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6" r:id="rId2"/>
    <p:sldId id="257" r:id="rId3"/>
    <p:sldId id="258" r:id="rId4"/>
    <p:sldId id="259" r:id="rId5"/>
    <p:sldId id="260" r:id="rId6"/>
    <p:sldId id="261" r:id="rId7"/>
    <p:sldId id="262" r:id="rId8"/>
    <p:sldId id="263" r:id="rId9"/>
    <p:sldId id="264" r:id="rId10"/>
    <p:sldId id="265" r:id="rId11"/>
    <p:sldId id="273" r:id="rId12"/>
    <p:sldId id="274" r:id="rId13"/>
    <p:sldId id="269" r:id="rId14"/>
    <p:sldId id="270" r:id="rId15"/>
    <p:sldId id="271" r:id="rId16"/>
    <p:sldId id="266" r:id="rId17"/>
    <p:sldId id="267" r:id="rId18"/>
    <p:sldId id="272"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810" y="1905000"/>
            <a:ext cx="9146382" cy="2667000"/>
          </a:xfrm>
        </p:spPr>
        <p:txBody>
          <a:bodyPr>
            <a:noAutofit/>
          </a:bodyPr>
          <a:lstStyle>
            <a:lvl1pPr>
              <a:defRPr sz="5400"/>
            </a:lvl1pPr>
          </a:lstStyle>
          <a:p>
            <a:r>
              <a:rPr lang="en-US" smtClean="0"/>
              <a:t>Click to edit Master title style</a:t>
            </a:r>
            <a:endParaRPr/>
          </a:p>
        </p:txBody>
      </p:sp>
      <p:grpSp>
        <p:nvGrpSpPr>
          <p:cNvPr id="256" name="line" descr="Line graphic"/>
          <p:cNvGrpSpPr/>
          <p:nvPr/>
        </p:nvGrpSpPr>
        <p:grpSpPr bwMode="invGray">
          <a:xfrm>
            <a:off x="1585309" y="4724400"/>
            <a:ext cx="8634184"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Subtitle 2"/>
          <p:cNvSpPr>
            <a:spLocks noGrp="1"/>
          </p:cNvSpPr>
          <p:nvPr>
            <p:ph type="subTitle" idx="1"/>
          </p:nvPr>
        </p:nvSpPr>
        <p:spPr>
          <a:xfrm>
            <a:off x="1522810" y="5105400"/>
            <a:ext cx="9146381"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223047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522810" y="1514475"/>
            <a:ext cx="10572328"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8B7EAAF-57D5-4217-94E1-1595D791E12F}" type="datetimeFigureOut">
              <a:rPr lang="en-IN" smtClean="0"/>
              <a:t>09-04-2021</a:t>
            </a:fld>
            <a:endParaRPr lang="en-IN"/>
          </a:p>
        </p:txBody>
      </p:sp>
      <p:sp>
        <p:nvSpPr>
          <p:cNvPr id="6" name="Slide Number Placeholder 5"/>
          <p:cNvSpPr>
            <a:spLocks noGrp="1"/>
          </p:cNvSpPr>
          <p:nvPr>
            <p:ph type="sldNum" sz="quarter" idx="12"/>
          </p:nvPr>
        </p:nvSpPr>
        <p:spPr/>
        <p:txBody>
          <a:bodyPr/>
          <a:lstStyle/>
          <a:p>
            <a:fld id="{C6244260-D641-4A6C-BC6A-E4EA16142945}" type="slidenum">
              <a:rPr lang="en-IN" smtClean="0"/>
              <a:t>‹#›</a:t>
            </a:fld>
            <a:endParaRPr lang="en-IN"/>
          </a:p>
        </p:txBody>
      </p:sp>
    </p:spTree>
    <p:extLst>
      <p:ext uri="{BB962C8B-B14F-4D97-AF65-F5344CB8AC3E}">
        <p14:creationId xmlns:p14="http://schemas.microsoft.com/office/powerpoint/2010/main" val="3585790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smtClean="0"/>
              <a:t>Click to edit Master title style</a:t>
            </a:r>
            <a:endParaRPr/>
          </a:p>
        </p:txBody>
      </p:sp>
      <p:grpSp>
        <p:nvGrpSpPr>
          <p:cNvPr id="7" name="line" descr="Line graphic"/>
          <p:cNvGrpSpPr/>
          <p:nvPr/>
        </p:nvGrpSpPr>
        <p:grpSpPr bwMode="invGray">
          <a:xfrm rot="5400000">
            <a:off x="6867046" y="3472590"/>
            <a:ext cx="6492240" cy="64025"/>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hasCustomPrompt="1"/>
          </p:nvPr>
        </p:nvSpPr>
        <p:spPr>
          <a:xfrm>
            <a:off x="608171" y="277814"/>
            <a:ext cx="9146383"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8B7EAAF-57D5-4217-94E1-1595D791E12F}" type="datetimeFigureOut">
              <a:rPr lang="en-IN" smtClean="0"/>
              <a:t>09-04-2021</a:t>
            </a:fld>
            <a:endParaRPr lang="en-IN"/>
          </a:p>
        </p:txBody>
      </p:sp>
      <p:sp>
        <p:nvSpPr>
          <p:cNvPr id="6" name="Slide Number Placeholder 5"/>
          <p:cNvSpPr>
            <a:spLocks noGrp="1"/>
          </p:cNvSpPr>
          <p:nvPr>
            <p:ph type="sldNum" sz="quarter" idx="12"/>
          </p:nvPr>
        </p:nvSpPr>
        <p:spPr/>
        <p:txBody>
          <a:bodyPr/>
          <a:lstStyle/>
          <a:p>
            <a:fld id="{C6244260-D641-4A6C-BC6A-E4EA16142945}" type="slidenum">
              <a:rPr lang="en-IN" smtClean="0"/>
              <a:t>‹#›</a:t>
            </a:fld>
            <a:endParaRPr lang="en-IN"/>
          </a:p>
        </p:txBody>
      </p:sp>
    </p:spTree>
    <p:extLst>
      <p:ext uri="{BB962C8B-B14F-4D97-AF65-F5344CB8AC3E}">
        <p14:creationId xmlns:p14="http://schemas.microsoft.com/office/powerpoint/2010/main" val="344518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smtClean="0"/>
              <a:t>Click to edit Master title style</a:t>
            </a:r>
            <a:endParaRPr/>
          </a:p>
        </p:txBody>
      </p:sp>
      <p:grpSp>
        <p:nvGrpSpPr>
          <p:cNvPr id="167" name="line" descr="Line graphic"/>
          <p:cNvGrpSpPr/>
          <p:nvPr/>
        </p:nvGrpSpPr>
        <p:grpSpPr bwMode="invGray">
          <a:xfrm>
            <a:off x="1522810" y="1514475"/>
            <a:ext cx="10572328"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8B7EAAF-57D5-4217-94E1-1595D791E12F}" type="datetimeFigureOut">
              <a:rPr lang="en-IN" smtClean="0"/>
              <a:t>09-04-2021</a:t>
            </a:fld>
            <a:endParaRPr lang="en-IN"/>
          </a:p>
        </p:txBody>
      </p:sp>
      <p:sp>
        <p:nvSpPr>
          <p:cNvPr id="6" name="Slide Number Placeholder 5"/>
          <p:cNvSpPr>
            <a:spLocks noGrp="1"/>
          </p:cNvSpPr>
          <p:nvPr>
            <p:ph type="sldNum" sz="quarter" idx="12"/>
          </p:nvPr>
        </p:nvSpPr>
        <p:spPr/>
        <p:txBody>
          <a:bodyPr/>
          <a:lstStyle/>
          <a:p>
            <a:fld id="{C6244260-D641-4A6C-BC6A-E4EA16142945}" type="slidenum">
              <a:rPr lang="en-IN" smtClean="0"/>
              <a:t>‹#›</a:t>
            </a:fld>
            <a:endParaRPr lang="en-IN"/>
          </a:p>
        </p:txBody>
      </p:sp>
    </p:spTree>
    <p:extLst>
      <p:ext uri="{BB962C8B-B14F-4D97-AF65-F5344CB8AC3E}">
        <p14:creationId xmlns:p14="http://schemas.microsoft.com/office/powerpoint/2010/main" val="179254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smtClean="0"/>
              <a:t>Click to edit Master title style</a:t>
            </a:r>
            <a:endParaRPr/>
          </a:p>
        </p:txBody>
      </p:sp>
      <p:grpSp>
        <p:nvGrpSpPr>
          <p:cNvPr id="255" name="line" descr="Line graphic"/>
          <p:cNvGrpSpPr/>
          <p:nvPr/>
        </p:nvGrpSpPr>
        <p:grpSpPr bwMode="invGray">
          <a:xfrm>
            <a:off x="1585309" y="4724400"/>
            <a:ext cx="8634184"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8B7EAAF-57D5-4217-94E1-1595D791E12F}" type="datetimeFigureOut">
              <a:rPr lang="en-IN" smtClean="0"/>
              <a:t>09-04-2021</a:t>
            </a:fld>
            <a:endParaRPr lang="en-IN"/>
          </a:p>
        </p:txBody>
      </p:sp>
      <p:sp>
        <p:nvSpPr>
          <p:cNvPr id="6" name="Slide Number Placeholder 5"/>
          <p:cNvSpPr>
            <a:spLocks noGrp="1"/>
          </p:cNvSpPr>
          <p:nvPr>
            <p:ph type="sldNum" sz="quarter" idx="12"/>
          </p:nvPr>
        </p:nvSpPr>
        <p:spPr/>
        <p:txBody>
          <a:bodyPr/>
          <a:lstStyle/>
          <a:p>
            <a:fld id="{C6244260-D641-4A6C-BC6A-E4EA16142945}" type="slidenum">
              <a:rPr lang="en-IN" smtClean="0"/>
              <a:t>‹#›</a:t>
            </a:fld>
            <a:endParaRPr lang="en-IN"/>
          </a:p>
        </p:txBody>
      </p:sp>
    </p:spTree>
    <p:extLst>
      <p:ext uri="{BB962C8B-B14F-4D97-AF65-F5344CB8AC3E}">
        <p14:creationId xmlns:p14="http://schemas.microsoft.com/office/powerpoint/2010/main" val="13214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smtClean="0"/>
              <a:t>Click to edit Master title style</a:t>
            </a:r>
            <a:endParaRPr/>
          </a:p>
        </p:txBody>
      </p:sp>
      <p:grpSp>
        <p:nvGrpSpPr>
          <p:cNvPr id="158" name="line" descr="Line graphic"/>
          <p:cNvGrpSpPr/>
          <p:nvPr/>
        </p:nvGrpSpPr>
        <p:grpSpPr bwMode="invGray">
          <a:xfrm>
            <a:off x="1522810" y="1514475"/>
            <a:ext cx="10572328"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lang="en-IN"/>
          </a:p>
        </p:txBody>
      </p:sp>
      <p:sp>
        <p:nvSpPr>
          <p:cNvPr id="5" name="Date Placeholder 4"/>
          <p:cNvSpPr>
            <a:spLocks noGrp="1"/>
          </p:cNvSpPr>
          <p:nvPr>
            <p:ph type="dt" sz="half" idx="10"/>
          </p:nvPr>
        </p:nvSpPr>
        <p:spPr/>
        <p:txBody>
          <a:bodyPr/>
          <a:lstStyle/>
          <a:p>
            <a:fld id="{78B7EAAF-57D5-4217-94E1-1595D791E12F}" type="datetimeFigureOut">
              <a:rPr lang="en-IN" smtClean="0"/>
              <a:t>09-04-2021</a:t>
            </a:fld>
            <a:endParaRPr lang="en-IN"/>
          </a:p>
        </p:txBody>
      </p:sp>
      <p:sp>
        <p:nvSpPr>
          <p:cNvPr id="7" name="Slide Number Placeholder 6"/>
          <p:cNvSpPr>
            <a:spLocks noGrp="1"/>
          </p:cNvSpPr>
          <p:nvPr>
            <p:ph type="sldNum" sz="quarter" idx="12"/>
          </p:nvPr>
        </p:nvSpPr>
        <p:spPr/>
        <p:txBody>
          <a:bodyPr/>
          <a:lstStyle/>
          <a:p>
            <a:fld id="{C6244260-D641-4A6C-BC6A-E4EA16142945}" type="slidenum">
              <a:rPr lang="en-IN" smtClean="0"/>
              <a:t>‹#›</a:t>
            </a:fld>
            <a:endParaRPr lang="en-IN"/>
          </a:p>
        </p:txBody>
      </p:sp>
    </p:spTree>
    <p:extLst>
      <p:ext uri="{BB962C8B-B14F-4D97-AF65-F5344CB8AC3E}">
        <p14:creationId xmlns:p14="http://schemas.microsoft.com/office/powerpoint/2010/main" val="49871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lvl1pPr>
              <a:defRPr/>
            </a:lvl1pPr>
          </a:lstStyle>
          <a:p>
            <a:r>
              <a:rPr lang="en-US" smtClean="0"/>
              <a:t>Click to edit Master title style</a:t>
            </a:r>
            <a:endParaRPr/>
          </a:p>
        </p:txBody>
      </p:sp>
      <p:grpSp>
        <p:nvGrpSpPr>
          <p:cNvPr id="160" name="line" descr="Line graphic"/>
          <p:cNvGrpSpPr/>
          <p:nvPr/>
        </p:nvGrpSpPr>
        <p:grpSpPr bwMode="invGray">
          <a:xfrm>
            <a:off x="1522810" y="1514475"/>
            <a:ext cx="10572328"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78B7EAAF-57D5-4217-94E1-1595D791E12F}" type="datetimeFigureOut">
              <a:rPr lang="en-IN" smtClean="0"/>
              <a:t>09-04-2021</a:t>
            </a:fld>
            <a:endParaRPr lang="en-IN"/>
          </a:p>
        </p:txBody>
      </p:sp>
      <p:sp>
        <p:nvSpPr>
          <p:cNvPr id="9" name="Slide Number Placeholder 8"/>
          <p:cNvSpPr>
            <a:spLocks noGrp="1"/>
          </p:cNvSpPr>
          <p:nvPr>
            <p:ph type="sldNum" sz="quarter" idx="12"/>
          </p:nvPr>
        </p:nvSpPr>
        <p:spPr/>
        <p:txBody>
          <a:bodyPr/>
          <a:lstStyle/>
          <a:p>
            <a:fld id="{C6244260-D641-4A6C-BC6A-E4EA16142945}" type="slidenum">
              <a:rPr lang="en-IN" smtClean="0"/>
              <a:t>‹#›</a:t>
            </a:fld>
            <a:endParaRPr lang="en-IN"/>
          </a:p>
        </p:txBody>
      </p:sp>
    </p:spTree>
    <p:extLst>
      <p:ext uri="{BB962C8B-B14F-4D97-AF65-F5344CB8AC3E}">
        <p14:creationId xmlns:p14="http://schemas.microsoft.com/office/powerpoint/2010/main" val="324535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156" name="line" descr="Line graphic"/>
          <p:cNvGrpSpPr/>
          <p:nvPr/>
        </p:nvGrpSpPr>
        <p:grpSpPr bwMode="invGray">
          <a:xfrm>
            <a:off x="1522810" y="1514475"/>
            <a:ext cx="10572328"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4" name="Footer Placeholder 3"/>
          <p:cNvSpPr>
            <a:spLocks noGrp="1"/>
          </p:cNvSpPr>
          <p:nvPr>
            <p:ph type="ftr" sz="quarter" idx="11"/>
          </p:nvPr>
        </p:nvSpPr>
        <p:spPr/>
        <p:txBody>
          <a:bodyPr/>
          <a:lstStyle/>
          <a:p>
            <a:endParaRPr lang="en-IN"/>
          </a:p>
        </p:txBody>
      </p:sp>
      <p:sp>
        <p:nvSpPr>
          <p:cNvPr id="3" name="Date Placeholder 2"/>
          <p:cNvSpPr>
            <a:spLocks noGrp="1"/>
          </p:cNvSpPr>
          <p:nvPr>
            <p:ph type="dt" sz="half" idx="10"/>
          </p:nvPr>
        </p:nvSpPr>
        <p:spPr/>
        <p:txBody>
          <a:bodyPr/>
          <a:lstStyle/>
          <a:p>
            <a:fld id="{78B7EAAF-57D5-4217-94E1-1595D791E12F}" type="datetimeFigureOut">
              <a:rPr lang="en-IN" smtClean="0"/>
              <a:t>09-04-2021</a:t>
            </a:fld>
            <a:endParaRPr lang="en-IN"/>
          </a:p>
        </p:txBody>
      </p:sp>
      <p:sp>
        <p:nvSpPr>
          <p:cNvPr id="5" name="Slide Number Placeholder 4"/>
          <p:cNvSpPr>
            <a:spLocks noGrp="1"/>
          </p:cNvSpPr>
          <p:nvPr>
            <p:ph type="sldNum" sz="quarter" idx="12"/>
          </p:nvPr>
        </p:nvSpPr>
        <p:spPr/>
        <p:txBody>
          <a:bodyPr/>
          <a:lstStyle/>
          <a:p>
            <a:fld id="{C6244260-D641-4A6C-BC6A-E4EA16142945}" type="slidenum">
              <a:rPr lang="en-IN" smtClean="0"/>
              <a:t>‹#›</a:t>
            </a:fld>
            <a:endParaRPr lang="en-IN"/>
          </a:p>
        </p:txBody>
      </p:sp>
    </p:spTree>
    <p:extLst>
      <p:ext uri="{BB962C8B-B14F-4D97-AF65-F5344CB8AC3E}">
        <p14:creationId xmlns:p14="http://schemas.microsoft.com/office/powerpoint/2010/main" val="194820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IN"/>
          </a:p>
        </p:txBody>
      </p:sp>
      <p:sp>
        <p:nvSpPr>
          <p:cNvPr id="2" name="Date Placeholder 1"/>
          <p:cNvSpPr>
            <a:spLocks noGrp="1"/>
          </p:cNvSpPr>
          <p:nvPr>
            <p:ph type="dt" sz="half" idx="10"/>
          </p:nvPr>
        </p:nvSpPr>
        <p:spPr/>
        <p:txBody>
          <a:bodyPr/>
          <a:lstStyle/>
          <a:p>
            <a:fld id="{78B7EAAF-57D5-4217-94E1-1595D791E12F}" type="datetimeFigureOut">
              <a:rPr lang="en-IN" smtClean="0"/>
              <a:t>09-04-2021</a:t>
            </a:fld>
            <a:endParaRPr lang="en-IN"/>
          </a:p>
        </p:txBody>
      </p:sp>
      <p:sp>
        <p:nvSpPr>
          <p:cNvPr id="4" name="Slide Number Placeholder 3"/>
          <p:cNvSpPr>
            <a:spLocks noGrp="1"/>
          </p:cNvSpPr>
          <p:nvPr>
            <p:ph type="sldNum" sz="quarter" idx="12"/>
          </p:nvPr>
        </p:nvSpPr>
        <p:spPr/>
        <p:txBody>
          <a:bodyPr/>
          <a:lstStyle/>
          <a:p>
            <a:fld id="{C6244260-D641-4A6C-BC6A-E4EA16142945}" type="slidenum">
              <a:rPr lang="en-IN" smtClean="0"/>
              <a:t>‹#›</a:t>
            </a:fld>
            <a:endParaRPr lang="en-IN"/>
          </a:p>
        </p:txBody>
      </p:sp>
    </p:spTree>
    <p:extLst>
      <p:ext uri="{BB962C8B-B14F-4D97-AF65-F5344CB8AC3E}">
        <p14:creationId xmlns:p14="http://schemas.microsoft.com/office/powerpoint/2010/main" val="306513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615" name="frame" descr="Box graphic"/>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6" name="Footer Placeholder 5"/>
          <p:cNvSpPr>
            <a:spLocks noGrp="1"/>
          </p:cNvSpPr>
          <p:nvPr>
            <p:ph type="ftr" sz="quarter" idx="11"/>
          </p:nvPr>
        </p:nvSpPr>
        <p:spPr/>
        <p:txBody>
          <a:bodyPr/>
          <a:lstStyle/>
          <a:p>
            <a:endParaRPr lang="en-IN"/>
          </a:p>
        </p:txBody>
      </p:sp>
      <p:sp>
        <p:nvSpPr>
          <p:cNvPr id="5" name="Date Placeholder 4"/>
          <p:cNvSpPr>
            <a:spLocks noGrp="1"/>
          </p:cNvSpPr>
          <p:nvPr>
            <p:ph type="dt" sz="half" idx="10"/>
          </p:nvPr>
        </p:nvSpPr>
        <p:spPr/>
        <p:txBody>
          <a:bodyPr/>
          <a:lstStyle/>
          <a:p>
            <a:fld id="{78B7EAAF-57D5-4217-94E1-1595D791E12F}" type="datetimeFigureOut">
              <a:rPr lang="en-IN" smtClean="0"/>
              <a:t>09-04-2021</a:t>
            </a:fld>
            <a:endParaRPr lang="en-IN"/>
          </a:p>
        </p:txBody>
      </p:sp>
      <p:sp>
        <p:nvSpPr>
          <p:cNvPr id="7" name="Slide Number Placeholder 6"/>
          <p:cNvSpPr>
            <a:spLocks noGrp="1"/>
          </p:cNvSpPr>
          <p:nvPr>
            <p:ph type="sldNum" sz="quarter" idx="12"/>
          </p:nvPr>
        </p:nvSpPr>
        <p:spPr/>
        <p:txBody>
          <a:bodyPr/>
          <a:lstStyle/>
          <a:p>
            <a:fld id="{C6244260-D641-4A6C-BC6A-E4EA16142945}" type="slidenum">
              <a:rPr lang="en-IN" smtClean="0"/>
              <a:t>‹#›</a:t>
            </a:fld>
            <a:endParaRPr lang="en-IN"/>
          </a:p>
        </p:txBody>
      </p:sp>
    </p:spTree>
    <p:extLst>
      <p:ext uri="{BB962C8B-B14F-4D97-AF65-F5344CB8AC3E}">
        <p14:creationId xmlns:p14="http://schemas.microsoft.com/office/powerpoint/2010/main" val="366050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614" name="frame" descr="Box graphic"/>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5" name="Date Placeholder 4"/>
          <p:cNvSpPr>
            <a:spLocks noGrp="1"/>
          </p:cNvSpPr>
          <p:nvPr>
            <p:ph type="dt" sz="half" idx="10"/>
          </p:nvPr>
        </p:nvSpPr>
        <p:spPr/>
        <p:txBody>
          <a:bodyPr/>
          <a:lstStyle/>
          <a:p>
            <a:fld id="{78B7EAAF-57D5-4217-94E1-1595D791E12F}" type="datetimeFigureOut">
              <a:rPr lang="en-IN" smtClean="0"/>
              <a:t>09-04-2021</a:t>
            </a:fld>
            <a:endParaRPr lang="en-IN"/>
          </a:p>
        </p:txBody>
      </p:sp>
      <p:sp>
        <p:nvSpPr>
          <p:cNvPr id="7" name="Slide Number Placeholder 6"/>
          <p:cNvSpPr>
            <a:spLocks noGrp="1"/>
          </p:cNvSpPr>
          <p:nvPr>
            <p:ph type="sldNum" sz="quarter" idx="12"/>
          </p:nvPr>
        </p:nvSpPr>
        <p:spPr/>
        <p:txBody>
          <a:bodyPr/>
          <a:lstStyle/>
          <a:p>
            <a:fld id="{C6244260-D641-4A6C-BC6A-E4EA16142945}" type="slidenum">
              <a:rPr lang="en-IN" smtClean="0"/>
              <a:t>‹#›</a:t>
            </a:fld>
            <a:endParaRPr lang="en-IN"/>
          </a:p>
        </p:txBody>
      </p:sp>
    </p:spTree>
    <p:extLst>
      <p:ext uri="{BB962C8B-B14F-4D97-AF65-F5344CB8AC3E}">
        <p14:creationId xmlns:p14="http://schemas.microsoft.com/office/powerpoint/2010/main" val="378724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1" y="274638"/>
            <a:ext cx="9146380"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811" y="1905000"/>
            <a:ext cx="9146382"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810" y="6400801"/>
            <a:ext cx="6326246"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4" name="Date Placeholder 3"/>
          <p:cNvSpPr>
            <a:spLocks noGrp="1"/>
          </p:cNvSpPr>
          <p:nvPr>
            <p:ph type="dt" sz="half" idx="2"/>
          </p:nvPr>
        </p:nvSpPr>
        <p:spPr>
          <a:xfrm>
            <a:off x="8077716" y="6400801"/>
            <a:ext cx="1244183"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78B7EAAF-57D5-4217-94E1-1595D791E12F}" type="datetimeFigureOut">
              <a:rPr lang="en-IN" smtClean="0"/>
              <a:t>09-04-2021</a:t>
            </a:fld>
            <a:endParaRPr lang="en-IN"/>
          </a:p>
        </p:txBody>
      </p:sp>
      <p:sp>
        <p:nvSpPr>
          <p:cNvPr id="6" name="Slide Number Placeholder 5"/>
          <p:cNvSpPr>
            <a:spLocks noGrp="1"/>
          </p:cNvSpPr>
          <p:nvPr>
            <p:ph type="sldNum" sz="quarter" idx="4"/>
          </p:nvPr>
        </p:nvSpPr>
        <p:spPr>
          <a:xfrm>
            <a:off x="9525893" y="6400801"/>
            <a:ext cx="1143300"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C6244260-D641-4A6C-BC6A-E4EA16142945}" type="slidenum">
              <a:rPr lang="en-IN" smtClean="0"/>
              <a:t>‹#›</a:t>
            </a:fld>
            <a:endParaRPr lang="en-IN"/>
          </a:p>
        </p:txBody>
      </p:sp>
    </p:spTree>
    <p:extLst>
      <p:ext uri="{BB962C8B-B14F-4D97-AF65-F5344CB8AC3E}">
        <p14:creationId xmlns:p14="http://schemas.microsoft.com/office/powerpoint/2010/main" val="1029635976"/>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t>QUIET TIME</a:t>
            </a:r>
          </a:p>
        </p:txBody>
      </p:sp>
      <p:sp>
        <p:nvSpPr>
          <p:cNvPr id="3" name="Subtitle 2"/>
          <p:cNvSpPr>
            <a:spLocks noGrp="1"/>
          </p:cNvSpPr>
          <p:nvPr>
            <p:ph type="subTitle" idx="1"/>
          </p:nvPr>
        </p:nvSpPr>
        <p:spPr/>
        <p:txBody>
          <a:bodyPr/>
          <a:lstStyle/>
          <a:p>
            <a:r>
              <a:rPr lang="en-IN" dirty="0" smtClean="0"/>
              <a:t>QUIET TIME WORKSHOP – TAMBARAM ICEU 2020-2021</a:t>
            </a:r>
            <a:endParaRPr lang="en-IN" dirty="0"/>
          </a:p>
        </p:txBody>
      </p:sp>
    </p:spTree>
    <p:extLst>
      <p:ext uri="{BB962C8B-B14F-4D97-AF65-F5344CB8AC3E}">
        <p14:creationId xmlns:p14="http://schemas.microsoft.com/office/powerpoint/2010/main" val="17929859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20136" y="2496623"/>
            <a:ext cx="9905999" cy="3541714"/>
          </a:xfrm>
        </p:spPr>
        <p:txBody>
          <a:bodyPr>
            <a:normAutofit/>
          </a:bodyPr>
          <a:lstStyle/>
          <a:p>
            <a:pPr marL="0" indent="0" algn="ctr">
              <a:buNone/>
            </a:pPr>
            <a:r>
              <a:rPr lang="en-IN" sz="3600" b="1" dirty="0" smtClean="0"/>
              <a:t>Acts 4:32 - 5:11</a:t>
            </a:r>
            <a:endParaRPr lang="en-IN" sz="3600" b="1" dirty="0"/>
          </a:p>
        </p:txBody>
      </p:sp>
    </p:spTree>
    <p:extLst>
      <p:ext uri="{BB962C8B-B14F-4D97-AF65-F5344CB8AC3E}">
        <p14:creationId xmlns:p14="http://schemas.microsoft.com/office/powerpoint/2010/main" val="1187105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baseline="30000" dirty="0"/>
              <a:t>32 </a:t>
            </a:r>
            <a:r>
              <a:rPr lang="en-US" dirty="0"/>
              <a:t>All the believers were one in heart and mind. No one claimed that any of their possessions was their own, but they shared everything they had. </a:t>
            </a:r>
            <a:r>
              <a:rPr lang="en-US" b="1" baseline="30000" dirty="0"/>
              <a:t>33 </a:t>
            </a:r>
            <a:r>
              <a:rPr lang="en-US" dirty="0"/>
              <a:t>With great power the apostles continued to testify to the resurrection of the Lord Jesus. And God’s grace was so powerfully at work in them all </a:t>
            </a:r>
            <a:r>
              <a:rPr lang="en-US" b="1" baseline="30000" dirty="0"/>
              <a:t>34 </a:t>
            </a:r>
            <a:r>
              <a:rPr lang="en-US" dirty="0"/>
              <a:t>that there were no needy persons among them. For from time to time those who owned land or houses sold them, brought the money from the sales </a:t>
            </a:r>
            <a:r>
              <a:rPr lang="en-US" b="1" baseline="30000" dirty="0"/>
              <a:t>35 </a:t>
            </a:r>
            <a:r>
              <a:rPr lang="en-US" dirty="0"/>
              <a:t>and put it at the apostles’ feet, and it was distributed to anyone who had need.</a:t>
            </a:r>
          </a:p>
          <a:p>
            <a:r>
              <a:rPr lang="en-US" b="1" baseline="30000" dirty="0"/>
              <a:t>36 </a:t>
            </a:r>
            <a:r>
              <a:rPr lang="en-US" dirty="0"/>
              <a:t>Joseph, a Levite from Cyprus, whom the apostles called Barnabas (which means “son of encouragement”), </a:t>
            </a:r>
            <a:r>
              <a:rPr lang="en-US" b="1" baseline="30000" dirty="0"/>
              <a:t>37 </a:t>
            </a:r>
            <a:r>
              <a:rPr lang="en-US" dirty="0"/>
              <a:t>sold a field he owned and brought the money and put it at the apostles’ feet.</a:t>
            </a:r>
          </a:p>
          <a:p>
            <a:pPr marL="0" indent="0">
              <a:buNone/>
            </a:pPr>
            <a:endParaRPr lang="en-IN" dirty="0"/>
          </a:p>
        </p:txBody>
      </p:sp>
    </p:spTree>
    <p:extLst>
      <p:ext uri="{BB962C8B-B14F-4D97-AF65-F5344CB8AC3E}">
        <p14:creationId xmlns:p14="http://schemas.microsoft.com/office/powerpoint/2010/main" val="16687651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010434" y="1596025"/>
            <a:ext cx="10171134" cy="5142978"/>
          </a:xfrm>
        </p:spPr>
        <p:txBody>
          <a:bodyPr>
            <a:normAutofit fontScale="77500" lnSpcReduction="20000"/>
          </a:bodyPr>
          <a:lstStyle/>
          <a:p>
            <a:pPr marL="0" indent="0">
              <a:lnSpc>
                <a:spcPct val="120000"/>
              </a:lnSpc>
              <a:buNone/>
            </a:pPr>
            <a:r>
              <a:rPr lang="en-US" b="1" dirty="0"/>
              <a:t>5 </a:t>
            </a:r>
            <a:r>
              <a:rPr lang="en-US" dirty="0"/>
              <a:t>Now a man named Ananias, together with his wife </a:t>
            </a:r>
            <a:r>
              <a:rPr lang="en-US" dirty="0" err="1"/>
              <a:t>Sapphira</a:t>
            </a:r>
            <a:r>
              <a:rPr lang="en-US" dirty="0"/>
              <a:t>, also sold a piece of property. </a:t>
            </a:r>
            <a:r>
              <a:rPr lang="en-US" b="1" baseline="30000" dirty="0"/>
              <a:t>2 </a:t>
            </a:r>
            <a:r>
              <a:rPr lang="en-US" dirty="0"/>
              <a:t>With his wife’s full knowledge he kept back part of the money for himself, but brought the rest and put it at the apostles’ </a:t>
            </a:r>
            <a:r>
              <a:rPr lang="en-US" dirty="0" smtClean="0"/>
              <a:t>feet.</a:t>
            </a:r>
            <a:br>
              <a:rPr lang="en-US" dirty="0" smtClean="0"/>
            </a:br>
            <a:r>
              <a:rPr lang="en-US" b="1" baseline="30000" dirty="0" smtClean="0"/>
              <a:t>3</a:t>
            </a:r>
            <a:r>
              <a:rPr lang="en-US" b="1" baseline="30000" dirty="0"/>
              <a:t> </a:t>
            </a:r>
            <a:r>
              <a:rPr lang="en-US" dirty="0"/>
              <a:t>Then Peter said, “Ananias, how is it that Satan has so filled your heart that you have lied to the Holy Spirit and have kept for yourself some of the money you received for the land? </a:t>
            </a:r>
            <a:r>
              <a:rPr lang="en-US" b="1" baseline="30000" dirty="0"/>
              <a:t>4 </a:t>
            </a:r>
            <a:r>
              <a:rPr lang="en-US" dirty="0"/>
              <a:t>Didn’t it belong to you before it was sold? And after it was sold, wasn’t the money at your disposal? What made you think of doing such a thing? You have not lied just to human beings but to God</a:t>
            </a:r>
            <a:r>
              <a:rPr lang="en-US" dirty="0" smtClean="0"/>
              <a:t>.”</a:t>
            </a:r>
            <a:br>
              <a:rPr lang="en-US" dirty="0" smtClean="0"/>
            </a:br>
            <a:r>
              <a:rPr lang="en-US" b="1" baseline="30000" dirty="0" smtClean="0"/>
              <a:t>5</a:t>
            </a:r>
            <a:r>
              <a:rPr lang="en-US" b="1" baseline="30000" dirty="0"/>
              <a:t> </a:t>
            </a:r>
            <a:r>
              <a:rPr lang="en-US" dirty="0"/>
              <a:t>When Ananias heard this, he fell down and died. And great fear seized all who heard what had happened. </a:t>
            </a:r>
            <a:r>
              <a:rPr lang="en-US" b="1" baseline="30000" dirty="0"/>
              <a:t>6 </a:t>
            </a:r>
            <a:r>
              <a:rPr lang="en-US" dirty="0"/>
              <a:t>Then some young men came forward, wrapped up his body, and carried him out and buried </a:t>
            </a:r>
            <a:r>
              <a:rPr lang="en-US" dirty="0" smtClean="0"/>
              <a:t>him.</a:t>
            </a:r>
            <a:br>
              <a:rPr lang="en-US" dirty="0" smtClean="0"/>
            </a:br>
            <a:r>
              <a:rPr lang="en-US" b="1" baseline="30000" dirty="0" smtClean="0"/>
              <a:t>7</a:t>
            </a:r>
            <a:r>
              <a:rPr lang="en-US" b="1" baseline="30000" dirty="0"/>
              <a:t> </a:t>
            </a:r>
            <a:r>
              <a:rPr lang="en-US" dirty="0"/>
              <a:t>About three hours later his wife came in, not knowing what had happened. </a:t>
            </a:r>
            <a:r>
              <a:rPr lang="en-US" b="1" baseline="30000" dirty="0"/>
              <a:t>8 </a:t>
            </a:r>
            <a:r>
              <a:rPr lang="en-US" dirty="0"/>
              <a:t>Peter asked her, “Tell me, is this the price you and Ananias got for the land</a:t>
            </a:r>
            <a:r>
              <a:rPr lang="en-US" dirty="0" smtClean="0"/>
              <a:t>?” “</a:t>
            </a:r>
            <a:r>
              <a:rPr lang="en-US" dirty="0"/>
              <a:t>Yes,” she said, “that is the price</a:t>
            </a:r>
            <a:r>
              <a:rPr lang="en-US" dirty="0" smtClean="0"/>
              <a:t>.”</a:t>
            </a:r>
            <a:br>
              <a:rPr lang="en-US" dirty="0" smtClean="0"/>
            </a:br>
            <a:r>
              <a:rPr lang="en-US" b="1" baseline="30000" dirty="0" smtClean="0"/>
              <a:t>9</a:t>
            </a:r>
            <a:r>
              <a:rPr lang="en-US" b="1" baseline="30000" dirty="0"/>
              <a:t> </a:t>
            </a:r>
            <a:r>
              <a:rPr lang="en-US" dirty="0"/>
              <a:t>Peter said to her, “How could you conspire to test the Spirit of the Lord? Listen! The feet of the men who buried your husband are at the door, and they will carry you out also</a:t>
            </a:r>
            <a:r>
              <a:rPr lang="en-US" dirty="0" smtClean="0"/>
              <a:t>.”</a:t>
            </a:r>
            <a:br>
              <a:rPr lang="en-US" dirty="0" smtClean="0"/>
            </a:br>
            <a:r>
              <a:rPr lang="en-US" b="1" baseline="30000" dirty="0" smtClean="0"/>
              <a:t>10</a:t>
            </a:r>
            <a:r>
              <a:rPr lang="en-US" b="1" baseline="30000" dirty="0"/>
              <a:t> </a:t>
            </a:r>
            <a:r>
              <a:rPr lang="en-US" dirty="0"/>
              <a:t>At that moment she fell down at his feet and died. Then the young men came in and, finding her dead, carried her out and buried her beside her husband. </a:t>
            </a:r>
            <a:r>
              <a:rPr lang="en-US" b="1" baseline="30000" dirty="0"/>
              <a:t>11 </a:t>
            </a:r>
            <a:r>
              <a:rPr lang="en-US" dirty="0"/>
              <a:t>Great fear seized the whole church and all who heard about these events.</a:t>
            </a:r>
          </a:p>
          <a:p>
            <a:pPr marL="0" indent="0">
              <a:buNone/>
            </a:pPr>
            <a:endParaRPr lang="en-IN" dirty="0"/>
          </a:p>
        </p:txBody>
      </p:sp>
    </p:spTree>
    <p:extLst>
      <p:ext uri="{BB962C8B-B14F-4D97-AF65-F5344CB8AC3E}">
        <p14:creationId xmlns:p14="http://schemas.microsoft.com/office/powerpoint/2010/main" val="3219269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 – About God – What can you learn about God through this passage?</a:t>
            </a:r>
          </a:p>
          <a:p>
            <a:pPr marL="0" indent="0">
              <a:buNone/>
            </a:pPr>
            <a:r>
              <a:rPr lang="en-IN" dirty="0" smtClean="0"/>
              <a:t>God doesn’t tolerate sin. He hates sin and His anger burns when people sin defiantly </a:t>
            </a:r>
          </a:p>
          <a:p>
            <a:r>
              <a:rPr lang="en-IN" dirty="0"/>
              <a:t>S – Sin – Does it talk about any sin?</a:t>
            </a:r>
          </a:p>
          <a:p>
            <a:pPr marL="0" indent="0">
              <a:buNone/>
            </a:pPr>
            <a:r>
              <a:rPr lang="en-IN" dirty="0" smtClean="0"/>
              <a:t>Telling lies. Showing off. Doing something to get praise of men</a:t>
            </a:r>
          </a:p>
          <a:p>
            <a:r>
              <a:rPr lang="en-IN" dirty="0"/>
              <a:t>P – Promise – Is there any promise in the Word?</a:t>
            </a:r>
          </a:p>
          <a:p>
            <a:pPr marL="0" indent="0">
              <a:buNone/>
            </a:pPr>
            <a:r>
              <a:rPr lang="en-IN" dirty="0" smtClean="0"/>
              <a:t>No promise in this passage</a:t>
            </a:r>
            <a:endParaRPr lang="en-IN" dirty="0"/>
          </a:p>
        </p:txBody>
      </p:sp>
    </p:spTree>
    <p:extLst>
      <p:ext uri="{BB962C8B-B14F-4D97-AF65-F5344CB8AC3E}">
        <p14:creationId xmlns:p14="http://schemas.microsoft.com/office/powerpoint/2010/main" val="4630718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522810" y="1665962"/>
            <a:ext cx="10026187" cy="4947780"/>
          </a:xfrm>
        </p:spPr>
        <p:txBody>
          <a:bodyPr>
            <a:normAutofit fontScale="92500" lnSpcReduction="20000"/>
          </a:bodyPr>
          <a:lstStyle/>
          <a:p>
            <a:r>
              <a:rPr lang="en-IN" dirty="0"/>
              <a:t>E – Example – Is there any example I can </a:t>
            </a:r>
            <a:r>
              <a:rPr lang="en-IN" dirty="0" smtClean="0"/>
              <a:t>follow/not follow?</a:t>
            </a:r>
            <a:endParaRPr lang="en-IN" dirty="0"/>
          </a:p>
          <a:p>
            <a:pPr marL="0" indent="0">
              <a:buNone/>
            </a:pPr>
            <a:r>
              <a:rPr lang="en-IN" dirty="0" smtClean="0"/>
              <a:t>Example of believers, Barnabas can be followed. Negative examples – Ananias &amp; </a:t>
            </a:r>
            <a:r>
              <a:rPr lang="en-IN" dirty="0" err="1" smtClean="0"/>
              <a:t>Sapphira</a:t>
            </a:r>
            <a:endParaRPr lang="en-IN" dirty="0" smtClean="0"/>
          </a:p>
          <a:p>
            <a:r>
              <a:rPr lang="en-IN" dirty="0"/>
              <a:t>C – Command – Which command I need to obey?</a:t>
            </a:r>
          </a:p>
          <a:p>
            <a:pPr marL="0" indent="0">
              <a:buNone/>
            </a:pPr>
            <a:r>
              <a:rPr lang="en-IN" dirty="0" smtClean="0"/>
              <a:t>There is no explicit commands in this passage</a:t>
            </a:r>
          </a:p>
          <a:p>
            <a:r>
              <a:rPr lang="en-IN" dirty="0"/>
              <a:t>T – Teaching – What can I learn from this passage?</a:t>
            </a:r>
          </a:p>
          <a:p>
            <a:pPr marL="0" indent="0">
              <a:buNone/>
            </a:pPr>
            <a:r>
              <a:rPr lang="en-IN" dirty="0" smtClean="0"/>
              <a:t>Any sin has to be taken seriously. We should always remember that we are sinning against God and have fear of God in our heart.</a:t>
            </a:r>
          </a:p>
          <a:p>
            <a:pPr marL="0" indent="0">
              <a:buNone/>
            </a:pPr>
            <a:r>
              <a:rPr lang="en-IN" dirty="0" smtClean="0"/>
              <a:t>Needs of other believers should be taken care. I have to be sensitive to other people’s needs. </a:t>
            </a:r>
          </a:p>
          <a:p>
            <a:pPr marL="0" indent="0">
              <a:buNone/>
            </a:pPr>
            <a:r>
              <a:rPr lang="en-IN" dirty="0" smtClean="0"/>
              <a:t>I shouldn’t do things to get praise from men. </a:t>
            </a:r>
          </a:p>
          <a:p>
            <a:pPr marL="0" indent="0">
              <a:buNone/>
            </a:pPr>
            <a:r>
              <a:rPr lang="en-IN" dirty="0" smtClean="0"/>
              <a:t>If anybody goes in wrong path I should correct that person, not conspire with them</a:t>
            </a:r>
            <a:endParaRPr lang="en-IN" dirty="0"/>
          </a:p>
        </p:txBody>
      </p:sp>
    </p:spTree>
    <p:extLst>
      <p:ext uri="{BB962C8B-B14F-4D97-AF65-F5344CB8AC3E}">
        <p14:creationId xmlns:p14="http://schemas.microsoft.com/office/powerpoint/2010/main" val="11324099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IN" sz="4400" dirty="0" smtClean="0"/>
              <a:t>Workout</a:t>
            </a:r>
          </a:p>
          <a:p>
            <a:pPr marL="0" indent="0" algn="ctr">
              <a:buNone/>
            </a:pPr>
            <a:r>
              <a:rPr lang="en-IN" sz="4400" dirty="0" smtClean="0"/>
              <a:t>Psalms 23                               </a:t>
            </a:r>
            <a:endParaRPr lang="en-IN" sz="4400" dirty="0"/>
          </a:p>
        </p:txBody>
      </p:sp>
    </p:spTree>
    <p:extLst>
      <p:ext uri="{BB962C8B-B14F-4D97-AF65-F5344CB8AC3E}">
        <p14:creationId xmlns:p14="http://schemas.microsoft.com/office/powerpoint/2010/main" val="3142445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321" y="2249487"/>
            <a:ext cx="9905998" cy="1478570"/>
          </a:xfrm>
        </p:spPr>
        <p:txBody>
          <a:bodyPr/>
          <a:lstStyle/>
          <a:p>
            <a:r>
              <a:rPr lang="en-IN" dirty="0"/>
              <a:t>ARE YOU STRUGGLING WITH QUIET TIME ?</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17469182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There is nothing wrong in struggling in Quiet Time. It’s quiet natural for us due to our human weakness</a:t>
            </a:r>
          </a:p>
          <a:p>
            <a:r>
              <a:rPr lang="en-IN" dirty="0"/>
              <a:t>Quiet Time is a question of ‘Discipline’</a:t>
            </a:r>
          </a:p>
          <a:p>
            <a:r>
              <a:rPr lang="en-IN" dirty="0"/>
              <a:t>Analyse what the problem is. Check your motives</a:t>
            </a:r>
          </a:p>
          <a:p>
            <a:r>
              <a:rPr lang="en-IN" dirty="0" smtClean="0"/>
              <a:t>Just </a:t>
            </a:r>
            <a:r>
              <a:rPr lang="en-IN" dirty="0"/>
              <a:t>trust in God. Ask His help. He will help you</a:t>
            </a:r>
          </a:p>
        </p:txBody>
      </p:sp>
    </p:spTree>
    <p:extLst>
      <p:ext uri="{BB962C8B-B14F-4D97-AF65-F5344CB8AC3E}">
        <p14:creationId xmlns:p14="http://schemas.microsoft.com/office/powerpoint/2010/main" val="166065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32000" y="719666"/>
            <a:ext cx="8128000" cy="5418667"/>
          </a:xfrm>
          <a:prstGeom prst="rect">
            <a:avLst/>
          </a:prstGeom>
        </p:spPr>
        <p:txBody>
          <a:bodyPr/>
          <a:lstStyle/>
          <a:p>
            <a:pPr lvl="0">
              <a:buChar char="•"/>
            </a:pPr>
            <a:endParaRPr lang="en-IN"/>
          </a:p>
          <a:p>
            <a:pPr lvl="0">
              <a:buChar char="•"/>
            </a:pPr>
            <a:endParaRPr lang="en-IN"/>
          </a:p>
          <a:p>
            <a:pPr lvl="0">
              <a:buChar char="•"/>
            </a:pPr>
            <a:endParaRPr lang="en-IN"/>
          </a:p>
        </p:txBody>
      </p:sp>
      <p:cxnSp>
        <p:nvCxnSpPr>
          <p:cNvPr id="11" name="Straight Connector 10"/>
          <p:cNvCxnSpPr/>
          <p:nvPr/>
        </p:nvCxnSpPr>
        <p:spPr>
          <a:xfrm>
            <a:off x="3845489" y="0"/>
            <a:ext cx="12526" cy="7102258"/>
          </a:xfrm>
          <a:prstGeom prst="line">
            <a:avLst/>
          </a:prstGeom>
          <a:ln w="25400">
            <a:solidFill>
              <a:schemeClr val="accent1">
                <a:lumMod val="75000"/>
              </a:schemeClr>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066762" y="0"/>
            <a:ext cx="50104" cy="7014575"/>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0" y="2204581"/>
            <a:ext cx="12192000" cy="37578"/>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4759890"/>
            <a:ext cx="12192000" cy="25052"/>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7995" y="275573"/>
            <a:ext cx="3369501" cy="1421928"/>
          </a:xfrm>
          <a:prstGeom prst="rect">
            <a:avLst/>
          </a:prstGeom>
          <a:noFill/>
        </p:spPr>
        <p:txBody>
          <a:bodyPr wrap="square" rtlCol="0">
            <a:spAutoFit/>
          </a:bodyPr>
          <a:lstStyle/>
          <a:p>
            <a:pPr>
              <a:lnSpc>
                <a:spcPct val="90000"/>
              </a:lnSpc>
            </a:pPr>
            <a:r>
              <a:rPr lang="en-IN" sz="2400" dirty="0" smtClean="0"/>
              <a:t>Internet</a:t>
            </a:r>
          </a:p>
          <a:p>
            <a:pPr marL="342900" indent="-342900">
              <a:lnSpc>
                <a:spcPct val="90000"/>
              </a:lnSpc>
              <a:buFont typeface="Arial" panose="020B0604020202020204" pitchFamily="34" charset="0"/>
              <a:buChar char="•"/>
            </a:pPr>
            <a:r>
              <a:rPr lang="en-IN" sz="2400" dirty="0" smtClean="0"/>
              <a:t>Switch off phone/mobile data for sometime</a:t>
            </a:r>
            <a:endParaRPr lang="en-IN" sz="2400" dirty="0"/>
          </a:p>
        </p:txBody>
      </p:sp>
      <p:sp>
        <p:nvSpPr>
          <p:cNvPr id="21" name="TextBox 20"/>
          <p:cNvSpPr txBox="1"/>
          <p:nvPr/>
        </p:nvSpPr>
        <p:spPr>
          <a:xfrm>
            <a:off x="3995803" y="275573"/>
            <a:ext cx="3807912" cy="1754326"/>
          </a:xfrm>
          <a:prstGeom prst="rect">
            <a:avLst/>
          </a:prstGeom>
          <a:noFill/>
        </p:spPr>
        <p:txBody>
          <a:bodyPr wrap="square" rtlCol="0">
            <a:spAutoFit/>
          </a:bodyPr>
          <a:lstStyle/>
          <a:p>
            <a:pPr>
              <a:lnSpc>
                <a:spcPct val="90000"/>
              </a:lnSpc>
            </a:pPr>
            <a:r>
              <a:rPr lang="en-IN" sz="2400" dirty="0" smtClean="0"/>
              <a:t>Laziness</a:t>
            </a:r>
          </a:p>
          <a:p>
            <a:pPr marL="342900" indent="-342900">
              <a:lnSpc>
                <a:spcPct val="90000"/>
              </a:lnSpc>
              <a:buFont typeface="Arial" panose="020B0604020202020204" pitchFamily="34" charset="0"/>
              <a:buChar char="•"/>
            </a:pPr>
            <a:r>
              <a:rPr lang="en-IN" sz="2400" dirty="0" smtClean="0"/>
              <a:t>A disciple needs to be disciplined</a:t>
            </a:r>
          </a:p>
          <a:p>
            <a:pPr marL="342900" indent="-342900">
              <a:lnSpc>
                <a:spcPct val="90000"/>
              </a:lnSpc>
              <a:buFont typeface="Arial" panose="020B0604020202020204" pitchFamily="34" charset="0"/>
              <a:buChar char="•"/>
            </a:pPr>
            <a:r>
              <a:rPr lang="en-IN" sz="2400" dirty="0" smtClean="0"/>
              <a:t>Have an accountability partner</a:t>
            </a:r>
            <a:endParaRPr lang="en-IN" sz="2400" dirty="0"/>
          </a:p>
        </p:txBody>
      </p:sp>
      <p:sp>
        <p:nvSpPr>
          <p:cNvPr id="22" name="TextBox 21"/>
          <p:cNvSpPr txBox="1"/>
          <p:nvPr/>
        </p:nvSpPr>
        <p:spPr>
          <a:xfrm>
            <a:off x="8229600" y="275573"/>
            <a:ext cx="3743889" cy="1421928"/>
          </a:xfrm>
          <a:prstGeom prst="rect">
            <a:avLst/>
          </a:prstGeom>
          <a:noFill/>
        </p:spPr>
        <p:txBody>
          <a:bodyPr wrap="square" rtlCol="0">
            <a:spAutoFit/>
          </a:bodyPr>
          <a:lstStyle/>
          <a:p>
            <a:pPr>
              <a:lnSpc>
                <a:spcPct val="90000"/>
              </a:lnSpc>
            </a:pPr>
            <a:r>
              <a:rPr lang="en-IN" sz="2400" dirty="0" smtClean="0"/>
              <a:t>Atmosphere</a:t>
            </a:r>
          </a:p>
          <a:p>
            <a:pPr marL="342900" indent="-342900">
              <a:lnSpc>
                <a:spcPct val="90000"/>
              </a:lnSpc>
              <a:buFont typeface="Arial" panose="020B0604020202020204" pitchFamily="34" charset="0"/>
              <a:buChar char="•"/>
            </a:pPr>
            <a:r>
              <a:rPr lang="en-IN" sz="2400" dirty="0" smtClean="0"/>
              <a:t>Find a spot where you won’t be disturbed</a:t>
            </a:r>
          </a:p>
          <a:p>
            <a:pPr marL="342900" indent="-342900">
              <a:lnSpc>
                <a:spcPct val="90000"/>
              </a:lnSpc>
              <a:buFont typeface="Arial" panose="020B0604020202020204" pitchFamily="34" charset="0"/>
              <a:buChar char="•"/>
            </a:pPr>
            <a:r>
              <a:rPr lang="en-IN" sz="2400" dirty="0" smtClean="0"/>
              <a:t>Change timing</a:t>
            </a:r>
            <a:endParaRPr lang="en-IN" sz="2400" dirty="0"/>
          </a:p>
        </p:txBody>
      </p:sp>
      <p:sp>
        <p:nvSpPr>
          <p:cNvPr id="23" name="TextBox 22"/>
          <p:cNvSpPr txBox="1"/>
          <p:nvPr/>
        </p:nvSpPr>
        <p:spPr>
          <a:xfrm>
            <a:off x="237995" y="2416841"/>
            <a:ext cx="3344447" cy="1754326"/>
          </a:xfrm>
          <a:prstGeom prst="rect">
            <a:avLst/>
          </a:prstGeom>
          <a:noFill/>
        </p:spPr>
        <p:txBody>
          <a:bodyPr wrap="square" rtlCol="0">
            <a:spAutoFit/>
          </a:bodyPr>
          <a:lstStyle/>
          <a:p>
            <a:pPr>
              <a:lnSpc>
                <a:spcPct val="90000"/>
              </a:lnSpc>
            </a:pPr>
            <a:r>
              <a:rPr lang="en-IN" sz="2400" dirty="0" smtClean="0"/>
              <a:t>Taking QT for granted</a:t>
            </a:r>
          </a:p>
          <a:p>
            <a:pPr marL="342900" indent="-342900">
              <a:lnSpc>
                <a:spcPct val="90000"/>
              </a:lnSpc>
              <a:buFont typeface="Arial" panose="020B0604020202020204" pitchFamily="34" charset="0"/>
              <a:buChar char="•"/>
            </a:pPr>
            <a:r>
              <a:rPr lang="en-IN" sz="2400" dirty="0" smtClean="0"/>
              <a:t>Humility</a:t>
            </a:r>
          </a:p>
          <a:p>
            <a:pPr marL="342900" indent="-342900">
              <a:lnSpc>
                <a:spcPct val="90000"/>
              </a:lnSpc>
              <a:buFont typeface="Arial" panose="020B0604020202020204" pitchFamily="34" charset="0"/>
              <a:buChar char="•"/>
            </a:pPr>
            <a:r>
              <a:rPr lang="en-IN" sz="2400" dirty="0" smtClean="0"/>
              <a:t>Realise the privileg</a:t>
            </a:r>
            <a:r>
              <a:rPr lang="en-IN" sz="2400" dirty="0" smtClean="0"/>
              <a:t>e </a:t>
            </a:r>
          </a:p>
          <a:p>
            <a:pPr marL="342900" indent="-342900">
              <a:lnSpc>
                <a:spcPct val="90000"/>
              </a:lnSpc>
              <a:buFont typeface="Arial" panose="020B0604020202020204" pitchFamily="34" charset="0"/>
              <a:buChar char="•"/>
            </a:pPr>
            <a:r>
              <a:rPr lang="en-IN" sz="2400" dirty="0" smtClean="0"/>
              <a:t>Don’t harden your heart</a:t>
            </a:r>
            <a:endParaRPr lang="en-IN" sz="2400" dirty="0"/>
          </a:p>
        </p:txBody>
      </p:sp>
      <p:sp>
        <p:nvSpPr>
          <p:cNvPr id="24" name="TextBox 23"/>
          <p:cNvSpPr txBox="1"/>
          <p:nvPr/>
        </p:nvSpPr>
        <p:spPr>
          <a:xfrm>
            <a:off x="4121062" y="2416841"/>
            <a:ext cx="3682653" cy="1421928"/>
          </a:xfrm>
          <a:prstGeom prst="rect">
            <a:avLst/>
          </a:prstGeom>
          <a:noFill/>
        </p:spPr>
        <p:txBody>
          <a:bodyPr wrap="square" rtlCol="0">
            <a:spAutoFit/>
          </a:bodyPr>
          <a:lstStyle/>
          <a:p>
            <a:pPr>
              <a:lnSpc>
                <a:spcPct val="90000"/>
              </a:lnSpc>
            </a:pPr>
            <a:r>
              <a:rPr lang="en-IN" sz="2400" dirty="0" smtClean="0"/>
              <a:t>Discouragements</a:t>
            </a:r>
          </a:p>
          <a:p>
            <a:pPr marL="342900" indent="-342900">
              <a:lnSpc>
                <a:spcPct val="90000"/>
              </a:lnSpc>
              <a:buFont typeface="Arial" panose="020B0604020202020204" pitchFamily="34" charset="0"/>
              <a:buChar char="•"/>
            </a:pPr>
            <a:r>
              <a:rPr lang="en-IN" sz="2400" dirty="0" smtClean="0"/>
              <a:t>Talk with your mentor/believer friend</a:t>
            </a:r>
          </a:p>
          <a:p>
            <a:pPr marL="342900" indent="-342900">
              <a:lnSpc>
                <a:spcPct val="90000"/>
              </a:lnSpc>
              <a:buFont typeface="Arial" panose="020B0604020202020204" pitchFamily="34" charset="0"/>
              <a:buChar char="•"/>
            </a:pPr>
            <a:r>
              <a:rPr lang="en-IN" sz="2400" dirty="0" smtClean="0"/>
              <a:t>Be frank with God</a:t>
            </a:r>
            <a:endParaRPr lang="en-IN" sz="2400" dirty="0"/>
          </a:p>
        </p:txBody>
      </p:sp>
      <p:sp>
        <p:nvSpPr>
          <p:cNvPr id="25" name="TextBox 24"/>
          <p:cNvSpPr txBox="1"/>
          <p:nvPr/>
        </p:nvSpPr>
        <p:spPr>
          <a:xfrm>
            <a:off x="8375041" y="2416841"/>
            <a:ext cx="3487107" cy="1089529"/>
          </a:xfrm>
          <a:prstGeom prst="rect">
            <a:avLst/>
          </a:prstGeom>
          <a:noFill/>
        </p:spPr>
        <p:txBody>
          <a:bodyPr wrap="square" rtlCol="0">
            <a:spAutoFit/>
          </a:bodyPr>
          <a:lstStyle/>
          <a:p>
            <a:pPr>
              <a:lnSpc>
                <a:spcPct val="90000"/>
              </a:lnSpc>
            </a:pPr>
            <a:r>
              <a:rPr lang="en-IN" sz="2400" dirty="0" smtClean="0"/>
              <a:t>Dryness</a:t>
            </a:r>
          </a:p>
          <a:p>
            <a:pPr marL="342900" indent="-342900">
              <a:lnSpc>
                <a:spcPct val="90000"/>
              </a:lnSpc>
              <a:buFont typeface="Arial" panose="020B0604020202020204" pitchFamily="34" charset="0"/>
              <a:buChar char="•"/>
            </a:pPr>
            <a:r>
              <a:rPr lang="en-IN" sz="2400" dirty="0" smtClean="0"/>
              <a:t>Have right </a:t>
            </a:r>
            <a:r>
              <a:rPr lang="en-IN" sz="2400" dirty="0" err="1" smtClean="0"/>
              <a:t>mindset</a:t>
            </a:r>
            <a:r>
              <a:rPr lang="en-IN" sz="2400" dirty="0" smtClean="0"/>
              <a:t>. Pray to God</a:t>
            </a:r>
            <a:endParaRPr lang="en-IN" sz="2400" dirty="0"/>
          </a:p>
        </p:txBody>
      </p:sp>
      <p:sp>
        <p:nvSpPr>
          <p:cNvPr id="26" name="TextBox 25"/>
          <p:cNvSpPr txBox="1"/>
          <p:nvPr/>
        </p:nvSpPr>
        <p:spPr>
          <a:xfrm>
            <a:off x="425885" y="5022937"/>
            <a:ext cx="3056351" cy="1089529"/>
          </a:xfrm>
          <a:prstGeom prst="rect">
            <a:avLst/>
          </a:prstGeom>
          <a:noFill/>
        </p:spPr>
        <p:txBody>
          <a:bodyPr wrap="square" rtlCol="0">
            <a:spAutoFit/>
          </a:bodyPr>
          <a:lstStyle/>
          <a:p>
            <a:pPr>
              <a:lnSpc>
                <a:spcPct val="90000"/>
              </a:lnSpc>
            </a:pPr>
            <a:r>
              <a:rPr lang="en-IN" sz="2400" dirty="0" smtClean="0"/>
              <a:t>QT becoming a ritual</a:t>
            </a:r>
          </a:p>
          <a:p>
            <a:pPr marL="342900" indent="-342900">
              <a:lnSpc>
                <a:spcPct val="90000"/>
              </a:lnSpc>
              <a:buFont typeface="Arial" panose="020B0604020202020204" pitchFamily="34" charset="0"/>
              <a:buChar char="•"/>
            </a:pPr>
            <a:r>
              <a:rPr lang="en-IN" sz="2400" dirty="0" smtClean="0"/>
              <a:t>Make QT personal</a:t>
            </a:r>
          </a:p>
          <a:p>
            <a:pPr marL="342900" indent="-342900">
              <a:lnSpc>
                <a:spcPct val="90000"/>
              </a:lnSpc>
              <a:buFont typeface="Arial" panose="020B0604020202020204" pitchFamily="34" charset="0"/>
              <a:buChar char="•"/>
            </a:pPr>
            <a:r>
              <a:rPr lang="en-IN" sz="2400" dirty="0" smtClean="0"/>
              <a:t>Converse with God</a:t>
            </a:r>
            <a:endParaRPr lang="en-IN" sz="2400" dirty="0"/>
          </a:p>
        </p:txBody>
      </p:sp>
      <p:sp>
        <p:nvSpPr>
          <p:cNvPr id="27" name="TextBox 26"/>
          <p:cNvSpPr txBox="1"/>
          <p:nvPr/>
        </p:nvSpPr>
        <p:spPr>
          <a:xfrm>
            <a:off x="4121062" y="5092288"/>
            <a:ext cx="3682653" cy="1089529"/>
          </a:xfrm>
          <a:prstGeom prst="rect">
            <a:avLst/>
          </a:prstGeom>
          <a:noFill/>
        </p:spPr>
        <p:txBody>
          <a:bodyPr wrap="square" rtlCol="0">
            <a:spAutoFit/>
          </a:bodyPr>
          <a:lstStyle/>
          <a:p>
            <a:pPr>
              <a:lnSpc>
                <a:spcPct val="90000"/>
              </a:lnSpc>
            </a:pPr>
            <a:r>
              <a:rPr lang="en-IN" sz="2400" dirty="0" smtClean="0"/>
              <a:t>Busy schedule</a:t>
            </a:r>
          </a:p>
          <a:p>
            <a:pPr marL="342900" indent="-342900">
              <a:lnSpc>
                <a:spcPct val="90000"/>
              </a:lnSpc>
              <a:buFont typeface="Arial" panose="020B0604020202020204" pitchFamily="34" charset="0"/>
              <a:buChar char="•"/>
            </a:pPr>
            <a:r>
              <a:rPr lang="en-IN" sz="2400" dirty="0" smtClean="0"/>
              <a:t>Prioritize QT</a:t>
            </a:r>
          </a:p>
          <a:p>
            <a:pPr marL="342900" indent="-342900">
              <a:lnSpc>
                <a:spcPct val="90000"/>
              </a:lnSpc>
              <a:buFont typeface="Arial" panose="020B0604020202020204" pitchFamily="34" charset="0"/>
              <a:buChar char="•"/>
            </a:pPr>
            <a:r>
              <a:rPr lang="en-IN" sz="2400" dirty="0" smtClean="0"/>
              <a:t>Allocate a fixed time</a:t>
            </a:r>
            <a:endParaRPr lang="en-IN" sz="2400" dirty="0"/>
          </a:p>
        </p:txBody>
      </p:sp>
      <p:sp>
        <p:nvSpPr>
          <p:cNvPr id="28" name="TextBox 27"/>
          <p:cNvSpPr txBox="1"/>
          <p:nvPr/>
        </p:nvSpPr>
        <p:spPr>
          <a:xfrm>
            <a:off x="8387568" y="5092289"/>
            <a:ext cx="3566437" cy="1421928"/>
          </a:xfrm>
          <a:prstGeom prst="rect">
            <a:avLst/>
          </a:prstGeom>
          <a:noFill/>
        </p:spPr>
        <p:txBody>
          <a:bodyPr wrap="square" rtlCol="0">
            <a:spAutoFit/>
          </a:bodyPr>
          <a:lstStyle/>
          <a:p>
            <a:pPr>
              <a:lnSpc>
                <a:spcPct val="90000"/>
              </a:lnSpc>
            </a:pPr>
            <a:r>
              <a:rPr lang="en-IN" sz="2400" dirty="0" smtClean="0"/>
              <a:t>Sin</a:t>
            </a:r>
          </a:p>
          <a:p>
            <a:pPr marL="342900" indent="-342900">
              <a:lnSpc>
                <a:spcPct val="90000"/>
              </a:lnSpc>
              <a:buFont typeface="Arial" panose="020B0604020202020204" pitchFamily="34" charset="0"/>
              <a:buChar char="•"/>
            </a:pPr>
            <a:r>
              <a:rPr lang="en-IN" sz="2400" dirty="0" smtClean="0"/>
              <a:t>Overcome the guilt</a:t>
            </a:r>
          </a:p>
          <a:p>
            <a:pPr marL="342900" indent="-342900">
              <a:lnSpc>
                <a:spcPct val="90000"/>
              </a:lnSpc>
              <a:buFont typeface="Arial" panose="020B0604020202020204" pitchFamily="34" charset="0"/>
              <a:buChar char="•"/>
            </a:pPr>
            <a:r>
              <a:rPr lang="en-IN" sz="2400" dirty="0" smtClean="0"/>
              <a:t>Remember God just wants you back</a:t>
            </a:r>
            <a:endParaRPr lang="en-IN" sz="2400" dirty="0"/>
          </a:p>
        </p:txBody>
      </p:sp>
    </p:spTree>
    <p:extLst>
      <p:ext uri="{BB962C8B-B14F-4D97-AF65-F5344CB8AC3E}">
        <p14:creationId xmlns:p14="http://schemas.microsoft.com/office/powerpoint/2010/main" val="33347276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down)">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wipe(down)">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barn(inVertical)">
                                      <p:cBhvr>
                                        <p:cTn id="17" dur="500"/>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1">
                                            <p:txEl>
                                              <p:pRg st="1" end="1"/>
                                            </p:txEl>
                                          </p:spTgt>
                                        </p:tgtEl>
                                        <p:attrNameLst>
                                          <p:attrName>style.visibility</p:attrName>
                                        </p:attrNameLst>
                                      </p:cBhvr>
                                      <p:to>
                                        <p:strVal val="visible"/>
                                      </p:to>
                                    </p:set>
                                    <p:animEffect transition="in" filter="barn(inVertical)">
                                      <p:cBhvr>
                                        <p:cTn id="22" dur="500"/>
                                        <p:tgtEl>
                                          <p:spTgt spid="21">
                                            <p:txEl>
                                              <p:pRg st="1" end="1"/>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1">
                                            <p:txEl>
                                              <p:pRg st="2" end="2"/>
                                            </p:txEl>
                                          </p:spTgt>
                                        </p:tgtEl>
                                        <p:attrNameLst>
                                          <p:attrName>style.visibility</p:attrName>
                                        </p:attrNameLst>
                                      </p:cBhvr>
                                      <p:to>
                                        <p:strVal val="visible"/>
                                      </p:to>
                                    </p:set>
                                    <p:animEffect transition="in" filter="barn(inVertical)">
                                      <p:cBhvr>
                                        <p:cTn id="25" dur="500"/>
                                        <p:tgtEl>
                                          <p:spTgt spid="2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2">
                                            <p:txEl>
                                              <p:pRg st="0" end="0"/>
                                            </p:txEl>
                                          </p:spTgt>
                                        </p:tgtEl>
                                        <p:attrNameLst>
                                          <p:attrName>style.visibility</p:attrName>
                                        </p:attrNameLst>
                                      </p:cBhvr>
                                      <p:to>
                                        <p:strVal val="visible"/>
                                      </p:to>
                                    </p:set>
                                    <p:animEffect transition="in" filter="fade">
                                      <p:cBhvr>
                                        <p:cTn id="30" dur="1000"/>
                                        <p:tgtEl>
                                          <p:spTgt spid="22">
                                            <p:txEl>
                                              <p:pRg st="0" end="0"/>
                                            </p:txEl>
                                          </p:spTgt>
                                        </p:tgtEl>
                                      </p:cBhvr>
                                    </p:animEffect>
                                    <p:anim calcmode="lin" valueType="num">
                                      <p:cBhvr>
                                        <p:cTn id="31"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2">
                                            <p:txEl>
                                              <p:pRg st="1" end="1"/>
                                            </p:txEl>
                                          </p:spTgt>
                                        </p:tgtEl>
                                        <p:attrNameLst>
                                          <p:attrName>style.visibility</p:attrName>
                                        </p:attrNameLst>
                                      </p:cBhvr>
                                      <p:to>
                                        <p:strVal val="visible"/>
                                      </p:to>
                                    </p:set>
                                    <p:animEffect transition="in" filter="fade">
                                      <p:cBhvr>
                                        <p:cTn id="37" dur="1000"/>
                                        <p:tgtEl>
                                          <p:spTgt spid="22">
                                            <p:txEl>
                                              <p:pRg st="1" end="1"/>
                                            </p:txEl>
                                          </p:spTgt>
                                        </p:tgtEl>
                                      </p:cBhvr>
                                    </p:animEffect>
                                    <p:anim calcmode="lin" valueType="num">
                                      <p:cBhvr>
                                        <p:cTn id="38" dur="1000" fill="hold"/>
                                        <p:tgtEl>
                                          <p:spTgt spid="22">
                                            <p:txEl>
                                              <p:pRg st="1" end="1"/>
                                            </p:txEl>
                                          </p:spTgt>
                                        </p:tgtEl>
                                        <p:attrNameLst>
                                          <p:attrName>ppt_x</p:attrName>
                                        </p:attrNameLst>
                                      </p:cBhvr>
                                      <p:tavLst>
                                        <p:tav tm="0">
                                          <p:val>
                                            <p:strVal val="#ppt_x"/>
                                          </p:val>
                                        </p:tav>
                                        <p:tav tm="100000">
                                          <p:val>
                                            <p:strVal val="#ppt_x"/>
                                          </p:val>
                                        </p:tav>
                                      </p:tavLst>
                                    </p:anim>
                                    <p:anim calcmode="lin" valueType="num">
                                      <p:cBhvr>
                                        <p:cTn id="39" dur="1000" fill="hold"/>
                                        <p:tgtEl>
                                          <p:spTgt spid="22">
                                            <p:txEl>
                                              <p:pRg st="1" end="1"/>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2">
                                            <p:txEl>
                                              <p:pRg st="2" end="2"/>
                                            </p:txEl>
                                          </p:spTgt>
                                        </p:tgtEl>
                                        <p:attrNameLst>
                                          <p:attrName>style.visibility</p:attrName>
                                        </p:attrNameLst>
                                      </p:cBhvr>
                                      <p:to>
                                        <p:strVal val="visible"/>
                                      </p:to>
                                    </p:set>
                                    <p:animEffect transition="in" filter="fade">
                                      <p:cBhvr>
                                        <p:cTn id="42" dur="1000"/>
                                        <p:tgtEl>
                                          <p:spTgt spid="22">
                                            <p:txEl>
                                              <p:pRg st="2" end="2"/>
                                            </p:txEl>
                                          </p:spTgt>
                                        </p:tgtEl>
                                      </p:cBhvr>
                                    </p:animEffect>
                                    <p:anim calcmode="lin" valueType="num">
                                      <p:cBhvr>
                                        <p:cTn id="43" dur="1000" fill="hold"/>
                                        <p:tgtEl>
                                          <p:spTgt spid="22">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2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3">
                                            <p:txEl>
                                              <p:pRg st="1" end="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
                                            <p:txEl>
                                              <p:pRg st="2" end="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24">
                                            <p:txEl>
                                              <p:pRg st="0" end="0"/>
                                            </p:txEl>
                                          </p:spTgt>
                                        </p:tgtEl>
                                        <p:attrNameLst>
                                          <p:attrName>style.visibility</p:attrName>
                                        </p:attrNameLst>
                                      </p:cBhvr>
                                      <p:to>
                                        <p:strVal val="visible"/>
                                      </p:to>
                                    </p:set>
                                    <p:animEffect transition="in" filter="wipe(down)">
                                      <p:cBhvr>
                                        <p:cTn id="61" dur="500"/>
                                        <p:tgtEl>
                                          <p:spTgt spid="2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24">
                                            <p:txEl>
                                              <p:pRg st="1" end="1"/>
                                            </p:txEl>
                                          </p:spTgt>
                                        </p:tgtEl>
                                        <p:attrNameLst>
                                          <p:attrName>style.visibility</p:attrName>
                                        </p:attrNameLst>
                                      </p:cBhvr>
                                      <p:to>
                                        <p:strVal val="visible"/>
                                      </p:to>
                                    </p:set>
                                    <p:animEffect transition="in" filter="wipe(down)">
                                      <p:cBhvr>
                                        <p:cTn id="66" dur="500"/>
                                        <p:tgtEl>
                                          <p:spTgt spid="24">
                                            <p:txEl>
                                              <p:pRg st="1" end="1"/>
                                            </p:txEl>
                                          </p:spTgt>
                                        </p:tgtEl>
                                      </p:cBhvr>
                                    </p:animEffect>
                                  </p:childTnLst>
                                </p:cTn>
                              </p:par>
                              <p:par>
                                <p:cTn id="67" presetID="22" presetClass="entr" presetSubtype="4" fill="hold" nodeType="withEffect">
                                  <p:stCondLst>
                                    <p:cond delay="0"/>
                                  </p:stCondLst>
                                  <p:childTnLst>
                                    <p:set>
                                      <p:cBhvr>
                                        <p:cTn id="68" dur="1" fill="hold">
                                          <p:stCondLst>
                                            <p:cond delay="0"/>
                                          </p:stCondLst>
                                        </p:cTn>
                                        <p:tgtEl>
                                          <p:spTgt spid="24">
                                            <p:txEl>
                                              <p:pRg st="2" end="2"/>
                                            </p:txEl>
                                          </p:spTgt>
                                        </p:tgtEl>
                                        <p:attrNameLst>
                                          <p:attrName>style.visibility</p:attrName>
                                        </p:attrNameLst>
                                      </p:cBhvr>
                                      <p:to>
                                        <p:strVal val="visible"/>
                                      </p:to>
                                    </p:set>
                                    <p:animEffect transition="in" filter="wipe(down)">
                                      <p:cBhvr>
                                        <p:cTn id="69" dur="500"/>
                                        <p:tgtEl>
                                          <p:spTgt spid="24">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nodeType="clickEffect">
                                  <p:stCondLst>
                                    <p:cond delay="0"/>
                                  </p:stCondLst>
                                  <p:childTnLst>
                                    <p:set>
                                      <p:cBhvr>
                                        <p:cTn id="73" dur="1" fill="hold">
                                          <p:stCondLst>
                                            <p:cond delay="0"/>
                                          </p:stCondLst>
                                        </p:cTn>
                                        <p:tgtEl>
                                          <p:spTgt spid="25">
                                            <p:txEl>
                                              <p:pRg st="0" end="0"/>
                                            </p:txEl>
                                          </p:spTgt>
                                        </p:tgtEl>
                                        <p:attrNameLst>
                                          <p:attrName>style.visibility</p:attrName>
                                        </p:attrNameLst>
                                      </p:cBhvr>
                                      <p:to>
                                        <p:strVal val="visible"/>
                                      </p:to>
                                    </p:set>
                                    <p:animEffect transition="in" filter="barn(inVertical)">
                                      <p:cBhvr>
                                        <p:cTn id="74" dur="500"/>
                                        <p:tgtEl>
                                          <p:spTgt spid="25">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nodeType="clickEffect">
                                  <p:stCondLst>
                                    <p:cond delay="0"/>
                                  </p:stCondLst>
                                  <p:childTnLst>
                                    <p:set>
                                      <p:cBhvr>
                                        <p:cTn id="78" dur="1" fill="hold">
                                          <p:stCondLst>
                                            <p:cond delay="0"/>
                                          </p:stCondLst>
                                        </p:cTn>
                                        <p:tgtEl>
                                          <p:spTgt spid="25">
                                            <p:txEl>
                                              <p:pRg st="1" end="1"/>
                                            </p:txEl>
                                          </p:spTgt>
                                        </p:tgtEl>
                                        <p:attrNameLst>
                                          <p:attrName>style.visibility</p:attrName>
                                        </p:attrNameLst>
                                      </p:cBhvr>
                                      <p:to>
                                        <p:strVal val="visible"/>
                                      </p:to>
                                    </p:set>
                                    <p:animEffect transition="in" filter="barn(inVertical)">
                                      <p:cBhvr>
                                        <p:cTn id="79" dur="500"/>
                                        <p:tgtEl>
                                          <p:spTgt spid="25">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26">
                                            <p:txEl>
                                              <p:pRg st="0" end="0"/>
                                            </p:txEl>
                                          </p:spTgt>
                                        </p:tgtEl>
                                        <p:attrNameLst>
                                          <p:attrName>style.visibility</p:attrName>
                                        </p:attrNameLst>
                                      </p:cBhvr>
                                      <p:to>
                                        <p:strVal val="visible"/>
                                      </p:to>
                                    </p:set>
                                    <p:animEffect transition="in" filter="wipe(down)">
                                      <p:cBhvr>
                                        <p:cTn id="84" dur="500"/>
                                        <p:tgtEl>
                                          <p:spTgt spid="26">
                                            <p:txEl>
                                              <p:pRg st="0" end="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26">
                                            <p:txEl>
                                              <p:pRg st="1" end="1"/>
                                            </p:txEl>
                                          </p:spTgt>
                                        </p:tgtEl>
                                        <p:attrNameLst>
                                          <p:attrName>style.visibility</p:attrName>
                                        </p:attrNameLst>
                                      </p:cBhvr>
                                      <p:to>
                                        <p:strVal val="visible"/>
                                      </p:to>
                                    </p:set>
                                    <p:animEffect transition="in" filter="wipe(down)">
                                      <p:cBhvr>
                                        <p:cTn id="89" dur="500"/>
                                        <p:tgtEl>
                                          <p:spTgt spid="26">
                                            <p:txEl>
                                              <p:pRg st="1" end="1"/>
                                            </p:txEl>
                                          </p:spTgt>
                                        </p:tgtEl>
                                      </p:cBhvr>
                                    </p:animEffect>
                                  </p:childTnLst>
                                </p:cTn>
                              </p:par>
                              <p:par>
                                <p:cTn id="90" presetID="22" presetClass="entr" presetSubtype="4" fill="hold" nodeType="withEffect">
                                  <p:stCondLst>
                                    <p:cond delay="0"/>
                                  </p:stCondLst>
                                  <p:childTnLst>
                                    <p:set>
                                      <p:cBhvr>
                                        <p:cTn id="91" dur="1" fill="hold">
                                          <p:stCondLst>
                                            <p:cond delay="0"/>
                                          </p:stCondLst>
                                        </p:cTn>
                                        <p:tgtEl>
                                          <p:spTgt spid="26">
                                            <p:txEl>
                                              <p:pRg st="2" end="2"/>
                                            </p:txEl>
                                          </p:spTgt>
                                        </p:tgtEl>
                                        <p:attrNameLst>
                                          <p:attrName>style.visibility</p:attrName>
                                        </p:attrNameLst>
                                      </p:cBhvr>
                                      <p:to>
                                        <p:strVal val="visible"/>
                                      </p:to>
                                    </p:set>
                                    <p:animEffect transition="in" filter="wipe(down)">
                                      <p:cBhvr>
                                        <p:cTn id="92" dur="500"/>
                                        <p:tgtEl>
                                          <p:spTgt spid="26">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7">
                                            <p:txEl>
                                              <p:pRg st="0" end="0"/>
                                            </p:txEl>
                                          </p:spTgt>
                                        </p:tgtEl>
                                        <p:attrNameLst>
                                          <p:attrName>style.visibility</p:attrName>
                                        </p:attrNameLst>
                                      </p:cBhvr>
                                      <p:to>
                                        <p:strVal val="visible"/>
                                      </p:to>
                                    </p:set>
                                    <p:animEffect transition="in" filter="fade">
                                      <p:cBhvr>
                                        <p:cTn id="97" dur="500"/>
                                        <p:tgtEl>
                                          <p:spTgt spid="27">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7">
                                            <p:txEl>
                                              <p:pRg st="1" end="1"/>
                                            </p:txEl>
                                          </p:spTgt>
                                        </p:tgtEl>
                                        <p:attrNameLst>
                                          <p:attrName>style.visibility</p:attrName>
                                        </p:attrNameLst>
                                      </p:cBhvr>
                                      <p:to>
                                        <p:strVal val="visible"/>
                                      </p:to>
                                    </p:set>
                                    <p:animEffect transition="in" filter="fade">
                                      <p:cBhvr>
                                        <p:cTn id="102" dur="500"/>
                                        <p:tgtEl>
                                          <p:spTgt spid="27">
                                            <p:txEl>
                                              <p:pRg st="1" end="1"/>
                                            </p:txEl>
                                          </p:spTgt>
                                        </p:tgtEl>
                                      </p:cBhvr>
                                    </p:animEffect>
                                  </p:childTnLst>
                                </p:cTn>
                              </p:par>
                              <p:par>
                                <p:cTn id="103" presetID="10" presetClass="entr" presetSubtype="0" fill="hold" nodeType="withEffect">
                                  <p:stCondLst>
                                    <p:cond delay="0"/>
                                  </p:stCondLst>
                                  <p:childTnLst>
                                    <p:set>
                                      <p:cBhvr>
                                        <p:cTn id="104" dur="1" fill="hold">
                                          <p:stCondLst>
                                            <p:cond delay="0"/>
                                          </p:stCondLst>
                                        </p:cTn>
                                        <p:tgtEl>
                                          <p:spTgt spid="27">
                                            <p:txEl>
                                              <p:pRg st="2" end="2"/>
                                            </p:txEl>
                                          </p:spTgt>
                                        </p:tgtEl>
                                        <p:attrNameLst>
                                          <p:attrName>style.visibility</p:attrName>
                                        </p:attrNameLst>
                                      </p:cBhvr>
                                      <p:to>
                                        <p:strVal val="visible"/>
                                      </p:to>
                                    </p:set>
                                    <p:animEffect transition="in" filter="fade">
                                      <p:cBhvr>
                                        <p:cTn id="105" dur="500"/>
                                        <p:tgtEl>
                                          <p:spTgt spid="27">
                                            <p:txEl>
                                              <p:pRg st="2" end="2"/>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6" presetClass="entr" presetSubtype="21" fill="hold" nodeType="clickEffect">
                                  <p:stCondLst>
                                    <p:cond delay="0"/>
                                  </p:stCondLst>
                                  <p:childTnLst>
                                    <p:set>
                                      <p:cBhvr>
                                        <p:cTn id="109" dur="1" fill="hold">
                                          <p:stCondLst>
                                            <p:cond delay="0"/>
                                          </p:stCondLst>
                                        </p:cTn>
                                        <p:tgtEl>
                                          <p:spTgt spid="28">
                                            <p:txEl>
                                              <p:pRg st="0" end="0"/>
                                            </p:txEl>
                                          </p:spTgt>
                                        </p:tgtEl>
                                        <p:attrNameLst>
                                          <p:attrName>style.visibility</p:attrName>
                                        </p:attrNameLst>
                                      </p:cBhvr>
                                      <p:to>
                                        <p:strVal val="visible"/>
                                      </p:to>
                                    </p:set>
                                    <p:animEffect transition="in" filter="barn(inVertical)">
                                      <p:cBhvr>
                                        <p:cTn id="110" dur="500"/>
                                        <p:tgtEl>
                                          <p:spTgt spid="28">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6" presetClass="entr" presetSubtype="21" fill="hold" nodeType="clickEffect">
                                  <p:stCondLst>
                                    <p:cond delay="0"/>
                                  </p:stCondLst>
                                  <p:childTnLst>
                                    <p:set>
                                      <p:cBhvr>
                                        <p:cTn id="114" dur="1" fill="hold">
                                          <p:stCondLst>
                                            <p:cond delay="0"/>
                                          </p:stCondLst>
                                        </p:cTn>
                                        <p:tgtEl>
                                          <p:spTgt spid="28">
                                            <p:txEl>
                                              <p:pRg st="1" end="1"/>
                                            </p:txEl>
                                          </p:spTgt>
                                        </p:tgtEl>
                                        <p:attrNameLst>
                                          <p:attrName>style.visibility</p:attrName>
                                        </p:attrNameLst>
                                      </p:cBhvr>
                                      <p:to>
                                        <p:strVal val="visible"/>
                                      </p:to>
                                    </p:set>
                                    <p:animEffect transition="in" filter="barn(inVertical)">
                                      <p:cBhvr>
                                        <p:cTn id="115" dur="500"/>
                                        <p:tgtEl>
                                          <p:spTgt spid="28">
                                            <p:txEl>
                                              <p:pRg st="1" end="1"/>
                                            </p:txEl>
                                          </p:spTgt>
                                        </p:tgtEl>
                                      </p:cBhvr>
                                    </p:animEffect>
                                  </p:childTnLst>
                                </p:cTn>
                              </p:par>
                              <p:par>
                                <p:cTn id="116" presetID="16" presetClass="entr" presetSubtype="21" fill="hold" nodeType="withEffect">
                                  <p:stCondLst>
                                    <p:cond delay="0"/>
                                  </p:stCondLst>
                                  <p:childTnLst>
                                    <p:set>
                                      <p:cBhvr>
                                        <p:cTn id="117" dur="1" fill="hold">
                                          <p:stCondLst>
                                            <p:cond delay="0"/>
                                          </p:stCondLst>
                                        </p:cTn>
                                        <p:tgtEl>
                                          <p:spTgt spid="28">
                                            <p:txEl>
                                              <p:pRg st="2" end="2"/>
                                            </p:txEl>
                                          </p:spTgt>
                                        </p:tgtEl>
                                        <p:attrNameLst>
                                          <p:attrName>style.visibility</p:attrName>
                                        </p:attrNameLst>
                                      </p:cBhvr>
                                      <p:to>
                                        <p:strVal val="visible"/>
                                      </p:to>
                                    </p:set>
                                    <p:animEffect transition="in" filter="barn(inVertical)">
                                      <p:cBhvr>
                                        <p:cTn id="118" dur="500"/>
                                        <p:tgtEl>
                                          <p:spTgt spid="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ctr">
              <a:buNone/>
            </a:pPr>
            <a:r>
              <a:rPr lang="en-IN" dirty="0" smtClean="0"/>
              <a:t>“Man does not live on bread alone but on every word that comes from the mouth of the Lord”</a:t>
            </a:r>
          </a:p>
          <a:p>
            <a:pPr marL="0" indent="0" algn="ctr">
              <a:buNone/>
            </a:pPr>
            <a:r>
              <a:rPr lang="en-IN" dirty="0" err="1" smtClean="0"/>
              <a:t>Deutronomy</a:t>
            </a:r>
            <a:r>
              <a:rPr lang="en-IN" dirty="0" smtClean="0"/>
              <a:t> 8:3</a:t>
            </a:r>
          </a:p>
          <a:p>
            <a:pPr marL="0" indent="0" algn="ctr">
              <a:buNone/>
            </a:pPr>
            <a:r>
              <a:rPr lang="en-IN" dirty="0" smtClean="0"/>
              <a:t>QT is essential for the survival of a believer</a:t>
            </a:r>
          </a:p>
          <a:p>
            <a:pPr marL="0" indent="0" algn="ctr">
              <a:buNone/>
            </a:pPr>
            <a:r>
              <a:rPr lang="en-IN" sz="4400" dirty="0" smtClean="0"/>
              <a:t>So do you want to survive?</a:t>
            </a:r>
            <a:endParaRPr lang="en-IN" sz="4400" dirty="0"/>
          </a:p>
        </p:txBody>
      </p:sp>
    </p:spTree>
    <p:extLst>
      <p:ext uri="{BB962C8B-B14F-4D97-AF65-F5344CB8AC3E}">
        <p14:creationId xmlns:p14="http://schemas.microsoft.com/office/powerpoint/2010/main" val="289947155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1110" y="2249487"/>
            <a:ext cx="9905998" cy="1478570"/>
          </a:xfrm>
        </p:spPr>
        <p:txBody>
          <a:bodyPr/>
          <a:lstStyle/>
          <a:p>
            <a:r>
              <a:rPr lang="en-IN" dirty="0" smtClean="0"/>
              <a:t>WHAT </a:t>
            </a:r>
            <a:r>
              <a:rPr lang="en-IN" dirty="0"/>
              <a:t>IS QUIET TIME ?</a:t>
            </a:r>
          </a:p>
        </p:txBody>
      </p:sp>
      <p:sp>
        <p:nvSpPr>
          <p:cNvPr id="3" name="Content Placeholder 2"/>
          <p:cNvSpPr>
            <a:spLocks noGrp="1"/>
          </p:cNvSpPr>
          <p:nvPr>
            <p:ph idx="1"/>
          </p:nvPr>
        </p:nvSpPr>
        <p:spPr>
          <a:xfrm>
            <a:off x="4082603" y="5589430"/>
            <a:ext cx="6586590" cy="582769"/>
          </a:xfrm>
        </p:spPr>
        <p:txBody>
          <a:bodyPr/>
          <a:lstStyle/>
          <a:p>
            <a:endParaRPr lang="en-IN" dirty="0"/>
          </a:p>
        </p:txBody>
      </p:sp>
    </p:spTree>
    <p:extLst>
      <p:ext uri="{BB962C8B-B14F-4D97-AF65-F5344CB8AC3E}">
        <p14:creationId xmlns:p14="http://schemas.microsoft.com/office/powerpoint/2010/main" val="363443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0669190" y="1133340"/>
            <a:ext cx="1522809" cy="162059"/>
          </a:xfrm>
        </p:spPr>
        <p:txBody>
          <a:bodyPr>
            <a:normAutofit fontScale="90000"/>
          </a:bodyPr>
          <a:lstStyle/>
          <a:p>
            <a:endParaRPr lang="en-IN" dirty="0"/>
          </a:p>
        </p:txBody>
      </p:sp>
      <p:sp>
        <p:nvSpPr>
          <p:cNvPr id="3" name="Content Placeholder 2"/>
          <p:cNvSpPr>
            <a:spLocks noGrp="1"/>
          </p:cNvSpPr>
          <p:nvPr>
            <p:ph idx="1"/>
          </p:nvPr>
        </p:nvSpPr>
        <p:spPr/>
        <p:txBody>
          <a:bodyPr>
            <a:normAutofit/>
          </a:bodyPr>
          <a:lstStyle/>
          <a:p>
            <a:pPr marL="0" indent="0" algn="ctr">
              <a:buNone/>
            </a:pPr>
            <a:r>
              <a:rPr lang="en-IN" sz="3200" dirty="0"/>
              <a:t>“ Quiet Time is a daily time of private fellowship with God and the individual Christian. Quiet Time is that time where we set apart time daily to hear God speaking to us from His Word (the Bible)”</a:t>
            </a:r>
          </a:p>
        </p:txBody>
      </p:sp>
      <p:sp>
        <p:nvSpPr>
          <p:cNvPr id="4" name="Title 1"/>
          <p:cNvSpPr txBox="1">
            <a:spLocks/>
          </p:cNvSpPr>
          <p:nvPr/>
        </p:nvSpPr>
        <p:spPr>
          <a:xfrm>
            <a:off x="3958231" y="0"/>
            <a:ext cx="9905998"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IN" dirty="0" smtClean="0"/>
              <a:t>WHAT IS QUIET TIME ?</a:t>
            </a:r>
            <a:endParaRPr lang="en-IN" dirty="0"/>
          </a:p>
        </p:txBody>
      </p:sp>
    </p:spTree>
    <p:extLst>
      <p:ext uri="{BB962C8B-B14F-4D97-AF65-F5344CB8AC3E}">
        <p14:creationId xmlns:p14="http://schemas.microsoft.com/office/powerpoint/2010/main" val="552522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277600" y="1860381"/>
            <a:ext cx="9905999" cy="3541714"/>
          </a:xfrm>
        </p:spPr>
        <p:txBody>
          <a:bodyPr/>
          <a:lstStyle/>
          <a:p>
            <a:r>
              <a:rPr lang="en-IN" dirty="0"/>
              <a:t>Take a moment and think, the God who created this universe, who is the beginning and the end wants to talk to YOU. This is Quiet </a:t>
            </a:r>
            <a:r>
              <a:rPr lang="en-IN" dirty="0" smtClean="0"/>
              <a:t>Time and </a:t>
            </a:r>
            <a:r>
              <a:rPr lang="en-IN" dirty="0"/>
              <a:t>it is a </a:t>
            </a:r>
            <a:r>
              <a:rPr lang="en-IN" dirty="0" smtClean="0"/>
              <a:t>privilege. </a:t>
            </a:r>
            <a:r>
              <a:rPr lang="en-IN" dirty="0"/>
              <a:t>Again, think about the fact that God wants to talk to you at a personal level, but </a:t>
            </a:r>
            <a:r>
              <a:rPr lang="en-IN" dirty="0" smtClean="0"/>
              <a:t>such </a:t>
            </a:r>
            <a:r>
              <a:rPr lang="en-IN" dirty="0"/>
              <a:t>is His love</a:t>
            </a:r>
            <a:r>
              <a:rPr lang="en-IN" dirty="0" smtClean="0"/>
              <a:t>.</a:t>
            </a:r>
          </a:p>
          <a:p>
            <a:r>
              <a:rPr lang="en-IN" dirty="0" smtClean="0"/>
              <a:t>God from Genesis always wants a personal relationship with humans. It is mind boggling.</a:t>
            </a:r>
            <a:endParaRPr lang="en-IN" dirty="0"/>
          </a:p>
          <a:p>
            <a:r>
              <a:rPr lang="en-IN" dirty="0"/>
              <a:t>Quiet Time is an opportunity  to have a pilgrimage of the heart by developing an intimate relationship with God.</a:t>
            </a:r>
          </a:p>
          <a:p>
            <a:pPr marL="0" indent="0">
              <a:buNone/>
            </a:pPr>
            <a:endParaRPr lang="en-IN" dirty="0"/>
          </a:p>
        </p:txBody>
      </p:sp>
    </p:spTree>
    <p:extLst>
      <p:ext uri="{BB962C8B-B14F-4D97-AF65-F5344CB8AC3E}">
        <p14:creationId xmlns:p14="http://schemas.microsoft.com/office/powerpoint/2010/main" val="2277111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ctr">
              <a:buNone/>
            </a:pPr>
            <a:r>
              <a:rPr lang="en-IN" dirty="0"/>
              <a:t>In simple Quiet Time is God’s classroom where you learn and prepare to be His disciple, a person who can influence the world, but above all Quiet Time is simply time spent with God, there can be nothing better than that</a:t>
            </a:r>
            <a:r>
              <a:rPr lang="en-IN" dirty="0" smtClean="0"/>
              <a:t>.</a:t>
            </a:r>
          </a:p>
          <a:p>
            <a:pPr marL="0" indent="0" algn="ctr">
              <a:buNone/>
            </a:pPr>
            <a:r>
              <a:rPr lang="en-IN" dirty="0" smtClean="0"/>
              <a:t>While making decisions in life, God speaks to us through QT to point us in the right directions.</a:t>
            </a:r>
            <a:endParaRPr lang="en-IN" dirty="0"/>
          </a:p>
          <a:p>
            <a:pPr marL="0" indent="0">
              <a:buNone/>
            </a:pPr>
            <a:endParaRPr lang="en-IN" dirty="0"/>
          </a:p>
        </p:txBody>
      </p:sp>
    </p:spTree>
    <p:extLst>
      <p:ext uri="{BB962C8B-B14F-4D97-AF65-F5344CB8AC3E}">
        <p14:creationId xmlns:p14="http://schemas.microsoft.com/office/powerpoint/2010/main" val="38872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7066" y="2391580"/>
            <a:ext cx="9905998" cy="1478570"/>
          </a:xfrm>
        </p:spPr>
        <p:txBody>
          <a:bodyPr/>
          <a:lstStyle/>
          <a:p>
            <a:r>
              <a:rPr lang="en-IN" dirty="0"/>
              <a:t>HOW TO DO QUIET TIME ?</a:t>
            </a: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12818143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41413" y="1957657"/>
            <a:ext cx="9905999" cy="3541714"/>
          </a:xfrm>
        </p:spPr>
        <p:txBody>
          <a:bodyPr/>
          <a:lstStyle/>
          <a:p>
            <a:pPr marL="0" indent="0" algn="ctr">
              <a:buNone/>
            </a:pPr>
            <a:r>
              <a:rPr lang="en-IN" dirty="0"/>
              <a:t>Four essential elements of Quiet Time</a:t>
            </a:r>
          </a:p>
          <a:p>
            <a:pPr algn="ctr"/>
            <a:r>
              <a:rPr lang="en-IN" dirty="0"/>
              <a:t>Start with right attitudes</a:t>
            </a:r>
          </a:p>
          <a:p>
            <a:pPr algn="ctr"/>
            <a:r>
              <a:rPr lang="en-IN" dirty="0"/>
              <a:t>Select a specified time</a:t>
            </a:r>
          </a:p>
          <a:p>
            <a:pPr algn="ctr"/>
            <a:r>
              <a:rPr lang="en-IN" dirty="0"/>
              <a:t>Choose a special place</a:t>
            </a:r>
          </a:p>
          <a:p>
            <a:pPr algn="ctr"/>
            <a:r>
              <a:rPr lang="en-IN" dirty="0"/>
              <a:t>Follow a simple plan</a:t>
            </a:r>
          </a:p>
        </p:txBody>
      </p:sp>
    </p:spTree>
    <p:extLst>
      <p:ext uri="{BB962C8B-B14F-4D97-AF65-F5344CB8AC3E}">
        <p14:creationId xmlns:p14="http://schemas.microsoft.com/office/powerpoint/2010/main" val="50912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6792" y="2019301"/>
            <a:ext cx="9905998" cy="1478570"/>
          </a:xfrm>
        </p:spPr>
        <p:txBody>
          <a:bodyPr/>
          <a:lstStyle/>
          <a:p>
            <a:r>
              <a:rPr lang="en-IN" dirty="0"/>
              <a:t>THE ‘ASPECT’ METHOD</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12526215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41412" y="1712068"/>
            <a:ext cx="9905999" cy="4079133"/>
          </a:xfrm>
        </p:spPr>
        <p:txBody>
          <a:bodyPr/>
          <a:lstStyle/>
          <a:p>
            <a:r>
              <a:rPr lang="en-IN" dirty="0"/>
              <a:t>A – About God – What can you learn about God through this passage?</a:t>
            </a:r>
          </a:p>
          <a:p>
            <a:r>
              <a:rPr lang="en-IN" dirty="0"/>
              <a:t>S – Sin – Does it talk about any sin?</a:t>
            </a:r>
          </a:p>
          <a:p>
            <a:r>
              <a:rPr lang="en-IN" dirty="0"/>
              <a:t>P – Promise – Is there any promise in the Word?</a:t>
            </a:r>
          </a:p>
          <a:p>
            <a:r>
              <a:rPr lang="en-IN" dirty="0"/>
              <a:t>E – Example – Is there any example I can </a:t>
            </a:r>
            <a:r>
              <a:rPr lang="en-IN" dirty="0" smtClean="0"/>
              <a:t>follow/not follow?</a:t>
            </a:r>
            <a:endParaRPr lang="en-IN" dirty="0"/>
          </a:p>
          <a:p>
            <a:r>
              <a:rPr lang="en-IN" dirty="0"/>
              <a:t>C – Command – Which command I need to obey?</a:t>
            </a:r>
          </a:p>
          <a:p>
            <a:r>
              <a:rPr lang="en-IN" dirty="0"/>
              <a:t>T – Teaching – What can I learn from this passage?</a:t>
            </a:r>
          </a:p>
        </p:txBody>
      </p:sp>
    </p:spTree>
    <p:extLst>
      <p:ext uri="{BB962C8B-B14F-4D97-AF65-F5344CB8AC3E}">
        <p14:creationId xmlns:p14="http://schemas.microsoft.com/office/powerpoint/2010/main" val="255075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heme1" id="{12E87019-15EA-476F-AB74-BD2AAA4BF118}" vid="{A5E5F349-D38F-4843-A758-A01C94D1B62B}"/>
    </a:ext>
  </a:extLst>
</a:theme>
</file>

<file path=docProps/app.xml><?xml version="1.0" encoding="utf-8"?>
<Properties xmlns="http://schemas.openxmlformats.org/officeDocument/2006/extended-properties" xmlns:vt="http://schemas.openxmlformats.org/officeDocument/2006/docPropsVTypes">
  <Template>Theme1</Template>
  <TotalTime>2290</TotalTime>
  <Words>724</Words>
  <Application>Microsoft Office PowerPoint</Application>
  <PresentationFormat>Widescreen</PresentationFormat>
  <Paragraphs>80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Consolas</vt:lpstr>
      <vt:lpstr>Corbel</vt:lpstr>
      <vt:lpstr>Theme1</vt:lpstr>
      <vt:lpstr>QUIET TIME</vt:lpstr>
      <vt:lpstr>WHAT IS QUIET TIME ?</vt:lpstr>
      <vt:lpstr>PowerPoint Presentation</vt:lpstr>
      <vt:lpstr>PowerPoint Presentation</vt:lpstr>
      <vt:lpstr>PowerPoint Presentation</vt:lpstr>
      <vt:lpstr>HOW TO DO QUIET TIME ?</vt:lpstr>
      <vt:lpstr>PowerPoint Presentation</vt:lpstr>
      <vt:lpstr>THE ‘ASPECT’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ARE YOU STRUGGLING WITH QUIET TIME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QUIET TIME</dc:title>
  <dc:creator>Calvin Samuel</dc:creator>
  <cp:lastModifiedBy>Calvin Samuel</cp:lastModifiedBy>
  <cp:revision>18</cp:revision>
  <dcterms:created xsi:type="dcterms:W3CDTF">2017-01-11T16:25:36Z</dcterms:created>
  <dcterms:modified xsi:type="dcterms:W3CDTF">2021-04-10T14:47:34Z</dcterms:modified>
</cp:coreProperties>
</file>