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1" r:id="rId5"/>
    <p:sldId id="262" r:id="rId6"/>
    <p:sldId id="263" r:id="rId7"/>
    <p:sldId id="257" r:id="rId8"/>
    <p:sldId id="264" r:id="rId9"/>
    <p:sldId id="258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4x7 600W Standard PSU Design Proposal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Andrew Mosqueda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895" y="47625"/>
            <a:ext cx="9029700" cy="707390"/>
          </a:xfrm>
        </p:spPr>
        <p:txBody>
          <a:bodyPr>
            <a:normAutofit fontScale="90000"/>
          </a:bodyPr>
          <a:p>
            <a:r>
              <a:rPr lang="en-US"/>
              <a:t>Small 600W 1U Competitors (Fan installed)</a:t>
            </a:r>
            <a:endParaRPr lang="en-US"/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175895" y="688975"/>
          <a:ext cx="11772900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40"/>
                <a:gridCol w="3540760"/>
                <a:gridCol w="3649345"/>
                <a:gridCol w="296735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Competitor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up specs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down specs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Common Specs</a:t>
                      </a:r>
                      <a:endParaRPr lang="en-US"/>
                    </a:p>
                  </a:txBody>
                  <a:tcPr/>
                </a:tc>
              </a:tr>
              <a:tr h="19507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TDK CUS600M</a:t>
                      </a: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/>
                        <a:t>3.35x6.18x1.67</a:t>
                      </a:r>
                      <a:endParaRPr lang="en-US" sz="1600"/>
                    </a:p>
                    <a:p>
                      <a:pPr>
                        <a:buNone/>
                      </a:pP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/>
                        <a:t>Smallest Size - 3.35x6.18</a:t>
                      </a:r>
                      <a:endParaRPr lang="en-US" sz="1200" b="1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Has 19V, 28V, 32V, 36V variants</a:t>
                      </a:r>
                      <a:endParaRPr lang="en-US" sz="120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Highest efficiency 96%@0.5load (vs 94%)</a:t>
                      </a:r>
                      <a:endParaRPr lang="en-US" sz="120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Narrow output voltage adjust range - 7.5%</a:t>
                      </a:r>
                      <a:endParaRPr lang="en-US" sz="120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/>
                        <a:t>Max temp non-derated - 45℃(vs50℃)</a:t>
                      </a:r>
                      <a:endParaRPr lang="en-US" sz="1200" b="1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/>
                        <a:t>Min voltage input non-derated - 115V (vs90Vac)</a:t>
                      </a:r>
                      <a:endParaRPr lang="en-US" sz="1200" b="1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Latch on power output short circuit (vs hiccup)</a:t>
                      </a:r>
                      <a:endParaRPr lang="en-US" sz="120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Overtemp latch vs (autorecover)</a:t>
                      </a:r>
                      <a:endParaRPr lang="en-US" sz="120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No Stdby ovp sense (vs latch including power)</a:t>
                      </a:r>
                      <a:endParaRPr lang="en-US" sz="120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Audible noise not provided (vs 38dB)</a:t>
                      </a:r>
                      <a:endParaRPr lang="en-US" sz="120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Fan connected across 5V, no PWM (vs 12V PWM)</a:t>
                      </a:r>
                      <a:endParaRPr lang="en-US" sz="120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/>
                        <a:t>No Parallel Sharing (vs active sharing x2 PSU)</a:t>
                      </a:r>
                      <a:endParaRPr lang="en-US" sz="1200" b="1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/>
                        <a:t>No PMBus</a:t>
                      </a:r>
                      <a:endParaRPr lang="en-US" sz="1200" b="1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/>
                        <a:t>Lowest Holdup 14ms (vs 17artesyn, 20Delta)</a:t>
                      </a:r>
                      <a:endParaRPr lang="en-US" sz="1200" b="1"/>
                    </a:p>
                  </a:txBody>
                  <a:tcPr/>
                </a:tc>
                <a:tc rowSpan="3"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12V, 24V and 48V variants</a:t>
                      </a:r>
                      <a:endParaRPr lang="en-US" sz="14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0W minimum load</a:t>
                      </a:r>
                      <a:endParaRPr lang="en-US" sz="14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Power output overcurrent shutdown and auto recover</a:t>
                      </a:r>
                      <a:endParaRPr lang="en-US" sz="14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Power output overvoltage latch</a:t>
                      </a:r>
                      <a:endParaRPr lang="en-US" sz="14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Remote On/Off (PSON)</a:t>
                      </a:r>
                      <a:endParaRPr lang="en-US" sz="14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5V standby output</a:t>
                      </a:r>
                      <a:endParaRPr lang="en-US" sz="14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Standby OCP hiccup - main output also shutdowns.</a:t>
                      </a:r>
                      <a:endParaRPr lang="en-US" sz="14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Vin Input Frequency 47-63Hz</a:t>
                      </a:r>
                      <a:endParaRPr lang="en-US" sz="14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Safety IEC60601-1 3rd, IEC62368-1 approvals</a:t>
                      </a:r>
                      <a:endParaRPr lang="en-US" sz="14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Emmision/Immunity IEC61000-3-2 Class A, EN55032/EN55011-B, EN60601-1-2:2015 approvals</a:t>
                      </a:r>
                      <a:endParaRPr lang="en-US" sz="14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Vibration/Shock IEC60068-2 approvals</a:t>
                      </a:r>
                      <a:endParaRPr lang="en-US" sz="14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Pollution Degree 2</a:t>
                      </a:r>
                      <a:endParaRPr lang="en-US" sz="14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/>
                    </a:p>
                    <a:p>
                      <a:pPr indent="0">
                        <a:buFont typeface="Arial" panose="020B0604020202020204" pitchFamily="34" charset="0"/>
                        <a:buNone/>
                      </a:pPr>
                      <a:endParaRPr lang="en-US"/>
                    </a:p>
                  </a:txBody>
                  <a:tcPr/>
                </a:tc>
              </a:tr>
              <a:tr h="822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DELTA </a:t>
                      </a: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/>
                        <a:t>IMA-X600</a:t>
                      </a: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/>
                        <a:t>4x8x1.6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/>
                        <a:t>Wide output voltage adjust range - +/-20%</a:t>
                      </a:r>
                      <a:endParaRPr lang="en-US" sz="1200" b="1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With LED green indicator</a:t>
                      </a:r>
                      <a:endParaRPr lang="en-US" sz="12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Lowest Inrush 20Apk (vs 50Apk)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/>
                        <a:t>Largest size - 4x8</a:t>
                      </a:r>
                      <a:endParaRPr lang="en-US" sz="1200" b="1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No convection cooled option (vs 400W)</a:t>
                      </a:r>
                      <a:endParaRPr lang="en-US" sz="12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/>
                        <a:t>No power off consumption specified</a:t>
                      </a:r>
                      <a:endParaRPr lang="en-US" sz="1200" b="1"/>
                    </a:p>
                  </a:txBody>
                  <a:tcPr/>
                </a:tc>
                <a:tc vMerge="1">
                  <a:tcPr/>
                </a:tc>
              </a:tr>
              <a:tr h="18586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ARTESYN CNS650</a:t>
                      </a: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/>
                        <a:t>4x7x1.57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/>
                        <a:t>Power output constant current, Reduce Vo down to 50% before hiccup.</a:t>
                      </a:r>
                      <a:endParaRPr lang="en-US" sz="1200" b="1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High output remote sense compensation 1.8V (vs 0.5V)</a:t>
                      </a:r>
                      <a:endParaRPr lang="en-US" sz="12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Separate Vin/Po Good pins.</a:t>
                      </a:r>
                      <a:endParaRPr lang="en-US" sz="12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Can operate at 360-440Hz Input Frequency with higher leakage (inherent due to EMI Y-caps).</a:t>
                      </a:r>
                      <a:endParaRPr lang="en-US" sz="12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/>
                        <a:t>Lowest power off consumption 0.5W (TDK 0.5W + 2.5W fan)</a:t>
                      </a:r>
                      <a:endParaRPr lang="en-US" sz="1200" b="1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Fan PWM override pin.</a:t>
                      </a:r>
                      <a:endParaRPr lang="en-US" sz="12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Fan fault pin.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Output voltage can't be adjusted lower, only higher up to 15%</a:t>
                      </a:r>
                      <a:endParaRPr lang="en-US" sz="1200"/>
                    </a:p>
                  </a:txBody>
                  <a:tcPr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Design Proposal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9320"/>
          </a:xfrm>
        </p:spPr>
        <p:txBody>
          <a:bodyPr>
            <a:normAutofit fontScale="70000"/>
          </a:bodyPr>
          <a:p>
            <a:r>
              <a:rPr lang="en-US"/>
              <a:t>Follow common Specs of the three power supplies (4th column of the table on the previous slide)</a:t>
            </a:r>
            <a:endParaRPr lang="en-US"/>
          </a:p>
          <a:p>
            <a:r>
              <a:rPr lang="en-US"/>
              <a:t>Compete with the best specs competitor (Artesyn CNS650) but with better specs:</a:t>
            </a:r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280035" y="2734945"/>
          <a:ext cx="1163193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070"/>
                <a:gridCol w="4476750"/>
                <a:gridCol w="545211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Specs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Value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Difference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Size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4x7x1U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Same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Output Variants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12,24,</a:t>
                      </a:r>
                      <a:r>
                        <a:rPr lang="en-US" b="1">
                          <a:solidFill>
                            <a:schemeClr val="tx1"/>
                          </a:solidFill>
                          <a:uFillTx/>
                        </a:rPr>
                        <a:t>36</a:t>
                      </a:r>
                      <a:r>
                        <a:rPr lang="en-US"/>
                        <a:t>,48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Fill 36V gap. Use for 36V motors and batteries.</a:t>
                      </a:r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Output Adjust Range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+/-20%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Competitor cannot reduce  output voltage. Only increase.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Max Parallel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 (also A0, A1 for address pin instead of only A0).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Competitor can only parallel 2 units.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Constant Current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Same (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A challenge</a:t>
                      </a:r>
                      <a:r>
                        <a:rPr lang="en-US"/>
                        <a:t>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395605" y="6141720"/>
            <a:ext cx="3992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ARTESYN CNS650 PSU Specs Attached: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PFC Topology</a:t>
            </a:r>
            <a:endParaRPr 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838200" y="1825625"/>
          <a:ext cx="105156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Strategy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Why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Follow TDK Lambda PSU Conventional Single Choke DCM-CCM Topology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Minimize component count and BOM cost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Use UCC28180  (same as used by </a:t>
                      </a:r>
                      <a:r>
                        <a:rPr lang="en-US" sz="1800">
                          <a:sym typeface="+mn-ea"/>
                        </a:rPr>
                        <a:t>TDK Lambda Controller ) </a:t>
                      </a:r>
                      <a:r>
                        <a:rPr lang="en-US"/>
                        <a:t>as close loop controller.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Minimize time to market.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(Part available in iPower)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Add cheap microcontroller IC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For metering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DC-DC Topology</a:t>
            </a:r>
            <a:endParaRPr 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330200" y="1825625"/>
          <a:ext cx="11612880" cy="4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770"/>
                <a:gridCol w="4333240"/>
                <a:gridCol w="505587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Strategy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Why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Risk-Solution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Use Half-Bridge LLC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Minimize component count and BOM cost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LLC output voltage range is limited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- Vref info is feed back to PFC to reduce/increase the DC bus during VR adjustment. 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- Vref info is used to control the LLC controller to enable burst during constant current. (Check IC if capable)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-Reverse engineer the Artesyn PSU schematic.</a:t>
                      </a:r>
                      <a:endParaRPr 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Use analog controller similar with TDK lambda. HR1001A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The part L6599AD controller that is being used by TDK lambda is not available in iPower.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HR1001A is used in several models.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Add microcontroller IC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PMbus, Housekeeping.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HR1001 Usage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PA-1501-1L, PA-2261-6L1, PA-2311-15, PA-2401-20GR, PA-2501-3P, PS-2251-3S, PS-2302-9A, PS-2401-3S1, PS-2601-3S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Activities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Acquire TDK-Lambda and Artesyn PSU.</a:t>
            </a:r>
            <a:endParaRPr lang="en-US"/>
          </a:p>
          <a:p>
            <a:r>
              <a:rPr lang="en-US"/>
              <a:t>Electrical Specs Characterization of competitor PSU and also Thermal. (2 weeks)</a:t>
            </a:r>
            <a:endParaRPr lang="en-US"/>
          </a:p>
          <a:p>
            <a:r>
              <a:rPr lang="en-US"/>
              <a:t>Reverse engineer the circuit of TDK-Lambda and Artesyn PSU. (1 wk each PSU)</a:t>
            </a:r>
            <a:endParaRPr lang="en-US"/>
          </a:p>
          <a:p>
            <a:r>
              <a:rPr lang="en-US"/>
              <a:t>Magnetics Characterization (2 weeks)</a:t>
            </a:r>
            <a:endParaRPr lang="en-US"/>
          </a:p>
          <a:p>
            <a:r>
              <a:rPr lang="en-US"/>
              <a:t>Schematic Generation (2 weeks)</a:t>
            </a:r>
            <a:endParaRPr lang="en-US"/>
          </a:p>
          <a:p>
            <a:r>
              <a:rPr lang="en-US"/>
              <a:t>Calculation (2 weeks)</a:t>
            </a:r>
            <a:endParaRPr lang="en-US"/>
          </a:p>
          <a:p>
            <a:r>
              <a:rPr lang="en-US"/>
              <a:t>BOM Generation (2 weeks)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L6599A Usage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None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4404</Words>
  <Application>WPS Presentation</Application>
  <PresentationFormat>Widescreen</PresentationFormat>
  <Paragraphs>213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/>
      <vt:lpstr>Arial Unicode MS</vt:lpstr>
      <vt:lpstr>Calibri Light</vt:lpstr>
      <vt:lpstr>Calibri</vt:lpstr>
      <vt:lpstr>Microsoft YaHei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4x7 600W Standard PSU Design Proposal</dc:title>
  <dc:creator>W-book</dc:creator>
  <cp:lastModifiedBy>W-book</cp:lastModifiedBy>
  <cp:revision>9</cp:revision>
  <dcterms:created xsi:type="dcterms:W3CDTF">2020-11-29T06:40:34Z</dcterms:created>
  <dcterms:modified xsi:type="dcterms:W3CDTF">2020-11-29T12:25:07Z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1033-10.2.0.5996</vt:lpwstr>
  </property>
</Properties>
</file>