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3" r:id="rId4"/>
    <p:sldId id="266" r:id="rId5"/>
    <p:sldId id="259" r:id="rId6"/>
    <p:sldId id="270" r:id="rId7"/>
    <p:sldId id="269" r:id="rId8"/>
    <p:sldId id="271" r:id="rId9"/>
    <p:sldId id="273" r:id="rId10"/>
    <p:sldId id="268" r:id="rId11"/>
    <p:sldId id="267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F297BFF-48DC-41A4-9F36-07B91410D3DF}">
          <p14:sldIdLst>
            <p14:sldId id="265"/>
            <p14:sldId id="256"/>
            <p14:sldId id="263"/>
            <p14:sldId id="266"/>
            <p14:sldId id="259"/>
            <p14:sldId id="270"/>
            <p14:sldId id="269"/>
            <p14:sldId id="271"/>
            <p14:sldId id="273"/>
            <p14:sldId id="268"/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011-3311-4C8C-9AE0-320B4303E612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402A-BB8F-409A-923C-F9370845A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011-3311-4C8C-9AE0-320B4303E612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402A-BB8F-409A-923C-F9370845A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6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011-3311-4C8C-9AE0-320B4303E612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402A-BB8F-409A-923C-F9370845A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8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011-3311-4C8C-9AE0-320B4303E612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402A-BB8F-409A-923C-F9370845A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011-3311-4C8C-9AE0-320B4303E612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402A-BB8F-409A-923C-F9370845A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011-3311-4C8C-9AE0-320B4303E612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402A-BB8F-409A-923C-F9370845A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011-3311-4C8C-9AE0-320B4303E612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402A-BB8F-409A-923C-F9370845A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8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011-3311-4C8C-9AE0-320B4303E612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402A-BB8F-409A-923C-F9370845A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1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011-3311-4C8C-9AE0-320B4303E612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402A-BB8F-409A-923C-F9370845A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4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011-3311-4C8C-9AE0-320B4303E612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402A-BB8F-409A-923C-F9370845A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8011-3311-4C8C-9AE0-320B4303E612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402A-BB8F-409A-923C-F9370845A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8011-3311-4C8C-9AE0-320B4303E612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7402A-BB8F-409A-923C-F9370845A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8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705" y="3105835"/>
            <a:ext cx="11324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b="1" dirty="0" smtClean="0"/>
              <a:t>Шановне журі, дана презентація побудована таким чином, щоб слайди відповідали словам доповідача, тому </a:t>
            </a:r>
          </a:p>
          <a:p>
            <a:pPr algn="ctr"/>
            <a:r>
              <a:rPr lang="uk-UA" b="1" dirty="0" smtClean="0"/>
              <a:t>деякі слайди можуть містити лише фотографію без опису. Дякуємо за розуміння. </a:t>
            </a:r>
          </a:p>
          <a:p>
            <a:pPr algn="ctr"/>
            <a:r>
              <a:rPr lang="uk-UA" b="1" dirty="0" smtClean="0"/>
              <a:t>Гарного перегляду. Сподіваємось Вам сподобається проект!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87151" y="5805378"/>
            <a:ext cx="2991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Конкурсанти Ілля Шевчук та </a:t>
            </a:r>
            <a:br>
              <a:rPr lang="uk-UA" dirty="0" smtClean="0"/>
            </a:br>
            <a:r>
              <a:rPr lang="uk-UA" dirty="0" smtClean="0"/>
              <a:t>Муляр Андрій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8837" y="469900"/>
            <a:ext cx="245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Технології</a:t>
            </a:r>
            <a:endParaRPr lang="en-US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16231"/>
            <a:ext cx="10058400" cy="54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3900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68900" y="268069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Аналоги</a:t>
            </a:r>
            <a:endParaRPr lang="en-US" sz="3600" b="1" dirty="0"/>
          </a:p>
        </p:txBody>
      </p:sp>
      <p:pic>
        <p:nvPicPr>
          <p:cNvPr id="8194" name="Picture 2" descr="Ð ÐµÐ·ÑÐ»ÑÑÐ°Ñ Ð¿Ð¾ÑÑÐºÑ Ð·Ð¾Ð±ÑÐ°Ð¶ÐµÐ½Ñ Ð·Ð° Ð·Ð°Ð¿Ð¸ÑÐ¾Ð¼ &quot;Google Classroom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7" y="16764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Ð ÐµÐ·ÑÐ»ÑÑÐ°Ñ Ð¿Ð¾ÑÑÐºÑ Ð·Ð¾Ð±ÑÐ°Ð¶ÐµÐ½Ñ Ð·Ð° Ð·Ð°Ð¿Ð¸ÑÐ¾Ð¼ &quot;time to school app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1854200"/>
            <a:ext cx="18192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5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8493" y="325735"/>
            <a:ext cx="5817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Дякуюмо за увагу!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958" t="18333" r="46146" b="15556"/>
          <a:stretch/>
        </p:blipFill>
        <p:spPr>
          <a:xfrm>
            <a:off x="1778000" y="1436131"/>
            <a:ext cx="3644900" cy="4533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7723" y="6154694"/>
            <a:ext cx="1885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Шевчук Ілля</a:t>
            </a:r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5" r="6967"/>
          <a:stretch/>
        </p:blipFill>
        <p:spPr>
          <a:xfrm>
            <a:off x="6967139" y="1436131"/>
            <a:ext cx="2988036" cy="4533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98553" y="6154694"/>
            <a:ext cx="2086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Муляр Андрій</a:t>
            </a:r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19" y="1955800"/>
            <a:ext cx="53721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4900" y="301336"/>
            <a:ext cx="24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Стан речей 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2673" y="1724890"/>
            <a:ext cx="99158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Вчитель витрачає в середньому на уроці:</a:t>
            </a:r>
          </a:p>
          <a:p>
            <a:endParaRPr lang="uk-UA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 </a:t>
            </a:r>
            <a:r>
              <a:rPr lang="uk-UA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хвилин </a:t>
            </a:r>
            <a:r>
              <a:rPr 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визначення присутніх на уроці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 </a:t>
            </a:r>
            <a:r>
              <a:rPr lang="uk-UA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1,5-2 хвилин </a:t>
            </a:r>
            <a:r>
              <a:rPr 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опис та запис домашнього завдання (в залежності від віку класу)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 </a:t>
            </a:r>
            <a:r>
              <a:rPr lang="uk-UA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1,5-2 хвилин </a:t>
            </a:r>
            <a:r>
              <a:rPr 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організаційні моменти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673" y="37107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 </a:t>
            </a:r>
            <a:r>
              <a:rPr lang="uk-UA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 хв/клас </a:t>
            </a:r>
            <a:r>
              <a:rPr 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виставлення тематичної оцінки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 </a:t>
            </a:r>
            <a:r>
              <a:rPr lang="uk-UA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 хв/клас </a:t>
            </a:r>
            <a:r>
              <a:rPr 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виставлення семестрової оцінки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 </a:t>
            </a:r>
            <a:r>
              <a:rPr lang="uk-UA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 хв/клас </a:t>
            </a:r>
            <a:r>
              <a:rPr 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визначення пропусків учнями уроків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 descr="Ð ÐµÐ·ÑÐ»ÑÑÐ°Ñ Ð¿Ð¾ÑÑÐºÑ Ð·Ð¾Ð±ÑÐ°Ð¶ÐµÐ½Ñ Ð·Ð° Ð·Ð°Ð¿Ð¸ÑÐ¾Ð¼ &quot;ÑÐ°Ñ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387" y="3979441"/>
            <a:ext cx="3531513" cy="234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7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6693" y="414670"/>
            <a:ext cx="529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 smtClean="0"/>
              <a:t>Кожен школяр при собі має смартфон</a:t>
            </a:r>
            <a:endParaRPr lang="en-US" sz="2400" b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ÐºÐ¾Ð»ÑÑ ÑÐ¼Ð°ÑÑÑÐ¾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251" y="1359084"/>
            <a:ext cx="68580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6490" y="374072"/>
            <a:ext cx="36790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3200" dirty="0" smtClean="0"/>
              <a:t>Новий погляд на </a:t>
            </a:r>
          </a:p>
          <a:p>
            <a:pPr algn="ctr"/>
            <a:r>
              <a:rPr lang="uk-UA" sz="3200" b="1" dirty="0" smtClean="0"/>
              <a:t>навчальний процес</a:t>
            </a:r>
            <a:endParaRPr lang="en-US" sz="3200" b="1" dirty="0"/>
          </a:p>
        </p:txBody>
      </p:sp>
      <p:pic>
        <p:nvPicPr>
          <p:cNvPr id="1038" name="Picture 14" descr="Ð ÐµÐ·ÑÐ»ÑÑÐ°Ñ Ð¿Ð¾ÑÑÐºÑ Ð·Ð¾Ð±ÑÐ°Ð¶ÐµÐ½Ñ Ð·Ð° Ð·Ð°Ð¿Ð¸ÑÐ¾Ð¼ &quot;ÑÐµÐ»ÐµÑÐ¾Ð½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t="5036" r="17239" b="14187"/>
          <a:stretch/>
        </p:blipFill>
        <p:spPr bwMode="auto">
          <a:xfrm>
            <a:off x="1236518" y="2223654"/>
            <a:ext cx="1724891" cy="232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ÑÐ°Ñ Ð¿Ð¾ÑÑÐºÑ Ð·Ð¾Ð±ÑÐ°Ð¶ÐµÐ½Ñ Ð·Ð° Ð·Ð°Ð¿Ð¸ÑÐ¾Ð¼ &quot;Ð¿Ð»Ð°Ð½ÑÐµÑ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1882551"/>
            <a:ext cx="2604167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Ð ÐµÐ·ÑÐ»ÑÑÐ°Ñ Ð¿Ð¾ÑÑÐºÑ Ð·Ð¾Ð±ÑÐ°Ð¶ÐµÐ½Ñ Ð·Ð° Ð·Ð°Ð¿Ð¸ÑÐ¾Ð¼ &quot;Ð½Ð¾ÑÑÐ±ÑÐº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2223654"/>
            <a:ext cx="2984500" cy="248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3035">
            <a:off x="9579276" y="2623496"/>
            <a:ext cx="1381877" cy="7579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1811">
            <a:off x="5159000" y="2800619"/>
            <a:ext cx="1372695" cy="7528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1032">
            <a:off x="1795240" y="2932738"/>
            <a:ext cx="675672" cy="3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7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Ð ÐµÐ·ÑÐ»ÑÑÐ°Ñ Ð¿Ð¾ÑÑÐºÑ Ð·Ð¾Ð±ÑÐ°Ð¶ÐµÐ½Ñ Ð·Ð° Ð·Ð°Ð¿Ð¸ÑÐ¾Ð¼ &quot;Ð²ÑÐ¸ÑÐµÐ»Ñ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8" y="1913504"/>
            <a:ext cx="2727325" cy="393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71559" y="379125"/>
            <a:ext cx="3073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 це працює?</a:t>
            </a:r>
            <a:endParaRPr 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19400" y="3276600"/>
            <a:ext cx="2057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67513" y="3238500"/>
            <a:ext cx="16151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Ð ÐµÐ·ÑÐ»ÑÑÐ°Ñ Ð¿Ð¾ÑÑÐºÑ Ð·Ð¾Ð±ÑÐ°Ð¶ÐµÐ½Ñ Ð·Ð° Ð·Ð°Ð¿Ð¸ÑÐ¾Ð¼ &quot;ÑÐºÐ¾Ð»ÑÑÑ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142" y="2268205"/>
            <a:ext cx="2510477" cy="194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7175621" y="3486150"/>
            <a:ext cx="1407064" cy="12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19400" y="3498850"/>
            <a:ext cx="2029484" cy="12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490" y="2849259"/>
            <a:ext cx="1851413" cy="10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5409" y="381000"/>
            <a:ext cx="338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Точка зору учня</a:t>
            </a:r>
            <a:endParaRPr 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ÑÑÐµÐ½Ñ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2068512"/>
            <a:ext cx="30480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9500" y="1522412"/>
            <a:ext cx="64427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Онлайн доступ до:</a:t>
            </a:r>
            <a:br>
              <a:rPr lang="uk-UA" sz="2400" dirty="0" smtClean="0"/>
            </a:br>
            <a:endParaRPr lang="uk-U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Розклад уроків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Домашнє завдання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Моніторинг успішності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Теми наступних уроків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Список викладачів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/>
              <a:t>Інформація щодо місце знаходження вчителя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79500" y="5194300"/>
            <a:ext cx="51122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prstClr val="black"/>
                </a:solidFill>
              </a:rPr>
              <a:t>Функція позначки своєї присутності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prstClr val="black"/>
                </a:solidFill>
              </a:rPr>
              <a:t>Голосування щодо заходів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0425" y="482600"/>
            <a:ext cx="33351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Точка зору вчителя</a:t>
            </a:r>
            <a:endParaRPr lang="en-US" sz="2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Ð²ÑÐ¸ÑÐµÐ»Ñ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" y="1659504"/>
            <a:ext cx="2727325" cy="393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19700" y="1659504"/>
            <a:ext cx="45920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Онлайн доступ до: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Розклад уроків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Домашні роботи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Інформація про учнів (зв</a:t>
            </a:r>
            <a:r>
              <a:rPr lang="en-US" dirty="0" smtClean="0"/>
              <a:t>’</a:t>
            </a:r>
            <a:r>
              <a:rPr lang="uk-UA" dirty="0" smtClean="0"/>
              <a:t>язок з батьками)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19700" y="3416300"/>
            <a:ext cx="6489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Додаткові можливості за один клік: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Підрахунок всіх видів оцінок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Підрахунок відвідуваності учнів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Зазначення свого місце знаходження</a:t>
            </a:r>
          </a:p>
          <a:p>
            <a:r>
              <a:rPr lang="uk-UA" dirty="0" smtClean="0"/>
              <a:t> (мається на увазі вказання номеру кабінету, де його можна знайти у даний момент )</a:t>
            </a:r>
          </a:p>
        </p:txBody>
      </p:sp>
    </p:spTree>
    <p:extLst>
      <p:ext uri="{BB962C8B-B14F-4D97-AF65-F5344CB8AC3E}">
        <p14:creationId xmlns:p14="http://schemas.microsoft.com/office/powerpoint/2010/main" val="27273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0425" y="482600"/>
            <a:ext cx="33746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Попередні рішення</a:t>
            </a:r>
            <a:endParaRPr lang="en-US" sz="2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352" t="14242" r="51163" b="4031"/>
          <a:stretch/>
        </p:blipFill>
        <p:spPr>
          <a:xfrm>
            <a:off x="783925" y="975043"/>
            <a:ext cx="3107124" cy="56048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91049" y="1984664"/>
            <a:ext cx="101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91049" y="2511137"/>
            <a:ext cx="101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91049" y="3030682"/>
            <a:ext cx="101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91049" y="3529446"/>
            <a:ext cx="101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91049" y="4277591"/>
            <a:ext cx="101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91049" y="4817919"/>
            <a:ext cx="101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91049" y="5659582"/>
            <a:ext cx="101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91049" y="6179128"/>
            <a:ext cx="1013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8418" y="1080655"/>
            <a:ext cx="6120246" cy="5382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Наступні екрани в стадії розробки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203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Muliar</dc:creator>
  <cp:lastModifiedBy>Andrew Muliar</cp:lastModifiedBy>
  <cp:revision>36</cp:revision>
  <dcterms:created xsi:type="dcterms:W3CDTF">2018-03-18T13:26:31Z</dcterms:created>
  <dcterms:modified xsi:type="dcterms:W3CDTF">2018-03-19T20:03:20Z</dcterms:modified>
</cp:coreProperties>
</file>