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197568-8E6A-4C58-AE76-EE8BF5D95F69}" v="2" dt="2020-09-16T01:59:51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lundasan, Andrew" userId="6beaaef3-fa99-4fb8-b4ee-fc82ff8365b8" providerId="ADAL" clId="{57197568-8E6A-4C58-AE76-EE8BF5D95F69}"/>
    <pc:docChg chg="undo custSel addSld modSld sldOrd">
      <pc:chgData name="Nalundasan, Andrew" userId="6beaaef3-fa99-4fb8-b4ee-fc82ff8365b8" providerId="ADAL" clId="{57197568-8E6A-4C58-AE76-EE8BF5D95F69}" dt="2020-09-16T02:00:08.165" v="469"/>
      <pc:docMkLst>
        <pc:docMk/>
      </pc:docMkLst>
      <pc:sldChg chg="addSp delSp modSp mod ord">
        <pc:chgData name="Nalundasan, Andrew" userId="6beaaef3-fa99-4fb8-b4ee-fc82ff8365b8" providerId="ADAL" clId="{57197568-8E6A-4C58-AE76-EE8BF5D95F69}" dt="2020-09-16T02:00:08.165" v="469"/>
        <pc:sldMkLst>
          <pc:docMk/>
          <pc:sldMk cId="288985234" sldId="259"/>
        </pc:sldMkLst>
        <pc:spChg chg="add del mod">
          <ac:chgData name="Nalundasan, Andrew" userId="6beaaef3-fa99-4fb8-b4ee-fc82ff8365b8" providerId="ADAL" clId="{57197568-8E6A-4C58-AE76-EE8BF5D95F69}" dt="2020-09-16T01:59:42.881" v="463" actId="478"/>
          <ac:spMkLst>
            <pc:docMk/>
            <pc:sldMk cId="288985234" sldId="259"/>
            <ac:spMk id="2" creationId="{30CB0A03-A6A2-4509-A775-7051319C242A}"/>
          </ac:spMkLst>
        </pc:spChg>
        <pc:spChg chg="add del mod">
          <ac:chgData name="Nalundasan, Andrew" userId="6beaaef3-fa99-4fb8-b4ee-fc82ff8365b8" providerId="ADAL" clId="{57197568-8E6A-4C58-AE76-EE8BF5D95F69}" dt="2020-09-16T01:40:07.466" v="150" actId="478"/>
          <ac:spMkLst>
            <pc:docMk/>
            <pc:sldMk cId="288985234" sldId="259"/>
            <ac:spMk id="7" creationId="{B9D30329-C477-4D74-B660-09912E8BA89D}"/>
          </ac:spMkLst>
        </pc:spChg>
        <pc:spChg chg="add mod">
          <ac:chgData name="Nalundasan, Andrew" userId="6beaaef3-fa99-4fb8-b4ee-fc82ff8365b8" providerId="ADAL" clId="{57197568-8E6A-4C58-AE76-EE8BF5D95F69}" dt="2020-09-16T01:55:45.690" v="461"/>
          <ac:spMkLst>
            <pc:docMk/>
            <pc:sldMk cId="288985234" sldId="259"/>
            <ac:spMk id="9" creationId="{387DB2B3-3856-46A7-8F00-6917061C661F}"/>
          </ac:spMkLst>
        </pc:spChg>
        <pc:spChg chg="add mod">
          <ac:chgData name="Nalundasan, Andrew" userId="6beaaef3-fa99-4fb8-b4ee-fc82ff8365b8" providerId="ADAL" clId="{57197568-8E6A-4C58-AE76-EE8BF5D95F69}" dt="2020-09-16T01:53:55.844" v="429" actId="20577"/>
          <ac:spMkLst>
            <pc:docMk/>
            <pc:sldMk cId="288985234" sldId="259"/>
            <ac:spMk id="11" creationId="{6DC7F8AE-0565-4E79-A9FA-D1EB4D3B66B2}"/>
          </ac:spMkLst>
        </pc:spChg>
        <pc:spChg chg="add mod">
          <ac:chgData name="Nalundasan, Andrew" userId="6beaaef3-fa99-4fb8-b4ee-fc82ff8365b8" providerId="ADAL" clId="{57197568-8E6A-4C58-AE76-EE8BF5D95F69}" dt="2020-09-16T01:54:56.772" v="457" actId="20577"/>
          <ac:spMkLst>
            <pc:docMk/>
            <pc:sldMk cId="288985234" sldId="259"/>
            <ac:spMk id="13" creationId="{EB9EE72D-776C-4631-8AB9-681E93B1FEB8}"/>
          </ac:spMkLst>
        </pc:spChg>
        <pc:spChg chg="add mod">
          <ac:chgData name="Nalundasan, Andrew" userId="6beaaef3-fa99-4fb8-b4ee-fc82ff8365b8" providerId="ADAL" clId="{57197568-8E6A-4C58-AE76-EE8BF5D95F69}" dt="2020-09-16T01:52:00.335" v="387" actId="207"/>
          <ac:spMkLst>
            <pc:docMk/>
            <pc:sldMk cId="288985234" sldId="259"/>
            <ac:spMk id="15" creationId="{424E3028-1381-4CEF-88E8-34C6F88C6D18}"/>
          </ac:spMkLst>
        </pc:spChg>
        <pc:spChg chg="del mod">
          <ac:chgData name="Nalundasan, Andrew" userId="6beaaef3-fa99-4fb8-b4ee-fc82ff8365b8" providerId="ADAL" clId="{57197568-8E6A-4C58-AE76-EE8BF5D95F69}" dt="2020-09-16T01:48:44.969" v="314" actId="478"/>
          <ac:spMkLst>
            <pc:docMk/>
            <pc:sldMk cId="288985234" sldId="259"/>
            <ac:spMk id="16" creationId="{AF8F9BEE-2C38-4DA4-8E87-44B71D5F865D}"/>
          </ac:spMkLst>
        </pc:spChg>
        <pc:spChg chg="add mod">
          <ac:chgData name="Nalundasan, Andrew" userId="6beaaef3-fa99-4fb8-b4ee-fc82ff8365b8" providerId="ADAL" clId="{57197568-8E6A-4C58-AE76-EE8BF5D95F69}" dt="2020-09-16T01:52:03.085" v="388" actId="207"/>
          <ac:spMkLst>
            <pc:docMk/>
            <pc:sldMk cId="288985234" sldId="259"/>
            <ac:spMk id="26" creationId="{D1D1B65A-F4AF-49BC-BF4D-63A09456131F}"/>
          </ac:spMkLst>
        </pc:spChg>
        <pc:spChg chg="add mod">
          <ac:chgData name="Nalundasan, Andrew" userId="6beaaef3-fa99-4fb8-b4ee-fc82ff8365b8" providerId="ADAL" clId="{57197568-8E6A-4C58-AE76-EE8BF5D95F69}" dt="2020-09-16T01:51:40.997" v="383" actId="207"/>
          <ac:spMkLst>
            <pc:docMk/>
            <pc:sldMk cId="288985234" sldId="259"/>
            <ac:spMk id="28" creationId="{A76AC7A3-DB92-44A9-8452-92767418C852}"/>
          </ac:spMkLst>
        </pc:spChg>
        <pc:grpChg chg="add mod">
          <ac:chgData name="Nalundasan, Andrew" userId="6beaaef3-fa99-4fb8-b4ee-fc82ff8365b8" providerId="ADAL" clId="{57197568-8E6A-4C58-AE76-EE8BF5D95F69}" dt="2020-09-16T01:51:07.091" v="379" actId="1076"/>
          <ac:grpSpMkLst>
            <pc:docMk/>
            <pc:sldMk cId="288985234" sldId="259"/>
            <ac:grpSpMk id="39" creationId="{5E209193-F493-49FD-AE58-13EE48578A6E}"/>
          </ac:grpSpMkLst>
        </pc:grpChg>
        <pc:cxnChg chg="add del mod">
          <ac:chgData name="Nalundasan, Andrew" userId="6beaaef3-fa99-4fb8-b4ee-fc82ff8365b8" providerId="ADAL" clId="{57197568-8E6A-4C58-AE76-EE8BF5D95F69}" dt="2020-09-16T01:59:42.881" v="463" actId="478"/>
          <ac:cxnSpMkLst>
            <pc:docMk/>
            <pc:sldMk cId="288985234" sldId="259"/>
            <ac:cxnSpMk id="18" creationId="{C176886D-859B-470B-A43D-9A556D6BC4F6}"/>
          </ac:cxnSpMkLst>
        </pc:cxnChg>
        <pc:cxnChg chg="add del mod">
          <ac:chgData name="Nalundasan, Andrew" userId="6beaaef3-fa99-4fb8-b4ee-fc82ff8365b8" providerId="ADAL" clId="{57197568-8E6A-4C58-AE76-EE8BF5D95F69}" dt="2020-09-16T01:59:42.881" v="463" actId="478"/>
          <ac:cxnSpMkLst>
            <pc:docMk/>
            <pc:sldMk cId="288985234" sldId="259"/>
            <ac:cxnSpMk id="20" creationId="{4AC9EBEF-C9F8-4E3F-A3C3-0FEA11DC5585}"/>
          </ac:cxnSpMkLst>
        </pc:cxnChg>
        <pc:cxnChg chg="add del mod">
          <ac:chgData name="Nalundasan, Andrew" userId="6beaaef3-fa99-4fb8-b4ee-fc82ff8365b8" providerId="ADAL" clId="{57197568-8E6A-4C58-AE76-EE8BF5D95F69}" dt="2020-09-16T01:59:42.881" v="463" actId="478"/>
          <ac:cxnSpMkLst>
            <pc:docMk/>
            <pc:sldMk cId="288985234" sldId="259"/>
            <ac:cxnSpMk id="22" creationId="{C514CF41-F8C3-44D2-A5A6-DFE3119585E5}"/>
          </ac:cxnSpMkLst>
        </pc:cxnChg>
        <pc:cxnChg chg="add del mod">
          <ac:chgData name="Nalundasan, Andrew" userId="6beaaef3-fa99-4fb8-b4ee-fc82ff8365b8" providerId="ADAL" clId="{57197568-8E6A-4C58-AE76-EE8BF5D95F69}" dt="2020-09-16T01:59:42.881" v="463" actId="478"/>
          <ac:cxnSpMkLst>
            <pc:docMk/>
            <pc:sldMk cId="288985234" sldId="259"/>
            <ac:cxnSpMk id="24" creationId="{B226F890-CAF9-491C-AF8A-5CC8B589F471}"/>
          </ac:cxnSpMkLst>
        </pc:cxnChg>
        <pc:cxnChg chg="add mod">
          <ac:chgData name="Nalundasan, Andrew" userId="6beaaef3-fa99-4fb8-b4ee-fc82ff8365b8" providerId="ADAL" clId="{57197568-8E6A-4C58-AE76-EE8BF5D95F69}" dt="2020-09-16T01:51:04.449" v="378" actId="164"/>
          <ac:cxnSpMkLst>
            <pc:docMk/>
            <pc:sldMk cId="288985234" sldId="259"/>
            <ac:cxnSpMk id="30" creationId="{D737CEF4-934A-4CB5-9E1F-27950F9E7AE7}"/>
          </ac:cxnSpMkLst>
        </pc:cxnChg>
        <pc:cxnChg chg="add mod">
          <ac:chgData name="Nalundasan, Andrew" userId="6beaaef3-fa99-4fb8-b4ee-fc82ff8365b8" providerId="ADAL" clId="{57197568-8E6A-4C58-AE76-EE8BF5D95F69}" dt="2020-09-16T01:51:04.449" v="378" actId="164"/>
          <ac:cxnSpMkLst>
            <pc:docMk/>
            <pc:sldMk cId="288985234" sldId="259"/>
            <ac:cxnSpMk id="32" creationId="{73872856-C21B-4672-92F9-2C0D08CDCA4B}"/>
          </ac:cxnSpMkLst>
        </pc:cxnChg>
        <pc:cxnChg chg="add mod">
          <ac:chgData name="Nalundasan, Andrew" userId="6beaaef3-fa99-4fb8-b4ee-fc82ff8365b8" providerId="ADAL" clId="{57197568-8E6A-4C58-AE76-EE8BF5D95F69}" dt="2020-09-16T01:51:04.449" v="378" actId="164"/>
          <ac:cxnSpMkLst>
            <pc:docMk/>
            <pc:sldMk cId="288985234" sldId="259"/>
            <ac:cxnSpMk id="34" creationId="{C2D08EC1-0D54-4060-93F2-4AE947973F97}"/>
          </ac:cxnSpMkLst>
        </pc:cxnChg>
        <pc:cxnChg chg="add mod">
          <ac:chgData name="Nalundasan, Andrew" userId="6beaaef3-fa99-4fb8-b4ee-fc82ff8365b8" providerId="ADAL" clId="{57197568-8E6A-4C58-AE76-EE8BF5D95F69}" dt="2020-09-16T01:51:04.449" v="378" actId="164"/>
          <ac:cxnSpMkLst>
            <pc:docMk/>
            <pc:sldMk cId="288985234" sldId="259"/>
            <ac:cxnSpMk id="36" creationId="{FBCFD52F-A8B7-4C4D-AEE8-99B81A0FE9CF}"/>
          </ac:cxnSpMkLst>
        </pc:cxnChg>
        <pc:cxnChg chg="add mod">
          <ac:chgData name="Nalundasan, Andrew" userId="6beaaef3-fa99-4fb8-b4ee-fc82ff8365b8" providerId="ADAL" clId="{57197568-8E6A-4C58-AE76-EE8BF5D95F69}" dt="2020-09-16T01:51:04.449" v="378" actId="164"/>
          <ac:cxnSpMkLst>
            <pc:docMk/>
            <pc:sldMk cId="288985234" sldId="259"/>
            <ac:cxnSpMk id="38" creationId="{72CB3F9B-B0BB-4400-96CC-26B74FC858D1}"/>
          </ac:cxnSpMkLst>
        </pc:cxnChg>
      </pc:sldChg>
      <pc:sldChg chg="delSp modSp add mod">
        <pc:chgData name="Nalundasan, Andrew" userId="6beaaef3-fa99-4fb8-b4ee-fc82ff8365b8" providerId="ADAL" clId="{57197568-8E6A-4C58-AE76-EE8BF5D95F69}" dt="2020-09-16T02:00:06.677" v="467" actId="1076"/>
        <pc:sldMkLst>
          <pc:docMk/>
          <pc:sldMk cId="460330775" sldId="260"/>
        </pc:sldMkLst>
        <pc:spChg chg="del">
          <ac:chgData name="Nalundasan, Andrew" userId="6beaaef3-fa99-4fb8-b4ee-fc82ff8365b8" providerId="ADAL" clId="{57197568-8E6A-4C58-AE76-EE8BF5D95F69}" dt="2020-09-16T02:00:02.012" v="466" actId="478"/>
          <ac:spMkLst>
            <pc:docMk/>
            <pc:sldMk cId="460330775" sldId="260"/>
            <ac:spMk id="2" creationId="{30CB0A03-A6A2-4509-A775-7051319C242A}"/>
          </ac:spMkLst>
        </pc:spChg>
        <pc:spChg chg="del">
          <ac:chgData name="Nalundasan, Andrew" userId="6beaaef3-fa99-4fb8-b4ee-fc82ff8365b8" providerId="ADAL" clId="{57197568-8E6A-4C58-AE76-EE8BF5D95F69}" dt="2020-09-16T01:59:59.477" v="465" actId="478"/>
          <ac:spMkLst>
            <pc:docMk/>
            <pc:sldMk cId="460330775" sldId="260"/>
            <ac:spMk id="3" creationId="{CD9907AD-7C1B-4D22-825B-85CB4DED4C98}"/>
          </ac:spMkLst>
        </pc:spChg>
        <pc:spChg chg="del">
          <ac:chgData name="Nalundasan, Andrew" userId="6beaaef3-fa99-4fb8-b4ee-fc82ff8365b8" providerId="ADAL" clId="{57197568-8E6A-4C58-AE76-EE8BF5D95F69}" dt="2020-09-16T01:59:59.477" v="465" actId="478"/>
          <ac:spMkLst>
            <pc:docMk/>
            <pc:sldMk cId="460330775" sldId="260"/>
            <ac:spMk id="4" creationId="{E6D940DA-9AE4-484A-A247-C11B8885D10F}"/>
          </ac:spMkLst>
        </pc:spChg>
        <pc:spChg chg="del">
          <ac:chgData name="Nalundasan, Andrew" userId="6beaaef3-fa99-4fb8-b4ee-fc82ff8365b8" providerId="ADAL" clId="{57197568-8E6A-4C58-AE76-EE8BF5D95F69}" dt="2020-09-16T01:59:59.477" v="465" actId="478"/>
          <ac:spMkLst>
            <pc:docMk/>
            <pc:sldMk cId="460330775" sldId="260"/>
            <ac:spMk id="5" creationId="{E61FCA28-E30B-4ABA-A14B-9917155F3C63}"/>
          </ac:spMkLst>
        </pc:spChg>
        <pc:spChg chg="del">
          <ac:chgData name="Nalundasan, Andrew" userId="6beaaef3-fa99-4fb8-b4ee-fc82ff8365b8" providerId="ADAL" clId="{57197568-8E6A-4C58-AE76-EE8BF5D95F69}" dt="2020-09-16T01:59:59.477" v="465" actId="478"/>
          <ac:spMkLst>
            <pc:docMk/>
            <pc:sldMk cId="460330775" sldId="260"/>
            <ac:spMk id="6" creationId="{1980404F-8647-44BE-B524-A3A3722DBA35}"/>
          </ac:spMkLst>
        </pc:spChg>
        <pc:spChg chg="del">
          <ac:chgData name="Nalundasan, Andrew" userId="6beaaef3-fa99-4fb8-b4ee-fc82ff8365b8" providerId="ADAL" clId="{57197568-8E6A-4C58-AE76-EE8BF5D95F69}" dt="2020-09-16T02:00:02.012" v="466" actId="478"/>
          <ac:spMkLst>
            <pc:docMk/>
            <pc:sldMk cId="460330775" sldId="260"/>
            <ac:spMk id="8" creationId="{C6B44D02-E29D-481A-A25B-1E15C8B37BBF}"/>
          </ac:spMkLst>
        </pc:spChg>
        <pc:spChg chg="del">
          <ac:chgData name="Nalundasan, Andrew" userId="6beaaef3-fa99-4fb8-b4ee-fc82ff8365b8" providerId="ADAL" clId="{57197568-8E6A-4C58-AE76-EE8BF5D95F69}" dt="2020-09-16T02:00:02.012" v="466" actId="478"/>
          <ac:spMkLst>
            <pc:docMk/>
            <pc:sldMk cId="460330775" sldId="260"/>
            <ac:spMk id="10" creationId="{44808668-4FA4-4112-B03B-2086CAC21C3A}"/>
          </ac:spMkLst>
        </pc:spChg>
        <pc:spChg chg="del">
          <ac:chgData name="Nalundasan, Andrew" userId="6beaaef3-fa99-4fb8-b4ee-fc82ff8365b8" providerId="ADAL" clId="{57197568-8E6A-4C58-AE76-EE8BF5D95F69}" dt="2020-09-16T02:00:02.012" v="466" actId="478"/>
          <ac:spMkLst>
            <pc:docMk/>
            <pc:sldMk cId="460330775" sldId="260"/>
            <ac:spMk id="12" creationId="{807C3D8F-8CCF-4821-AF95-A1AFE710E594}"/>
          </ac:spMkLst>
        </pc:spChg>
        <pc:spChg chg="del">
          <ac:chgData name="Nalundasan, Andrew" userId="6beaaef3-fa99-4fb8-b4ee-fc82ff8365b8" providerId="ADAL" clId="{57197568-8E6A-4C58-AE76-EE8BF5D95F69}" dt="2020-09-16T02:00:02.012" v="466" actId="478"/>
          <ac:spMkLst>
            <pc:docMk/>
            <pc:sldMk cId="460330775" sldId="260"/>
            <ac:spMk id="14" creationId="{08279C2B-F22B-42ED-9D6B-EC78A033E240}"/>
          </ac:spMkLst>
        </pc:spChg>
        <pc:grpChg chg="mod">
          <ac:chgData name="Nalundasan, Andrew" userId="6beaaef3-fa99-4fb8-b4ee-fc82ff8365b8" providerId="ADAL" clId="{57197568-8E6A-4C58-AE76-EE8BF5D95F69}" dt="2020-09-16T02:00:06.677" v="467" actId="1076"/>
          <ac:grpSpMkLst>
            <pc:docMk/>
            <pc:sldMk cId="460330775" sldId="260"/>
            <ac:grpSpMk id="39" creationId="{5E209193-F493-49FD-AE58-13EE48578A6E}"/>
          </ac:grpSpMkLst>
        </pc:grpChg>
        <pc:cxnChg chg="del mod">
          <ac:chgData name="Nalundasan, Andrew" userId="6beaaef3-fa99-4fb8-b4ee-fc82ff8365b8" providerId="ADAL" clId="{57197568-8E6A-4C58-AE76-EE8BF5D95F69}" dt="2020-09-16T02:00:02.012" v="466" actId="478"/>
          <ac:cxnSpMkLst>
            <pc:docMk/>
            <pc:sldMk cId="460330775" sldId="260"/>
            <ac:cxnSpMk id="18" creationId="{C176886D-859B-470B-A43D-9A556D6BC4F6}"/>
          </ac:cxnSpMkLst>
        </pc:cxnChg>
        <pc:cxnChg chg="del mod">
          <ac:chgData name="Nalundasan, Andrew" userId="6beaaef3-fa99-4fb8-b4ee-fc82ff8365b8" providerId="ADAL" clId="{57197568-8E6A-4C58-AE76-EE8BF5D95F69}" dt="2020-09-16T02:00:02.012" v="466" actId="478"/>
          <ac:cxnSpMkLst>
            <pc:docMk/>
            <pc:sldMk cId="460330775" sldId="260"/>
            <ac:cxnSpMk id="20" creationId="{4AC9EBEF-C9F8-4E3F-A3C3-0FEA11DC5585}"/>
          </ac:cxnSpMkLst>
        </pc:cxnChg>
        <pc:cxnChg chg="del mod">
          <ac:chgData name="Nalundasan, Andrew" userId="6beaaef3-fa99-4fb8-b4ee-fc82ff8365b8" providerId="ADAL" clId="{57197568-8E6A-4C58-AE76-EE8BF5D95F69}" dt="2020-09-16T02:00:02.012" v="466" actId="478"/>
          <ac:cxnSpMkLst>
            <pc:docMk/>
            <pc:sldMk cId="460330775" sldId="260"/>
            <ac:cxnSpMk id="22" creationId="{C514CF41-F8C3-44D2-A5A6-DFE3119585E5}"/>
          </ac:cxnSpMkLst>
        </pc:cxnChg>
        <pc:cxnChg chg="del mod">
          <ac:chgData name="Nalundasan, Andrew" userId="6beaaef3-fa99-4fb8-b4ee-fc82ff8365b8" providerId="ADAL" clId="{57197568-8E6A-4C58-AE76-EE8BF5D95F69}" dt="2020-09-16T02:00:02.012" v="466" actId="478"/>
          <ac:cxnSpMkLst>
            <pc:docMk/>
            <pc:sldMk cId="460330775" sldId="260"/>
            <ac:cxnSpMk id="24" creationId="{B226F890-CAF9-491C-AF8A-5CC8B589F47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2F0B-5DD8-4DA8-AA65-57DFBB53D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D54C7-4719-417D-8D52-EA7724F8E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A1238-5B17-478D-9A02-DB3531CE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6474-7035-44F5-BC06-3E696442D15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65323-2624-410F-8E63-1235EAD9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F09E8-FA66-4BF0-AEF1-D79EF7EA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0E5F-AB70-42D0-8796-5CCC4739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C998-EB61-47EF-A575-2BCE6FAB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31C04-B462-49D5-824B-46F0B3A38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36309-6132-4EF0-B3D7-6B1E6AC8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6474-7035-44F5-BC06-3E696442D15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AB811-FACF-492E-9E37-AD3DCC1E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74311-079E-46B3-83FB-999E4C29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0E5F-AB70-42D0-8796-5CCC4739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7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71306-8CAB-482A-AFD7-B38856563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E4625-D30B-4FED-8EA0-7B64FBA5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27FF9-6DCB-4C4C-B18E-697E7F5D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6474-7035-44F5-BC06-3E696442D15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A4D8F-BF68-4523-891D-F8D79AA1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7F55D-B4BB-4E49-A69A-A921640C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0E5F-AB70-42D0-8796-5CCC4739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8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8904-6514-4959-9BCD-F8BA20DE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880A3-BF08-4908-9064-A47DBF68F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14B0-7F87-4F04-8A3C-2781512F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6474-7035-44F5-BC06-3E696442D15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C4544-50D9-41AD-854E-C191DA04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1C0B7-A644-41B8-956B-4B92508D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0E5F-AB70-42D0-8796-5CCC4739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6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0240-D953-44EE-B57C-5E6A5260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D527C-C9BC-48E5-B44E-788AAD4A7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1F770-410F-42C3-8386-5391DE6B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6474-7035-44F5-BC06-3E696442D15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55241-DB1D-491C-8973-F190CBA1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4F3FB-89A2-4A19-A8FE-CB958AB9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0E5F-AB70-42D0-8796-5CCC4739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7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6B72-ABBE-4BCC-90EB-5163E8EF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D40F-CB43-4F1B-9B6B-4A11B2FD9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051E2-AAF6-49AC-A0A3-2B1F7A802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1475E-C59B-4F15-AC6C-F73F3F2F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6474-7035-44F5-BC06-3E696442D15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0C3C7-F41B-4C09-B371-009D8EA6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69C9E-429D-4A51-BE59-A99BC50E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0E5F-AB70-42D0-8796-5CCC4739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3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168A-A3B5-42E6-A680-FB77F600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D696E-5839-4C0E-8F52-5E3798CFE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457E4-1AAE-4688-A6B5-EE0AD63E1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FB444-7EF3-4BB0-A00B-36DEC85BF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CB89B-ABF4-4628-89D2-A0649D91D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0AEC7-D291-4465-AEB9-100A6D19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6474-7035-44F5-BC06-3E696442D15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1F19A-AE8B-4ABE-8CB6-F45A1704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A7EF8-CF8C-4560-9978-8E46FCBD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0E5F-AB70-42D0-8796-5CCC4739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E53B-13DB-47F9-BE13-CBE9D895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EB564-E6C2-452A-A557-34B38CF6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6474-7035-44F5-BC06-3E696442D15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E4411-3E9F-4D04-99D2-565C2382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DBEFE-BD07-4F88-8F9E-86C4BCD7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0E5F-AB70-42D0-8796-5CCC4739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3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91259-7D0C-4D4C-A0E5-4D6CE8DD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6474-7035-44F5-BC06-3E696442D15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78A24-124B-4E22-AC49-34B55625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9CD6D-95DC-4215-982E-4C0FF40C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0E5F-AB70-42D0-8796-5CCC4739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7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6ACA-0AB9-4338-8048-7F3BC5524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46EF7-36DD-46BF-8D69-17E4FEAB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53F9D-4F82-4EC2-85EC-6B8311BB9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368C9-59D6-4B36-9287-2223FF0E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6474-7035-44F5-BC06-3E696442D15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32133-83A0-45BE-B339-835F1733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3C489-2755-49F5-A88B-5B1E14AE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0E5F-AB70-42D0-8796-5CCC4739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6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AE90-8B4F-4BC8-A2FE-9CF101CB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E5AAA-A2B9-4273-953E-66595BC9C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905EE-6A83-4C21-A3A3-F6CF5D6CA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0961B-AF57-44A9-9998-900C58DA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6474-7035-44F5-BC06-3E696442D15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D2F87-1D7F-443A-9321-55AD013A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9CEA8-E13B-428E-962A-E28445C0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0E5F-AB70-42D0-8796-5CCC4739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3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C10CE-5B7E-43BF-A389-C9EBEA50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B6264-101F-469E-8541-669ACB0D7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3EB85-AEF1-4D89-9601-A5B9DEB5B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D6474-7035-44F5-BC06-3E696442D15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F925E-9156-4C3E-B5BA-09BC0A09E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80B3E-2454-4FFD-9175-FEFF8BDBF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A0E5F-AB70-42D0-8796-5CCC4739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6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566CA5-1D1E-4384-AD56-63F5943B49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8210" y="321734"/>
            <a:ext cx="5164747" cy="29051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0B5E9B-1A7E-4EF9-B738-E7C5D25D54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6752" y="3631096"/>
            <a:ext cx="4907662" cy="276056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8FACF0-ECF1-4F41-9DFC-34E2AFBFFF6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08034" y="1830418"/>
            <a:ext cx="5426764" cy="305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7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81F677-5425-4569-8832-F84B09C17E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7917" y="628967"/>
            <a:ext cx="9956165" cy="560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5E209193-F493-49FD-AE58-13EE48578A6E}"/>
              </a:ext>
            </a:extLst>
          </p:cNvPr>
          <p:cNvGrpSpPr/>
          <p:nvPr/>
        </p:nvGrpSpPr>
        <p:grpSpPr>
          <a:xfrm>
            <a:off x="4057443" y="715846"/>
            <a:ext cx="3523964" cy="5137367"/>
            <a:chOff x="7453176" y="858485"/>
            <a:chExt cx="3523964" cy="5137367"/>
          </a:xfrm>
        </p:grpSpPr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387DB2B3-3856-46A7-8F00-6917061C661F}"/>
                </a:ext>
              </a:extLst>
            </p:cNvPr>
            <p:cNvSpPr/>
            <p:nvPr/>
          </p:nvSpPr>
          <p:spPr>
            <a:xfrm>
              <a:off x="8247722" y="1599618"/>
              <a:ext cx="1936241" cy="61264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Initialize: </a:t>
              </a:r>
            </a:p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charity_tax</a:t>
              </a:r>
              <a:r>
                <a:rPr lang="en-US" sz="1200" dirty="0">
                  <a:solidFill>
                    <a:schemeClr val="tx1"/>
                  </a:solidFill>
                </a:rPr>
                <a:t> = 0.10</a:t>
              </a:r>
            </a:p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tax_rate</a:t>
              </a:r>
              <a:r>
                <a:rPr lang="en-US" sz="1200" dirty="0">
                  <a:solidFill>
                    <a:schemeClr val="tx1"/>
                  </a:solidFill>
                </a:rPr>
                <a:t> = 0.326</a:t>
              </a:r>
            </a:p>
          </p:txBody>
        </p:sp>
        <p:sp>
          <p:nvSpPr>
            <p:cNvPr id="11" name="Flowchart: Data 10">
              <a:extLst>
                <a:ext uri="{FF2B5EF4-FFF2-40B4-BE49-F238E27FC236}">
                  <a16:creationId xmlns:a16="http://schemas.microsoft.com/office/drawing/2014/main" id="{6DC7F8AE-0565-4E79-A9FA-D1EB4D3B66B2}"/>
                </a:ext>
              </a:extLst>
            </p:cNvPr>
            <p:cNvSpPr/>
            <p:nvPr/>
          </p:nvSpPr>
          <p:spPr>
            <a:xfrm>
              <a:off x="8188232" y="2769339"/>
              <a:ext cx="2055223" cy="374469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Input: </a:t>
              </a:r>
            </a:p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gross_check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EB9EE72D-776C-4631-8AB9-681E93B1FEB8}"/>
                </a:ext>
              </a:extLst>
            </p:cNvPr>
            <p:cNvSpPr/>
            <p:nvPr/>
          </p:nvSpPr>
          <p:spPr>
            <a:xfrm>
              <a:off x="7453176" y="3641427"/>
              <a:ext cx="3523964" cy="61264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net_check</a:t>
              </a:r>
              <a:r>
                <a:rPr lang="en-US" sz="1200" dirty="0">
                  <a:solidFill>
                    <a:schemeClr val="tx1"/>
                  </a:solidFill>
                </a:rPr>
                <a:t> = </a:t>
              </a:r>
              <a:r>
                <a:rPr lang="en-US" sz="1200" dirty="0" err="1">
                  <a:solidFill>
                    <a:schemeClr val="tx1"/>
                  </a:solidFill>
                </a:rPr>
                <a:t>gross_check</a:t>
              </a:r>
              <a:r>
                <a:rPr lang="en-US" sz="1200" dirty="0">
                  <a:solidFill>
                    <a:schemeClr val="tx1"/>
                  </a:solidFill>
                </a:rPr>
                <a:t> - (</a:t>
              </a:r>
              <a:r>
                <a:rPr lang="en-US" sz="1200" dirty="0" err="1">
                  <a:solidFill>
                    <a:schemeClr val="tx1"/>
                  </a:solidFill>
                </a:rPr>
                <a:t>gross_check</a:t>
              </a:r>
              <a:r>
                <a:rPr lang="en-US" sz="1200" dirty="0">
                  <a:solidFill>
                    <a:schemeClr val="tx1"/>
                  </a:solidFill>
                </a:rPr>
                <a:t> * </a:t>
              </a:r>
              <a:r>
                <a:rPr lang="en-US" sz="1200" dirty="0" err="1">
                  <a:solidFill>
                    <a:schemeClr val="tx1"/>
                  </a:solidFill>
                </a:rPr>
                <a:t>tax_rate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donation = </a:t>
              </a:r>
              <a:r>
                <a:rPr lang="en-US" sz="1200" dirty="0" err="1">
                  <a:solidFill>
                    <a:schemeClr val="tx1"/>
                  </a:solidFill>
                </a:rPr>
                <a:t>net_check</a:t>
              </a:r>
              <a:r>
                <a:rPr lang="en-US" sz="1200" dirty="0">
                  <a:solidFill>
                    <a:schemeClr val="tx1"/>
                  </a:solidFill>
                </a:rPr>
                <a:t> * </a:t>
              </a:r>
              <a:r>
                <a:rPr lang="en-US" sz="1200" dirty="0" err="1">
                  <a:solidFill>
                    <a:schemeClr val="tx1"/>
                  </a:solidFill>
                </a:rPr>
                <a:t>charity_tax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Flowchart: Data 14">
              <a:extLst>
                <a:ext uri="{FF2B5EF4-FFF2-40B4-BE49-F238E27FC236}">
                  <a16:creationId xmlns:a16="http://schemas.microsoft.com/office/drawing/2014/main" id="{424E3028-1381-4CEF-88E8-34C6F88C6D18}"/>
                </a:ext>
              </a:extLst>
            </p:cNvPr>
            <p:cNvSpPr/>
            <p:nvPr/>
          </p:nvSpPr>
          <p:spPr>
            <a:xfrm>
              <a:off x="8196878" y="4715967"/>
              <a:ext cx="2055223" cy="374469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Output: 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donation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1D1B65A-F4AF-49BC-BF4D-63A09456131F}"/>
                </a:ext>
              </a:extLst>
            </p:cNvPr>
            <p:cNvSpPr/>
            <p:nvPr/>
          </p:nvSpPr>
          <p:spPr>
            <a:xfrm>
              <a:off x="8452293" y="5647509"/>
              <a:ext cx="1567543" cy="3483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Done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76AC7A3-DB92-44A9-8452-92767418C852}"/>
                </a:ext>
              </a:extLst>
            </p:cNvPr>
            <p:cNvSpPr/>
            <p:nvPr/>
          </p:nvSpPr>
          <p:spPr>
            <a:xfrm>
              <a:off x="8432070" y="858485"/>
              <a:ext cx="1567543" cy="3483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Start: Current month ends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737CEF4-934A-4CB5-9E1F-27950F9E7AE7}"/>
                </a:ext>
              </a:extLst>
            </p:cNvPr>
            <p:cNvCxnSpPr>
              <a:stCxn id="28" idx="4"/>
              <a:endCxn id="9" idx="0"/>
            </p:cNvCxnSpPr>
            <p:nvPr/>
          </p:nvCxnSpPr>
          <p:spPr>
            <a:xfrm>
              <a:off x="9215842" y="1206828"/>
              <a:ext cx="1" cy="392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3872856-C21B-4672-92F9-2C0D08CDCA4B}"/>
                </a:ext>
              </a:extLst>
            </p:cNvPr>
            <p:cNvCxnSpPr>
              <a:stCxn id="9" idx="2"/>
              <a:endCxn id="11" idx="1"/>
            </p:cNvCxnSpPr>
            <p:nvPr/>
          </p:nvCxnSpPr>
          <p:spPr>
            <a:xfrm>
              <a:off x="9215843" y="2212266"/>
              <a:ext cx="1" cy="55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2D08EC1-0D54-4060-93F2-4AE947973F97}"/>
                </a:ext>
              </a:extLst>
            </p:cNvPr>
            <p:cNvCxnSpPr>
              <a:stCxn id="11" idx="4"/>
              <a:endCxn id="13" idx="0"/>
            </p:cNvCxnSpPr>
            <p:nvPr/>
          </p:nvCxnSpPr>
          <p:spPr>
            <a:xfrm flipH="1">
              <a:off x="9215158" y="3143808"/>
              <a:ext cx="686" cy="49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BCFD52F-A8B7-4C4D-AEE8-99B81A0FE9CF}"/>
                </a:ext>
              </a:extLst>
            </p:cNvPr>
            <p:cNvCxnSpPr>
              <a:stCxn id="13" idx="2"/>
              <a:endCxn id="15" idx="1"/>
            </p:cNvCxnSpPr>
            <p:nvPr/>
          </p:nvCxnSpPr>
          <p:spPr>
            <a:xfrm>
              <a:off x="9215158" y="4254075"/>
              <a:ext cx="9332" cy="461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2CB3F9B-B0BB-4400-96CC-26B74FC858D1}"/>
                </a:ext>
              </a:extLst>
            </p:cNvPr>
            <p:cNvCxnSpPr>
              <a:stCxn id="15" idx="4"/>
              <a:endCxn id="26" idx="0"/>
            </p:cNvCxnSpPr>
            <p:nvPr/>
          </p:nvCxnSpPr>
          <p:spPr>
            <a:xfrm>
              <a:off x="9224490" y="5090436"/>
              <a:ext cx="11575" cy="55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033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0CB0A03-A6A2-4509-A775-7051319C242A}"/>
              </a:ext>
            </a:extLst>
          </p:cNvPr>
          <p:cNvSpPr/>
          <p:nvPr/>
        </p:nvSpPr>
        <p:spPr>
          <a:xfrm>
            <a:off x="5782491" y="330926"/>
            <a:ext cx="15675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Start: Current month ends</a:t>
            </a:r>
          </a:p>
        </p:txBody>
      </p: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CD9907AD-7C1B-4D22-825B-85CB4DED4C98}"/>
              </a:ext>
            </a:extLst>
          </p:cNvPr>
          <p:cNvSpPr/>
          <p:nvPr/>
        </p:nvSpPr>
        <p:spPr>
          <a:xfrm>
            <a:off x="378823" y="2283823"/>
            <a:ext cx="2055223" cy="37446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6D940DA-9AE4-484A-A247-C11B8885D10F}"/>
              </a:ext>
            </a:extLst>
          </p:cNvPr>
          <p:cNvSpPr/>
          <p:nvPr/>
        </p:nvSpPr>
        <p:spPr>
          <a:xfrm>
            <a:off x="492034" y="2969623"/>
            <a:ext cx="1489166" cy="6705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E61FCA28-E30B-4ABA-A14B-9917155F3C63}"/>
              </a:ext>
            </a:extLst>
          </p:cNvPr>
          <p:cNvSpPr/>
          <p:nvPr/>
        </p:nvSpPr>
        <p:spPr>
          <a:xfrm>
            <a:off x="383177" y="3888377"/>
            <a:ext cx="1706880" cy="64225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1980404F-8647-44BE-B524-A3A3722DBA35}"/>
              </a:ext>
            </a:extLst>
          </p:cNvPr>
          <p:cNvSpPr/>
          <p:nvPr/>
        </p:nvSpPr>
        <p:spPr>
          <a:xfrm>
            <a:off x="492034" y="4767943"/>
            <a:ext cx="1489166" cy="8795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C6B44D02-E29D-481A-A25B-1E15C8B37BBF}"/>
              </a:ext>
            </a:extLst>
          </p:cNvPr>
          <p:cNvSpPr/>
          <p:nvPr/>
        </p:nvSpPr>
        <p:spPr>
          <a:xfrm>
            <a:off x="5538650" y="1286692"/>
            <a:ext cx="2055223" cy="37446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George earns a paycheck (Gross)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44808668-4FA4-4112-B03B-2086CAC21C3A}"/>
              </a:ext>
            </a:extLst>
          </p:cNvPr>
          <p:cNvSpPr/>
          <p:nvPr/>
        </p:nvSpPr>
        <p:spPr>
          <a:xfrm>
            <a:off x="5538649" y="2096588"/>
            <a:ext cx="2055223" cy="37446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George’s earnings are taxed 32.6% (tax)</a:t>
            </a: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807C3D8F-8CCF-4821-AF95-A1AFE710E594}"/>
              </a:ext>
            </a:extLst>
          </p:cNvPr>
          <p:cNvSpPr/>
          <p:nvPr/>
        </p:nvSpPr>
        <p:spPr>
          <a:xfrm>
            <a:off x="5366220" y="2872739"/>
            <a:ext cx="2055223" cy="37446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George receives direct deposit (Net)</a:t>
            </a:r>
          </a:p>
        </p:txBody>
      </p: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08279C2B-F22B-42ED-9D6B-EC78A033E240}"/>
              </a:ext>
            </a:extLst>
          </p:cNvPr>
          <p:cNvSpPr/>
          <p:nvPr/>
        </p:nvSpPr>
        <p:spPr>
          <a:xfrm>
            <a:off x="5160698" y="3571604"/>
            <a:ext cx="2055223" cy="37446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George’s donation (Donation) is 10% (Charity Tax) of his Net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76886D-859B-470B-A43D-9A556D6BC4F6}"/>
              </a:ext>
            </a:extLst>
          </p:cNvPr>
          <p:cNvCxnSpPr>
            <a:cxnSpLocks/>
            <a:stCxn id="2" idx="4"/>
            <a:endCxn id="8" idx="1"/>
          </p:cNvCxnSpPr>
          <p:nvPr/>
        </p:nvCxnSpPr>
        <p:spPr>
          <a:xfrm flipH="1">
            <a:off x="6566262" y="679269"/>
            <a:ext cx="1" cy="60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C9EBEF-C9F8-4E3F-A3C3-0FEA11DC5585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>
          <a:xfrm flipH="1">
            <a:off x="6566261" y="1661161"/>
            <a:ext cx="1" cy="43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14CF41-F8C3-44D2-A5A6-DFE3119585E5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6566261" y="2471057"/>
            <a:ext cx="33093" cy="40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26F890-CAF9-491C-AF8A-5CC8B589F471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6393832" y="3247208"/>
            <a:ext cx="0" cy="32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209193-F493-49FD-AE58-13EE48578A6E}"/>
              </a:ext>
            </a:extLst>
          </p:cNvPr>
          <p:cNvGrpSpPr/>
          <p:nvPr/>
        </p:nvGrpSpPr>
        <p:grpSpPr>
          <a:xfrm>
            <a:off x="8162912" y="678524"/>
            <a:ext cx="3523964" cy="5137367"/>
            <a:chOff x="7453176" y="858485"/>
            <a:chExt cx="3523964" cy="5137367"/>
          </a:xfrm>
        </p:grpSpPr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387DB2B3-3856-46A7-8F00-6917061C661F}"/>
                </a:ext>
              </a:extLst>
            </p:cNvPr>
            <p:cNvSpPr/>
            <p:nvPr/>
          </p:nvSpPr>
          <p:spPr>
            <a:xfrm>
              <a:off x="8247722" y="1599618"/>
              <a:ext cx="1936241" cy="61264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Initialize: </a:t>
              </a:r>
            </a:p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charity_tax</a:t>
              </a:r>
              <a:r>
                <a:rPr lang="en-US" sz="1200" dirty="0">
                  <a:solidFill>
                    <a:schemeClr val="tx1"/>
                  </a:solidFill>
                </a:rPr>
                <a:t> = 0.10</a:t>
              </a:r>
            </a:p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tax_rate</a:t>
              </a:r>
              <a:r>
                <a:rPr lang="en-US" sz="1200" dirty="0">
                  <a:solidFill>
                    <a:schemeClr val="tx1"/>
                  </a:solidFill>
                </a:rPr>
                <a:t> = 0.326</a:t>
              </a:r>
            </a:p>
          </p:txBody>
        </p:sp>
        <p:sp>
          <p:nvSpPr>
            <p:cNvPr id="11" name="Flowchart: Data 10">
              <a:extLst>
                <a:ext uri="{FF2B5EF4-FFF2-40B4-BE49-F238E27FC236}">
                  <a16:creationId xmlns:a16="http://schemas.microsoft.com/office/drawing/2014/main" id="{6DC7F8AE-0565-4E79-A9FA-D1EB4D3B66B2}"/>
                </a:ext>
              </a:extLst>
            </p:cNvPr>
            <p:cNvSpPr/>
            <p:nvPr/>
          </p:nvSpPr>
          <p:spPr>
            <a:xfrm>
              <a:off x="8188232" y="2769339"/>
              <a:ext cx="2055223" cy="374469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Input: </a:t>
              </a:r>
            </a:p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gross_check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EB9EE72D-776C-4631-8AB9-681E93B1FEB8}"/>
                </a:ext>
              </a:extLst>
            </p:cNvPr>
            <p:cNvSpPr/>
            <p:nvPr/>
          </p:nvSpPr>
          <p:spPr>
            <a:xfrm>
              <a:off x="7453176" y="3641427"/>
              <a:ext cx="3523964" cy="61264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net_check</a:t>
              </a:r>
              <a:r>
                <a:rPr lang="en-US" sz="1200" dirty="0">
                  <a:solidFill>
                    <a:schemeClr val="tx1"/>
                  </a:solidFill>
                </a:rPr>
                <a:t> = </a:t>
              </a:r>
              <a:r>
                <a:rPr lang="en-US" sz="1200" dirty="0" err="1">
                  <a:solidFill>
                    <a:schemeClr val="tx1"/>
                  </a:solidFill>
                </a:rPr>
                <a:t>gross_check</a:t>
              </a:r>
              <a:r>
                <a:rPr lang="en-US" sz="1200" dirty="0">
                  <a:solidFill>
                    <a:schemeClr val="tx1"/>
                  </a:solidFill>
                </a:rPr>
                <a:t> - (</a:t>
              </a:r>
              <a:r>
                <a:rPr lang="en-US" sz="1200" dirty="0" err="1">
                  <a:solidFill>
                    <a:schemeClr val="tx1"/>
                  </a:solidFill>
                </a:rPr>
                <a:t>gross_check</a:t>
              </a:r>
              <a:r>
                <a:rPr lang="en-US" sz="1200" dirty="0">
                  <a:solidFill>
                    <a:schemeClr val="tx1"/>
                  </a:solidFill>
                </a:rPr>
                <a:t> * </a:t>
              </a:r>
              <a:r>
                <a:rPr lang="en-US" sz="1200" dirty="0" err="1">
                  <a:solidFill>
                    <a:schemeClr val="tx1"/>
                  </a:solidFill>
                </a:rPr>
                <a:t>tax_rate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donation = </a:t>
              </a:r>
              <a:r>
                <a:rPr lang="en-US" sz="1200" dirty="0" err="1">
                  <a:solidFill>
                    <a:schemeClr val="tx1"/>
                  </a:solidFill>
                </a:rPr>
                <a:t>net_check</a:t>
              </a:r>
              <a:r>
                <a:rPr lang="en-US" sz="1200" dirty="0">
                  <a:solidFill>
                    <a:schemeClr val="tx1"/>
                  </a:solidFill>
                </a:rPr>
                <a:t> * </a:t>
              </a:r>
              <a:r>
                <a:rPr lang="en-US" sz="1200" dirty="0" err="1">
                  <a:solidFill>
                    <a:schemeClr val="tx1"/>
                  </a:solidFill>
                </a:rPr>
                <a:t>charity_tax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Flowchart: Data 14">
              <a:extLst>
                <a:ext uri="{FF2B5EF4-FFF2-40B4-BE49-F238E27FC236}">
                  <a16:creationId xmlns:a16="http://schemas.microsoft.com/office/drawing/2014/main" id="{424E3028-1381-4CEF-88E8-34C6F88C6D18}"/>
                </a:ext>
              </a:extLst>
            </p:cNvPr>
            <p:cNvSpPr/>
            <p:nvPr/>
          </p:nvSpPr>
          <p:spPr>
            <a:xfrm>
              <a:off x="8196878" y="4715967"/>
              <a:ext cx="2055223" cy="374469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Output: 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donation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1D1B65A-F4AF-49BC-BF4D-63A09456131F}"/>
                </a:ext>
              </a:extLst>
            </p:cNvPr>
            <p:cNvSpPr/>
            <p:nvPr/>
          </p:nvSpPr>
          <p:spPr>
            <a:xfrm>
              <a:off x="8452293" y="5647509"/>
              <a:ext cx="1567543" cy="3483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Done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76AC7A3-DB92-44A9-8452-92767418C852}"/>
                </a:ext>
              </a:extLst>
            </p:cNvPr>
            <p:cNvSpPr/>
            <p:nvPr/>
          </p:nvSpPr>
          <p:spPr>
            <a:xfrm>
              <a:off x="8432070" y="858485"/>
              <a:ext cx="1567543" cy="3483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Start: Current month ends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737CEF4-934A-4CB5-9E1F-27950F9E7AE7}"/>
                </a:ext>
              </a:extLst>
            </p:cNvPr>
            <p:cNvCxnSpPr>
              <a:stCxn id="28" idx="4"/>
              <a:endCxn id="9" idx="0"/>
            </p:cNvCxnSpPr>
            <p:nvPr/>
          </p:nvCxnSpPr>
          <p:spPr>
            <a:xfrm>
              <a:off x="9215842" y="1206828"/>
              <a:ext cx="1" cy="392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3872856-C21B-4672-92F9-2C0D08CDCA4B}"/>
                </a:ext>
              </a:extLst>
            </p:cNvPr>
            <p:cNvCxnSpPr>
              <a:stCxn id="9" idx="2"/>
              <a:endCxn id="11" idx="1"/>
            </p:cNvCxnSpPr>
            <p:nvPr/>
          </p:nvCxnSpPr>
          <p:spPr>
            <a:xfrm>
              <a:off x="9215843" y="2212266"/>
              <a:ext cx="1" cy="55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2D08EC1-0D54-4060-93F2-4AE947973F97}"/>
                </a:ext>
              </a:extLst>
            </p:cNvPr>
            <p:cNvCxnSpPr>
              <a:stCxn id="11" idx="4"/>
              <a:endCxn id="13" idx="0"/>
            </p:cNvCxnSpPr>
            <p:nvPr/>
          </p:nvCxnSpPr>
          <p:spPr>
            <a:xfrm flipH="1">
              <a:off x="9215158" y="3143808"/>
              <a:ext cx="686" cy="49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BCFD52F-A8B7-4C4D-AEE8-99B81A0FE9CF}"/>
                </a:ext>
              </a:extLst>
            </p:cNvPr>
            <p:cNvCxnSpPr>
              <a:stCxn id="13" idx="2"/>
              <a:endCxn id="15" idx="1"/>
            </p:cNvCxnSpPr>
            <p:nvPr/>
          </p:nvCxnSpPr>
          <p:spPr>
            <a:xfrm>
              <a:off x="9215158" y="4254075"/>
              <a:ext cx="9332" cy="461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2CB3F9B-B0BB-4400-96CC-26B74FC858D1}"/>
                </a:ext>
              </a:extLst>
            </p:cNvPr>
            <p:cNvCxnSpPr>
              <a:stCxn id="15" idx="4"/>
              <a:endCxn id="26" idx="0"/>
            </p:cNvCxnSpPr>
            <p:nvPr/>
          </p:nvCxnSpPr>
          <p:spPr>
            <a:xfrm>
              <a:off x="9224490" y="5090436"/>
              <a:ext cx="11575" cy="55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98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147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Nalundasan, Andrew</dc:creator>
  <cp:lastModifiedBy>Nalundasan, Andrew</cp:lastModifiedBy>
  <cp:revision>5</cp:revision>
  <dcterms:created xsi:type="dcterms:W3CDTF">2020-09-14T15:03:33Z</dcterms:created>
  <dcterms:modified xsi:type="dcterms:W3CDTF">2020-09-16T02:00:40Z</dcterms:modified>
</cp:coreProperties>
</file>