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0C0F-48B8-4250-94A7-A52C48369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8B2DB-F658-485A-9FDC-AB1A8363F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EC72-4B19-483D-A828-03B05EA1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177B-523C-4849-BB5C-3669C92876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7C24-4FED-4882-B884-40FF425C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BA17-C099-4CE2-B4B9-37A30D97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0811-65C5-48AB-944C-6F1C34344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7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8CE6-38BC-4A36-92CE-9AD228BC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9CE47-D4D9-40C7-962A-207EB3BAD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26126-20C9-42A2-ABEF-4D1064D9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177B-523C-4849-BB5C-3669C92876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D0A4-1004-41DD-96DD-4CF9AA2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C8AA-730A-461B-AA7D-4E6D7230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0811-65C5-48AB-944C-6F1C34344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D77F4-E03E-46B1-A5C7-A1AF97FD5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83386-9FCC-401F-9E16-F02189CB3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2F60A-A63C-4F30-BE85-9E4203DD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177B-523C-4849-BB5C-3669C92876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1FA6E-D686-4291-A1F0-CC825FAF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C1BDF-6466-4B3C-AB49-0625F2AF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0811-65C5-48AB-944C-6F1C34344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7E64-FAA3-47D4-984D-8423895B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2E87-77E1-46FD-A3B1-D131E28AB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DBF3-A112-4494-8BC3-C709AC5C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177B-523C-4849-BB5C-3669C92876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41A5-606D-499C-8C55-E78C8F66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E292-D0BE-44EA-8E1D-A425DF15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0811-65C5-48AB-944C-6F1C34344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23AC-0C4A-4A7B-8BBA-5F3244E1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21D7C-6735-4171-994E-28EB51DDE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3240-7AB3-4301-8E8D-6FEB884C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177B-523C-4849-BB5C-3669C92876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B1C72-6BAC-4829-BD8D-84932AAB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3420-536B-41A4-833C-3CA57114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0811-65C5-48AB-944C-6F1C34344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9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ED70-0F79-44FD-B5FB-CF284D98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1C8A-74D7-4805-AECA-385650F33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ACEA4-01E9-442F-A0AA-FAE5A2559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FA272-79E4-4CD8-AF3D-CD01AA42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177B-523C-4849-BB5C-3669C92876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A3648-4C43-4D9D-98A3-3DF57A64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D64F9-9925-4C92-8AE8-8A271B2D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0811-65C5-48AB-944C-6F1C34344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9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9191-8919-4CDB-B4F3-877E6609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5775-2F0F-43C2-B54A-0ACAE610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8D612-29BB-453A-9481-2036AD392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73B45-C2FF-4C0D-B455-DD7B9C295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E9967-B1BF-462E-9DFE-655DFBF30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B809A-9537-42E1-A96D-083269BE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177B-523C-4849-BB5C-3669C92876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08C66-066A-45B6-B362-FEBDEC39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215B5-E655-4619-8170-DD1C9E1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0811-65C5-48AB-944C-6F1C34344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D9C9-787E-4254-B520-B4812350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9BBD8-D70D-477E-85A1-451BD7CB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177B-523C-4849-BB5C-3669C92876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8415B-8C9F-45C3-B9F2-D6175D3C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7A3D5-19C3-4E78-B6AA-00AAF30A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0811-65C5-48AB-944C-6F1C34344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99D7E-CC61-4C14-8DE7-B2454A56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177B-523C-4849-BB5C-3669C92876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31BDA-C021-4F85-8BA2-183464E4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FDCF3-5CCA-4DF4-8BA0-42D47CB6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0811-65C5-48AB-944C-6F1C34344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1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4D82-EA04-4F7B-986D-43957EA3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9259-AD6D-4A8F-970E-912629C7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6B0CD-E01C-46F5-8AD2-27D10C464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050B2-5350-482D-819F-C58703FC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177B-523C-4849-BB5C-3669C92876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12029-260B-4228-938C-C9650EF0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CAA3D-0C03-4D00-9107-30BFDACF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0811-65C5-48AB-944C-6F1C34344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3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C908-0AE8-4455-AFB4-D900448B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88E9B-4D36-4212-95E5-83C0B2D17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85F4B-A321-427E-B27B-99A1F59D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B3D4-6783-46EA-8D1C-F2004D86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177B-523C-4849-BB5C-3669C92876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897C9-83AE-4210-B366-623BC0BC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759B0-5E5F-40D7-A465-4984EE86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0811-65C5-48AB-944C-6F1C34344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22A4C-2199-4585-9FEF-AA0DE849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5D88-D0FF-4F0D-AC7D-FD7911A0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850C-A99D-4272-B700-6AFA954F1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177B-523C-4849-BB5C-3669C92876A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0254B-CE1D-4D2D-BEEF-A4EEC8702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F3FB-06D1-4DB9-94A1-2895690D8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0811-65C5-48AB-944C-6F1C34344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5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D089-8C69-4E1D-A8DE-3EB57C8D7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1EEC8-5BD3-4DB6-9A8A-EA6B4E1D3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9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EA728AAD-7C60-4468-BF7A-C2828BC8AD8E}"/>
              </a:ext>
            </a:extLst>
          </p:cNvPr>
          <p:cNvSpPr/>
          <p:nvPr/>
        </p:nvSpPr>
        <p:spPr>
          <a:xfrm>
            <a:off x="4191756" y="253724"/>
            <a:ext cx="1670179" cy="5318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6AACAA56-267E-419D-907D-58037B985AB6}"/>
              </a:ext>
            </a:extLst>
          </p:cNvPr>
          <p:cNvSpPr/>
          <p:nvPr/>
        </p:nvSpPr>
        <p:spPr>
          <a:xfrm>
            <a:off x="3768082" y="1402260"/>
            <a:ext cx="2130804" cy="41106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num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55CB088A-7117-46A2-9DC1-2E5765E0C8D0}"/>
              </a:ext>
            </a:extLst>
          </p:cNvPr>
          <p:cNvSpPr/>
          <p:nvPr/>
        </p:nvSpPr>
        <p:spPr>
          <a:xfrm>
            <a:off x="4084583" y="2635191"/>
            <a:ext cx="1904244" cy="10297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&gt; 100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4D73847-4587-4B52-8F7B-9538DCB18BAC}"/>
              </a:ext>
            </a:extLst>
          </p:cNvPr>
          <p:cNvSpPr/>
          <p:nvPr/>
        </p:nvSpPr>
        <p:spPr>
          <a:xfrm>
            <a:off x="8221211" y="3064079"/>
            <a:ext cx="1988191" cy="7298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= num - 6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5868905-C619-4352-BA1C-2B2FC50C7610}"/>
              </a:ext>
            </a:extLst>
          </p:cNvPr>
          <p:cNvSpPr/>
          <p:nvPr/>
        </p:nvSpPr>
        <p:spPr>
          <a:xfrm>
            <a:off x="577498" y="3064079"/>
            <a:ext cx="1988191" cy="7298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= num * 10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BC1B88BE-1AD3-4389-9528-D8DB3BCC4DAD}"/>
              </a:ext>
            </a:extLst>
          </p:cNvPr>
          <p:cNvSpPr/>
          <p:nvPr/>
        </p:nvSpPr>
        <p:spPr>
          <a:xfrm>
            <a:off x="3915205" y="4621336"/>
            <a:ext cx="2262718" cy="729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 print(num)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109B0F-F33C-4DD3-B2C8-A692A4021CF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026846" y="785569"/>
            <a:ext cx="19718" cy="61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A48E83-A8D7-4689-9D68-7968854C3085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4833484" y="1813321"/>
            <a:ext cx="203221" cy="82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0770CB-FB4B-4591-A92E-2E7F9E3D60B5}"/>
              </a:ext>
            </a:extLst>
          </p:cNvPr>
          <p:cNvCxnSpPr>
            <a:stCxn id="4" idx="0"/>
            <a:endCxn id="7" idx="0"/>
          </p:cNvCxnSpPr>
          <p:nvPr/>
        </p:nvCxnSpPr>
        <p:spPr>
          <a:xfrm flipH="1">
            <a:off x="1571594" y="2635191"/>
            <a:ext cx="3465111" cy="4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C93F09-A52D-4883-B8F2-7C2D719134B6}"/>
              </a:ext>
            </a:extLst>
          </p:cNvPr>
          <p:cNvCxnSpPr>
            <a:stCxn id="4" idx="0"/>
            <a:endCxn id="5" idx="0"/>
          </p:cNvCxnSpPr>
          <p:nvPr/>
        </p:nvCxnSpPr>
        <p:spPr>
          <a:xfrm>
            <a:off x="5036705" y="2635191"/>
            <a:ext cx="4178602" cy="4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B26DB6-CB45-43F6-824E-7F8C1569C1B2}"/>
              </a:ext>
            </a:extLst>
          </p:cNvPr>
          <p:cNvCxnSpPr>
            <a:stCxn id="7" idx="2"/>
          </p:cNvCxnSpPr>
          <p:nvPr/>
        </p:nvCxnSpPr>
        <p:spPr>
          <a:xfrm>
            <a:off x="1571594" y="3793921"/>
            <a:ext cx="3465111" cy="8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D7CF68-0D4D-4D2B-A7AB-4A73B7EC9E59}"/>
              </a:ext>
            </a:extLst>
          </p:cNvPr>
          <p:cNvCxnSpPr>
            <a:stCxn id="5" idx="2"/>
          </p:cNvCxnSpPr>
          <p:nvPr/>
        </p:nvCxnSpPr>
        <p:spPr>
          <a:xfrm flipH="1">
            <a:off x="5036705" y="3793921"/>
            <a:ext cx="4178602" cy="82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7700C266-970B-4291-9FDF-B5F0F6A5CF7F}"/>
              </a:ext>
            </a:extLst>
          </p:cNvPr>
          <p:cNvSpPr/>
          <p:nvPr/>
        </p:nvSpPr>
        <p:spPr>
          <a:xfrm>
            <a:off x="4100004" y="6072581"/>
            <a:ext cx="1670179" cy="5318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Dunzo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142829-601F-4073-92A0-3A505478D8A5}"/>
              </a:ext>
            </a:extLst>
          </p:cNvPr>
          <p:cNvCxnSpPr>
            <a:stCxn id="9" idx="4"/>
            <a:endCxn id="29" idx="0"/>
          </p:cNvCxnSpPr>
          <p:nvPr/>
        </p:nvCxnSpPr>
        <p:spPr>
          <a:xfrm flipH="1">
            <a:off x="4935094" y="5351178"/>
            <a:ext cx="111470" cy="72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09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EA728AAD-7C60-4468-BF7A-C2828BC8AD8E}"/>
              </a:ext>
            </a:extLst>
          </p:cNvPr>
          <p:cNvSpPr/>
          <p:nvPr/>
        </p:nvSpPr>
        <p:spPr>
          <a:xfrm>
            <a:off x="4191756" y="253724"/>
            <a:ext cx="1670179" cy="5318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6AACAA56-267E-419D-907D-58037B985AB6}"/>
              </a:ext>
            </a:extLst>
          </p:cNvPr>
          <p:cNvSpPr/>
          <p:nvPr/>
        </p:nvSpPr>
        <p:spPr>
          <a:xfrm>
            <a:off x="3768081" y="1402260"/>
            <a:ext cx="2409841" cy="41106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height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55CB088A-7117-46A2-9DC1-2E5765E0C8D0}"/>
              </a:ext>
            </a:extLst>
          </p:cNvPr>
          <p:cNvSpPr/>
          <p:nvPr/>
        </p:nvSpPr>
        <p:spPr>
          <a:xfrm>
            <a:off x="4084583" y="2635191"/>
            <a:ext cx="1904244" cy="10297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&lt; 60.0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45868905-C619-4352-BA1C-2B2FC50C7610}"/>
              </a:ext>
            </a:extLst>
          </p:cNvPr>
          <p:cNvSpPr/>
          <p:nvPr/>
        </p:nvSpPr>
        <p:spPr>
          <a:xfrm>
            <a:off x="577498" y="3064079"/>
            <a:ext cx="1988191" cy="7298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&lt; 68.0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BC1B88BE-1AD3-4389-9528-D8DB3BCC4DAD}"/>
              </a:ext>
            </a:extLst>
          </p:cNvPr>
          <p:cNvSpPr/>
          <p:nvPr/>
        </p:nvSpPr>
        <p:spPr>
          <a:xfrm>
            <a:off x="727389" y="4730393"/>
            <a:ext cx="2262718" cy="7298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&lt; 72.0</a:t>
            </a: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7700C266-970B-4291-9FDF-B5F0F6A5CF7F}"/>
              </a:ext>
            </a:extLst>
          </p:cNvPr>
          <p:cNvSpPr/>
          <p:nvPr/>
        </p:nvSpPr>
        <p:spPr>
          <a:xfrm>
            <a:off x="10262103" y="5997985"/>
            <a:ext cx="1670179" cy="5318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Dunzo</a:t>
            </a:r>
            <a:endParaRPr lang="en-US" dirty="0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78D2118-A5AB-4992-A580-A1C88D0DBF45}"/>
              </a:ext>
            </a:extLst>
          </p:cNvPr>
          <p:cNvSpPr/>
          <p:nvPr/>
        </p:nvSpPr>
        <p:spPr>
          <a:xfrm>
            <a:off x="7867818" y="3064479"/>
            <a:ext cx="2262718" cy="729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Output: print(‘very short’)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4EF5FFBB-B4D9-4A21-AA9A-9F0401CD6C63}"/>
              </a:ext>
            </a:extLst>
          </p:cNvPr>
          <p:cNvSpPr/>
          <p:nvPr/>
        </p:nvSpPr>
        <p:spPr>
          <a:xfrm>
            <a:off x="3304150" y="3943874"/>
            <a:ext cx="2262718" cy="729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Output: print(‘short’)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F73312-C764-402C-9387-BB3F7E41FE98}"/>
              </a:ext>
            </a:extLst>
          </p:cNvPr>
          <p:cNvCxnSpPr>
            <a:stCxn id="7" idx="1"/>
            <a:endCxn id="9" idx="0"/>
          </p:cNvCxnSpPr>
          <p:nvPr/>
        </p:nvCxnSpPr>
        <p:spPr>
          <a:xfrm rot="10800000" flipH="1" flipV="1">
            <a:off x="577498" y="3428999"/>
            <a:ext cx="1281250" cy="1301393"/>
          </a:xfrm>
          <a:prstGeom prst="bentConnector4">
            <a:avLst>
              <a:gd name="adj1" fmla="val -17842"/>
              <a:gd name="adj2" fmla="val 64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3B6843E-5C0F-4AEA-B103-1A5B59F18506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5400000">
            <a:off x="4691579" y="1066992"/>
            <a:ext cx="616691" cy="53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509F732-9907-4F7D-9633-A90D3E44BD52}"/>
              </a:ext>
            </a:extLst>
          </p:cNvPr>
          <p:cNvCxnSpPr>
            <a:stCxn id="3" idx="4"/>
            <a:endCxn id="4" idx="0"/>
          </p:cNvCxnSpPr>
          <p:nvPr/>
        </p:nvCxnSpPr>
        <p:spPr>
          <a:xfrm rot="16200000" flipH="1">
            <a:off x="4593918" y="2192404"/>
            <a:ext cx="821870" cy="63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9D071F-D9F7-4901-B7FF-ADA13617EA15}"/>
              </a:ext>
            </a:extLst>
          </p:cNvPr>
          <p:cNvCxnSpPr>
            <a:stCxn id="4" idx="0"/>
            <a:endCxn id="10" idx="0"/>
          </p:cNvCxnSpPr>
          <p:nvPr/>
        </p:nvCxnSpPr>
        <p:spPr>
          <a:xfrm rot="16200000" flipH="1">
            <a:off x="6916433" y="755463"/>
            <a:ext cx="429288" cy="4188744"/>
          </a:xfrm>
          <a:prstGeom prst="bentConnector3">
            <a:avLst>
              <a:gd name="adj1" fmla="val -53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BD8FD2D-44D1-4A1C-A784-DC802410B22D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16200000" flipH="1" flipV="1">
            <a:off x="3089706" y="1117079"/>
            <a:ext cx="428888" cy="3465111"/>
          </a:xfrm>
          <a:prstGeom prst="bentConnector3">
            <a:avLst>
              <a:gd name="adj1" fmla="val -53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D902398-F769-4D67-BE16-2E92763536A8}"/>
              </a:ext>
            </a:extLst>
          </p:cNvPr>
          <p:cNvCxnSpPr>
            <a:stCxn id="7" idx="3"/>
            <a:endCxn id="12" idx="2"/>
          </p:cNvCxnSpPr>
          <p:nvPr/>
        </p:nvCxnSpPr>
        <p:spPr>
          <a:xfrm>
            <a:off x="2565689" y="3429000"/>
            <a:ext cx="964733" cy="879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742DD3A3-D10F-4F2F-94B0-7AF9DE6B2F42}"/>
              </a:ext>
            </a:extLst>
          </p:cNvPr>
          <p:cNvSpPr/>
          <p:nvPr/>
        </p:nvSpPr>
        <p:spPr>
          <a:xfrm>
            <a:off x="3139998" y="5070146"/>
            <a:ext cx="2262718" cy="729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Output: print(‘average’)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8D5CD78-7341-44B7-8B8A-35A64D75556F}"/>
              </a:ext>
            </a:extLst>
          </p:cNvPr>
          <p:cNvCxnSpPr>
            <a:stCxn id="9" idx="3"/>
            <a:endCxn id="40" idx="2"/>
          </p:cNvCxnSpPr>
          <p:nvPr/>
        </p:nvCxnSpPr>
        <p:spPr>
          <a:xfrm>
            <a:off x="2990107" y="5095314"/>
            <a:ext cx="376163" cy="339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61BFC460-CA87-470A-B73A-A9B488E19E20}"/>
              </a:ext>
            </a:extLst>
          </p:cNvPr>
          <p:cNvSpPr/>
          <p:nvPr/>
        </p:nvSpPr>
        <p:spPr>
          <a:xfrm>
            <a:off x="244248" y="5799988"/>
            <a:ext cx="2262718" cy="729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Output: print(‘tall’)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887F960-978B-43FC-AC43-65823343CF5D}"/>
              </a:ext>
            </a:extLst>
          </p:cNvPr>
          <p:cNvCxnSpPr>
            <a:stCxn id="9" idx="1"/>
            <a:endCxn id="44" idx="2"/>
          </p:cNvCxnSpPr>
          <p:nvPr/>
        </p:nvCxnSpPr>
        <p:spPr>
          <a:xfrm rot="10800000" flipV="1">
            <a:off x="470521" y="5095313"/>
            <a:ext cx="256869" cy="1069595"/>
          </a:xfrm>
          <a:prstGeom prst="bentConnector3">
            <a:avLst>
              <a:gd name="adj1" fmla="val 277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Summing Junction 47">
            <a:extLst>
              <a:ext uri="{FF2B5EF4-FFF2-40B4-BE49-F238E27FC236}">
                <a16:creationId xmlns:a16="http://schemas.microsoft.com/office/drawing/2014/main" id="{ECD05DBA-773B-4613-9143-5F3F30CA212A}"/>
              </a:ext>
            </a:extLst>
          </p:cNvPr>
          <p:cNvSpPr/>
          <p:nvPr/>
        </p:nvSpPr>
        <p:spPr>
          <a:xfrm>
            <a:off x="8554330" y="4956894"/>
            <a:ext cx="671119" cy="46978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D6187C7-7797-4E7F-8BA6-43D030676BEC}"/>
              </a:ext>
            </a:extLst>
          </p:cNvPr>
          <p:cNvCxnSpPr>
            <a:stCxn id="10" idx="3"/>
            <a:endCxn id="48" idx="0"/>
          </p:cNvCxnSpPr>
          <p:nvPr/>
        </p:nvCxnSpPr>
        <p:spPr>
          <a:xfrm rot="16200000" flipH="1">
            <a:off x="8250111" y="4317114"/>
            <a:ext cx="1162573" cy="116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F513D62-84D4-4892-9B8E-190500D12F09}"/>
              </a:ext>
            </a:extLst>
          </p:cNvPr>
          <p:cNvCxnSpPr>
            <a:stCxn id="12" idx="5"/>
            <a:endCxn id="48" idx="2"/>
          </p:cNvCxnSpPr>
          <p:nvPr/>
        </p:nvCxnSpPr>
        <p:spPr>
          <a:xfrm>
            <a:off x="5340596" y="4308795"/>
            <a:ext cx="3213734" cy="882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21C2D9E-6F31-479A-8900-44355269B53F}"/>
              </a:ext>
            </a:extLst>
          </p:cNvPr>
          <p:cNvCxnSpPr>
            <a:stCxn id="40" idx="5"/>
            <a:endCxn id="48" idx="3"/>
          </p:cNvCxnSpPr>
          <p:nvPr/>
        </p:nvCxnSpPr>
        <p:spPr>
          <a:xfrm flipV="1">
            <a:off x="5176444" y="5357880"/>
            <a:ext cx="3476169" cy="77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B814564-387A-4289-8A2A-837744D7D621}"/>
              </a:ext>
            </a:extLst>
          </p:cNvPr>
          <p:cNvCxnSpPr>
            <a:stCxn id="44" idx="5"/>
            <a:endCxn id="48" idx="4"/>
          </p:cNvCxnSpPr>
          <p:nvPr/>
        </p:nvCxnSpPr>
        <p:spPr>
          <a:xfrm flipV="1">
            <a:off x="2280694" y="5426678"/>
            <a:ext cx="6609196" cy="738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E83FE2F-4307-4A5E-8C10-729688613570}"/>
              </a:ext>
            </a:extLst>
          </p:cNvPr>
          <p:cNvCxnSpPr>
            <a:stCxn id="48" idx="6"/>
            <a:endCxn id="29" idx="0"/>
          </p:cNvCxnSpPr>
          <p:nvPr/>
        </p:nvCxnSpPr>
        <p:spPr>
          <a:xfrm>
            <a:off x="9225449" y="5191786"/>
            <a:ext cx="1871744" cy="806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3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EA728AAD-7C60-4468-BF7A-C2828BC8AD8E}"/>
              </a:ext>
            </a:extLst>
          </p:cNvPr>
          <p:cNvSpPr/>
          <p:nvPr/>
        </p:nvSpPr>
        <p:spPr>
          <a:xfrm>
            <a:off x="4191756" y="253724"/>
            <a:ext cx="1670179" cy="5318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6AACAA56-267E-419D-907D-58037B985AB6}"/>
              </a:ext>
            </a:extLst>
          </p:cNvPr>
          <p:cNvSpPr/>
          <p:nvPr/>
        </p:nvSpPr>
        <p:spPr>
          <a:xfrm>
            <a:off x="3768081" y="1402260"/>
            <a:ext cx="2409841" cy="41106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height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55CB088A-7117-46A2-9DC1-2E5765E0C8D0}"/>
              </a:ext>
            </a:extLst>
          </p:cNvPr>
          <p:cNvSpPr/>
          <p:nvPr/>
        </p:nvSpPr>
        <p:spPr>
          <a:xfrm>
            <a:off x="4084583" y="2635191"/>
            <a:ext cx="1904244" cy="10297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&lt; 60.0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45868905-C619-4352-BA1C-2B2FC50C7610}"/>
              </a:ext>
            </a:extLst>
          </p:cNvPr>
          <p:cNvSpPr/>
          <p:nvPr/>
        </p:nvSpPr>
        <p:spPr>
          <a:xfrm>
            <a:off x="577498" y="3064079"/>
            <a:ext cx="1988191" cy="7298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Over_five_ft</a:t>
            </a:r>
            <a:r>
              <a:rPr lang="en-US" sz="1100" dirty="0"/>
              <a:t> &lt; 8.0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BC1B88BE-1AD3-4389-9528-D8DB3BCC4DAD}"/>
              </a:ext>
            </a:extLst>
          </p:cNvPr>
          <p:cNvSpPr/>
          <p:nvPr/>
        </p:nvSpPr>
        <p:spPr>
          <a:xfrm>
            <a:off x="727389" y="4730393"/>
            <a:ext cx="2262718" cy="7298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Over_five_ft</a:t>
            </a:r>
            <a:r>
              <a:rPr lang="en-US" sz="1200" dirty="0"/>
              <a:t> &lt; 12.0</a:t>
            </a: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7700C266-970B-4291-9FDF-B5F0F6A5CF7F}"/>
              </a:ext>
            </a:extLst>
          </p:cNvPr>
          <p:cNvSpPr/>
          <p:nvPr/>
        </p:nvSpPr>
        <p:spPr>
          <a:xfrm>
            <a:off x="10262103" y="5997985"/>
            <a:ext cx="1670179" cy="5318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Dunzo</a:t>
            </a:r>
            <a:endParaRPr lang="en-US" dirty="0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78D2118-A5AB-4992-A580-A1C88D0DBF45}"/>
              </a:ext>
            </a:extLst>
          </p:cNvPr>
          <p:cNvSpPr/>
          <p:nvPr/>
        </p:nvSpPr>
        <p:spPr>
          <a:xfrm>
            <a:off x="7867818" y="3064479"/>
            <a:ext cx="2262718" cy="729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Output: print(‘very short’)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4EF5FFBB-B4D9-4A21-AA9A-9F0401CD6C63}"/>
              </a:ext>
            </a:extLst>
          </p:cNvPr>
          <p:cNvSpPr/>
          <p:nvPr/>
        </p:nvSpPr>
        <p:spPr>
          <a:xfrm>
            <a:off x="3304150" y="3943874"/>
            <a:ext cx="2262718" cy="729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Output: print(‘short’)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F73312-C764-402C-9387-BB3F7E41FE98}"/>
              </a:ext>
            </a:extLst>
          </p:cNvPr>
          <p:cNvCxnSpPr>
            <a:stCxn id="7" idx="1"/>
            <a:endCxn id="9" idx="0"/>
          </p:cNvCxnSpPr>
          <p:nvPr/>
        </p:nvCxnSpPr>
        <p:spPr>
          <a:xfrm rot="10800000" flipH="1" flipV="1">
            <a:off x="577498" y="3428999"/>
            <a:ext cx="1281250" cy="1301393"/>
          </a:xfrm>
          <a:prstGeom prst="bentConnector4">
            <a:avLst>
              <a:gd name="adj1" fmla="val -17842"/>
              <a:gd name="adj2" fmla="val 64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3B6843E-5C0F-4AEA-B103-1A5B59F18506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5400000">
            <a:off x="4691579" y="1066992"/>
            <a:ext cx="616691" cy="53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509F732-9907-4F7D-9633-A90D3E44BD52}"/>
              </a:ext>
            </a:extLst>
          </p:cNvPr>
          <p:cNvCxnSpPr>
            <a:stCxn id="3" idx="4"/>
            <a:endCxn id="4" idx="0"/>
          </p:cNvCxnSpPr>
          <p:nvPr/>
        </p:nvCxnSpPr>
        <p:spPr>
          <a:xfrm rot="16200000" flipH="1">
            <a:off x="4593918" y="2192404"/>
            <a:ext cx="821870" cy="63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9D071F-D9F7-4901-B7FF-ADA13617EA15}"/>
              </a:ext>
            </a:extLst>
          </p:cNvPr>
          <p:cNvCxnSpPr>
            <a:stCxn id="4" idx="0"/>
            <a:endCxn id="10" idx="0"/>
          </p:cNvCxnSpPr>
          <p:nvPr/>
        </p:nvCxnSpPr>
        <p:spPr>
          <a:xfrm rot="16200000" flipH="1">
            <a:off x="6916433" y="755463"/>
            <a:ext cx="429288" cy="4188744"/>
          </a:xfrm>
          <a:prstGeom prst="bentConnector3">
            <a:avLst>
              <a:gd name="adj1" fmla="val -53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BD8FD2D-44D1-4A1C-A784-DC802410B22D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607302" y="1205788"/>
            <a:ext cx="357631" cy="2501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D902398-F769-4D67-BE16-2E92763536A8}"/>
              </a:ext>
            </a:extLst>
          </p:cNvPr>
          <p:cNvCxnSpPr>
            <a:stCxn id="7" idx="3"/>
            <a:endCxn id="12" idx="2"/>
          </p:cNvCxnSpPr>
          <p:nvPr/>
        </p:nvCxnSpPr>
        <p:spPr>
          <a:xfrm>
            <a:off x="2565689" y="3429000"/>
            <a:ext cx="964733" cy="879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ata 39">
            <a:extLst>
              <a:ext uri="{FF2B5EF4-FFF2-40B4-BE49-F238E27FC236}">
                <a16:creationId xmlns:a16="http://schemas.microsoft.com/office/drawing/2014/main" id="{742DD3A3-D10F-4F2F-94B0-7AF9DE6B2F42}"/>
              </a:ext>
            </a:extLst>
          </p:cNvPr>
          <p:cNvSpPr/>
          <p:nvPr/>
        </p:nvSpPr>
        <p:spPr>
          <a:xfrm>
            <a:off x="3139998" y="5070146"/>
            <a:ext cx="2262718" cy="729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Output: print(‘average’)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8D5CD78-7341-44B7-8B8A-35A64D75556F}"/>
              </a:ext>
            </a:extLst>
          </p:cNvPr>
          <p:cNvCxnSpPr>
            <a:stCxn id="9" idx="3"/>
            <a:endCxn id="40" idx="2"/>
          </p:cNvCxnSpPr>
          <p:nvPr/>
        </p:nvCxnSpPr>
        <p:spPr>
          <a:xfrm>
            <a:off x="2990107" y="5095314"/>
            <a:ext cx="376163" cy="339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ata 43">
            <a:extLst>
              <a:ext uri="{FF2B5EF4-FFF2-40B4-BE49-F238E27FC236}">
                <a16:creationId xmlns:a16="http://schemas.microsoft.com/office/drawing/2014/main" id="{61BFC460-CA87-470A-B73A-A9B488E19E20}"/>
              </a:ext>
            </a:extLst>
          </p:cNvPr>
          <p:cNvSpPr/>
          <p:nvPr/>
        </p:nvSpPr>
        <p:spPr>
          <a:xfrm>
            <a:off x="244248" y="5799988"/>
            <a:ext cx="2262718" cy="729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Output: print(‘tall’)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887F960-978B-43FC-AC43-65823343CF5D}"/>
              </a:ext>
            </a:extLst>
          </p:cNvPr>
          <p:cNvCxnSpPr>
            <a:stCxn id="9" idx="1"/>
            <a:endCxn id="44" idx="2"/>
          </p:cNvCxnSpPr>
          <p:nvPr/>
        </p:nvCxnSpPr>
        <p:spPr>
          <a:xfrm rot="10800000" flipV="1">
            <a:off x="470521" y="5095313"/>
            <a:ext cx="256869" cy="1069595"/>
          </a:xfrm>
          <a:prstGeom prst="bentConnector3">
            <a:avLst>
              <a:gd name="adj1" fmla="val 277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Summing Junction 47">
            <a:extLst>
              <a:ext uri="{FF2B5EF4-FFF2-40B4-BE49-F238E27FC236}">
                <a16:creationId xmlns:a16="http://schemas.microsoft.com/office/drawing/2014/main" id="{ECD05DBA-773B-4613-9143-5F3F30CA212A}"/>
              </a:ext>
            </a:extLst>
          </p:cNvPr>
          <p:cNvSpPr/>
          <p:nvPr/>
        </p:nvSpPr>
        <p:spPr>
          <a:xfrm>
            <a:off x="8554330" y="4956894"/>
            <a:ext cx="671119" cy="46978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D6187C7-7797-4E7F-8BA6-43D030676BEC}"/>
              </a:ext>
            </a:extLst>
          </p:cNvPr>
          <p:cNvCxnSpPr>
            <a:stCxn id="10" idx="3"/>
            <a:endCxn id="48" idx="0"/>
          </p:cNvCxnSpPr>
          <p:nvPr/>
        </p:nvCxnSpPr>
        <p:spPr>
          <a:xfrm rot="16200000" flipH="1">
            <a:off x="8250111" y="4317114"/>
            <a:ext cx="1162573" cy="116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F513D62-84D4-4892-9B8E-190500D12F09}"/>
              </a:ext>
            </a:extLst>
          </p:cNvPr>
          <p:cNvCxnSpPr>
            <a:stCxn id="12" idx="5"/>
            <a:endCxn id="48" idx="2"/>
          </p:cNvCxnSpPr>
          <p:nvPr/>
        </p:nvCxnSpPr>
        <p:spPr>
          <a:xfrm>
            <a:off x="5340596" y="4308795"/>
            <a:ext cx="3213734" cy="882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21C2D9E-6F31-479A-8900-44355269B53F}"/>
              </a:ext>
            </a:extLst>
          </p:cNvPr>
          <p:cNvCxnSpPr>
            <a:cxnSpLocks/>
            <a:stCxn id="40" idx="5"/>
            <a:endCxn id="6" idx="2"/>
          </p:cNvCxnSpPr>
          <p:nvPr/>
        </p:nvCxnSpPr>
        <p:spPr>
          <a:xfrm>
            <a:off x="5176444" y="5435067"/>
            <a:ext cx="1439723" cy="729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B814564-387A-4289-8A2A-837744D7D621}"/>
              </a:ext>
            </a:extLst>
          </p:cNvPr>
          <p:cNvCxnSpPr>
            <a:cxnSpLocks/>
            <a:stCxn id="44" idx="5"/>
            <a:endCxn id="6" idx="4"/>
          </p:cNvCxnSpPr>
          <p:nvPr/>
        </p:nvCxnSpPr>
        <p:spPr>
          <a:xfrm>
            <a:off x="2280694" y="6164909"/>
            <a:ext cx="5240560" cy="364920"/>
          </a:xfrm>
          <a:prstGeom prst="bentConnector4">
            <a:avLst>
              <a:gd name="adj1" fmla="val 37047"/>
              <a:gd name="adj2" fmla="val 162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44FEB10-B19A-42B1-9609-745227788D16}"/>
              </a:ext>
            </a:extLst>
          </p:cNvPr>
          <p:cNvSpPr/>
          <p:nvPr/>
        </p:nvSpPr>
        <p:spPr>
          <a:xfrm>
            <a:off x="366672" y="2072029"/>
            <a:ext cx="2409841" cy="4110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Input: height - 60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3B6BAF31-5359-4BAD-8161-2844A02EABE7}"/>
              </a:ext>
            </a:extLst>
          </p:cNvPr>
          <p:cNvSpPr/>
          <p:nvPr/>
        </p:nvSpPr>
        <p:spPr>
          <a:xfrm>
            <a:off x="6389895" y="5799987"/>
            <a:ext cx="2262718" cy="729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Output: print(‘not so short’)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AE598F9-2142-4637-ABFE-EB7D70E28CA9}"/>
              </a:ext>
            </a:extLst>
          </p:cNvPr>
          <p:cNvCxnSpPr>
            <a:endCxn id="7" idx="0"/>
          </p:cNvCxnSpPr>
          <p:nvPr/>
        </p:nvCxnSpPr>
        <p:spPr>
          <a:xfrm rot="16200000" flipH="1">
            <a:off x="1281099" y="2773583"/>
            <a:ext cx="58098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4BEE622-21B6-473E-B7F8-29871D10A326}"/>
              </a:ext>
            </a:extLst>
          </p:cNvPr>
          <p:cNvSpPr/>
          <p:nvPr/>
        </p:nvSpPr>
        <p:spPr>
          <a:xfrm>
            <a:off x="5566868" y="2072029"/>
            <a:ext cx="1018490" cy="2557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EF063F6-E86D-4185-AB49-C622789E3066}"/>
              </a:ext>
            </a:extLst>
          </p:cNvPr>
          <p:cNvSpPr/>
          <p:nvPr/>
        </p:nvSpPr>
        <p:spPr>
          <a:xfrm>
            <a:off x="3585170" y="1956344"/>
            <a:ext cx="1018490" cy="2557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B6FA628-C084-46CD-B229-0842FAB299C5}"/>
              </a:ext>
            </a:extLst>
          </p:cNvPr>
          <p:cNvCxnSpPr>
            <a:stCxn id="6" idx="0"/>
            <a:endCxn id="48" idx="4"/>
          </p:cNvCxnSpPr>
          <p:nvPr/>
        </p:nvCxnSpPr>
        <p:spPr>
          <a:xfrm rot="5400000" flipH="1" flipV="1">
            <a:off x="8132054" y="5042151"/>
            <a:ext cx="373309" cy="114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1299C3-5849-45CE-ACC8-517D6189A191}"/>
              </a:ext>
            </a:extLst>
          </p:cNvPr>
          <p:cNvCxnSpPr>
            <a:stCxn id="48" idx="6"/>
            <a:endCxn id="29" idx="0"/>
          </p:cNvCxnSpPr>
          <p:nvPr/>
        </p:nvCxnSpPr>
        <p:spPr>
          <a:xfrm>
            <a:off x="9225449" y="5191786"/>
            <a:ext cx="1871744" cy="806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6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4625368-DA77-4D5C-A5A0-2962188586A5}"/>
              </a:ext>
            </a:extLst>
          </p:cNvPr>
          <p:cNvSpPr/>
          <p:nvPr/>
        </p:nvSpPr>
        <p:spPr>
          <a:xfrm>
            <a:off x="1992086" y="19594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8015E225-041B-4E41-8EA1-0DCAAA057CA4}"/>
              </a:ext>
            </a:extLst>
          </p:cNvPr>
          <p:cNvSpPr/>
          <p:nvPr/>
        </p:nvSpPr>
        <p:spPr>
          <a:xfrm>
            <a:off x="1390262" y="942391"/>
            <a:ext cx="2118049" cy="4292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Input: </a:t>
            </a:r>
            <a:r>
              <a:rPr lang="en-US" sz="1100" dirty="0" err="1"/>
              <a:t>pct_grade</a:t>
            </a:r>
            <a:endParaRPr lang="en-US" sz="1100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856EEEFC-EC67-4266-AF4B-EF2EC5B48D0D}"/>
              </a:ext>
            </a:extLst>
          </p:cNvPr>
          <p:cNvSpPr/>
          <p:nvPr/>
        </p:nvSpPr>
        <p:spPr>
          <a:xfrm>
            <a:off x="1632858" y="1698170"/>
            <a:ext cx="1474236" cy="8584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Pct_grade</a:t>
            </a:r>
            <a:r>
              <a:rPr lang="en-US" sz="1050" dirty="0"/>
              <a:t> &lt; 60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81B6D1C-1D55-4936-AA75-3B77AFD2BA35}"/>
              </a:ext>
            </a:extLst>
          </p:cNvPr>
          <p:cNvSpPr/>
          <p:nvPr/>
        </p:nvSpPr>
        <p:spPr>
          <a:xfrm>
            <a:off x="3077549" y="2453948"/>
            <a:ext cx="1474236" cy="8584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Pct_grade</a:t>
            </a:r>
            <a:r>
              <a:rPr lang="en-US" sz="1050" dirty="0"/>
              <a:t> &lt; 70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D43A482-FA99-461E-BCC0-91BDB48D9100}"/>
              </a:ext>
            </a:extLst>
          </p:cNvPr>
          <p:cNvSpPr/>
          <p:nvPr/>
        </p:nvSpPr>
        <p:spPr>
          <a:xfrm>
            <a:off x="4551785" y="3315474"/>
            <a:ext cx="1474236" cy="8584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Pct_grade</a:t>
            </a:r>
            <a:r>
              <a:rPr lang="en-US" sz="1050" dirty="0"/>
              <a:t> &lt; 80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A15D5EC-49AF-4B46-87EC-8FF75F5959ED}"/>
              </a:ext>
            </a:extLst>
          </p:cNvPr>
          <p:cNvSpPr/>
          <p:nvPr/>
        </p:nvSpPr>
        <p:spPr>
          <a:xfrm>
            <a:off x="6096000" y="4096137"/>
            <a:ext cx="1474236" cy="8584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Pct_grade</a:t>
            </a:r>
            <a:r>
              <a:rPr lang="en-US" sz="1050" dirty="0"/>
              <a:t> &lt; 90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E5EE1C13-211B-4C44-8D9C-F695C0A51226}"/>
              </a:ext>
            </a:extLst>
          </p:cNvPr>
          <p:cNvSpPr/>
          <p:nvPr/>
        </p:nvSpPr>
        <p:spPr>
          <a:xfrm>
            <a:off x="124409" y="2883156"/>
            <a:ext cx="1620415" cy="4292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Output: </a:t>
            </a:r>
            <a:r>
              <a:rPr lang="en-US" sz="1100" dirty="0" err="1"/>
              <a:t>ltr_grade</a:t>
            </a:r>
            <a:r>
              <a:rPr lang="en-US" sz="1100" dirty="0"/>
              <a:t> = ‘F’</a:t>
            </a: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3BCB3A77-3BB9-4360-AE73-D8265372D389}"/>
              </a:ext>
            </a:extLst>
          </p:cNvPr>
          <p:cNvSpPr/>
          <p:nvPr/>
        </p:nvSpPr>
        <p:spPr>
          <a:xfrm>
            <a:off x="1670181" y="3638934"/>
            <a:ext cx="1620415" cy="4292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Output: </a:t>
            </a:r>
            <a:r>
              <a:rPr lang="en-US" sz="1050" dirty="0" err="1"/>
              <a:t>ltr_grade</a:t>
            </a:r>
            <a:r>
              <a:rPr lang="en-US" sz="1050" dirty="0"/>
              <a:t> = ‘D’</a:t>
            </a: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AF5F108F-7C6F-4E39-9F7E-825B5C1659FE}"/>
              </a:ext>
            </a:extLst>
          </p:cNvPr>
          <p:cNvSpPr/>
          <p:nvPr/>
        </p:nvSpPr>
        <p:spPr>
          <a:xfrm>
            <a:off x="3107094" y="4466245"/>
            <a:ext cx="1620415" cy="4292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Output: </a:t>
            </a:r>
            <a:r>
              <a:rPr lang="en-US" sz="1050" dirty="0" err="1"/>
              <a:t>ltr_grade</a:t>
            </a:r>
            <a:r>
              <a:rPr lang="en-US" sz="1050" dirty="0"/>
              <a:t> = ‘C’</a:t>
            </a:r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76B946AC-A1B0-41C3-AAC5-264217D41F36}"/>
              </a:ext>
            </a:extLst>
          </p:cNvPr>
          <p:cNvSpPr/>
          <p:nvPr/>
        </p:nvSpPr>
        <p:spPr>
          <a:xfrm>
            <a:off x="4735286" y="5197143"/>
            <a:ext cx="1620415" cy="4292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Output: </a:t>
            </a:r>
            <a:r>
              <a:rPr lang="en-US" sz="1050" dirty="0" err="1"/>
              <a:t>ltr_grade</a:t>
            </a:r>
            <a:r>
              <a:rPr lang="en-US" sz="1050" dirty="0"/>
              <a:t> = ‘B’</a:t>
            </a:r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85B0340A-1862-4B92-919A-647AA9342C57}"/>
              </a:ext>
            </a:extLst>
          </p:cNvPr>
          <p:cNvSpPr/>
          <p:nvPr/>
        </p:nvSpPr>
        <p:spPr>
          <a:xfrm>
            <a:off x="7364963" y="5240677"/>
            <a:ext cx="1620415" cy="4292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Output: </a:t>
            </a:r>
            <a:r>
              <a:rPr lang="en-US" sz="1050" dirty="0" err="1"/>
              <a:t>ltr_grade</a:t>
            </a:r>
            <a:r>
              <a:rPr lang="en-US" sz="1050" dirty="0"/>
              <a:t> = ‘A’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7E59B80-C981-473E-9072-301F43A6428D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16200000" flipH="1">
            <a:off x="2226938" y="720042"/>
            <a:ext cx="44469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73C78D-AD79-41D8-B0E2-B8FB4CD5B6D6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5400000">
            <a:off x="2246347" y="1495230"/>
            <a:ext cx="326570" cy="79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C932C85-81F1-4275-BD15-6A6835B4C4D7}"/>
              </a:ext>
            </a:extLst>
          </p:cNvPr>
          <p:cNvCxnSpPr>
            <a:stCxn id="4" idx="1"/>
            <a:endCxn id="12" idx="1"/>
          </p:cNvCxnSpPr>
          <p:nvPr/>
        </p:nvCxnSpPr>
        <p:spPr>
          <a:xfrm rot="10800000" flipV="1">
            <a:off x="934618" y="2127378"/>
            <a:ext cx="698241" cy="755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303E7E-62C1-4878-BB74-FD2A2A6C42F9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3107094" y="2127379"/>
            <a:ext cx="707573" cy="326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25BA82-4125-4D02-B552-B2E92169D013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4551785" y="2883157"/>
            <a:ext cx="737118" cy="432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BB725C1-9E9A-4789-A031-88BC918219A8}"/>
              </a:ext>
            </a:extLst>
          </p:cNvPr>
          <p:cNvCxnSpPr>
            <a:stCxn id="8" idx="3"/>
            <a:endCxn id="10" idx="0"/>
          </p:cNvCxnSpPr>
          <p:nvPr/>
        </p:nvCxnSpPr>
        <p:spPr>
          <a:xfrm>
            <a:off x="6026021" y="3744683"/>
            <a:ext cx="807097" cy="351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0AD00FC-873A-49CC-8548-9B323D11EE30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7570236" y="4525346"/>
            <a:ext cx="604935" cy="715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0E50583-4A4C-483F-8353-6C3688570DFB}"/>
              </a:ext>
            </a:extLst>
          </p:cNvPr>
          <p:cNvCxnSpPr>
            <a:stCxn id="10" idx="1"/>
            <a:endCxn id="18" idx="1"/>
          </p:cNvCxnSpPr>
          <p:nvPr/>
        </p:nvCxnSpPr>
        <p:spPr>
          <a:xfrm rot="10800000" flipV="1">
            <a:off x="5545494" y="4525345"/>
            <a:ext cx="550506" cy="671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63FDC7F-0B4A-4084-BC6A-5875148C4BC1}"/>
              </a:ext>
            </a:extLst>
          </p:cNvPr>
          <p:cNvCxnSpPr>
            <a:stCxn id="8" idx="1"/>
            <a:endCxn id="16" idx="1"/>
          </p:cNvCxnSpPr>
          <p:nvPr/>
        </p:nvCxnSpPr>
        <p:spPr>
          <a:xfrm rot="10800000" flipV="1">
            <a:off x="3917303" y="3744683"/>
            <a:ext cx="634483" cy="721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6C19646-DBC1-43E9-9412-2E2F963E266E}"/>
              </a:ext>
            </a:extLst>
          </p:cNvPr>
          <p:cNvCxnSpPr>
            <a:stCxn id="6" idx="1"/>
            <a:endCxn id="14" idx="1"/>
          </p:cNvCxnSpPr>
          <p:nvPr/>
        </p:nvCxnSpPr>
        <p:spPr>
          <a:xfrm rot="10800000" flipV="1">
            <a:off x="2480389" y="2883156"/>
            <a:ext cx="597160" cy="755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E2EC2504-35EE-4557-B838-2C080AAD2D5C}"/>
              </a:ext>
            </a:extLst>
          </p:cNvPr>
          <p:cNvSpPr/>
          <p:nvPr/>
        </p:nvSpPr>
        <p:spPr>
          <a:xfrm>
            <a:off x="1068353" y="1734007"/>
            <a:ext cx="578498" cy="2300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TRUE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BA982241-0D33-404B-8631-79C3AA3A23B9}"/>
              </a:ext>
            </a:extLst>
          </p:cNvPr>
          <p:cNvSpPr/>
          <p:nvPr/>
        </p:nvSpPr>
        <p:spPr>
          <a:xfrm>
            <a:off x="3001347" y="1734007"/>
            <a:ext cx="578498" cy="2300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FALSE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66667A85-CFD9-401D-883B-C87A69EAE78E}"/>
              </a:ext>
            </a:extLst>
          </p:cNvPr>
          <p:cNvSpPr/>
          <p:nvPr/>
        </p:nvSpPr>
        <p:spPr>
          <a:xfrm>
            <a:off x="4539344" y="2567541"/>
            <a:ext cx="578498" cy="2300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FALSE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7C06C971-F50C-4822-8200-DD3B2FF34064}"/>
              </a:ext>
            </a:extLst>
          </p:cNvPr>
          <p:cNvSpPr/>
          <p:nvPr/>
        </p:nvSpPr>
        <p:spPr>
          <a:xfrm>
            <a:off x="6068012" y="3416594"/>
            <a:ext cx="578498" cy="2300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FALSE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2B660642-5C99-4EA1-89D6-107B2E443324}"/>
              </a:ext>
            </a:extLst>
          </p:cNvPr>
          <p:cNvSpPr/>
          <p:nvPr/>
        </p:nvSpPr>
        <p:spPr>
          <a:xfrm>
            <a:off x="7570235" y="4173891"/>
            <a:ext cx="578498" cy="2300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FALSE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616C9853-D8FB-4402-9A8C-0A5EA948C8C7}"/>
              </a:ext>
            </a:extLst>
          </p:cNvPr>
          <p:cNvSpPr/>
          <p:nvPr/>
        </p:nvSpPr>
        <p:spPr>
          <a:xfrm>
            <a:off x="2528596" y="2550431"/>
            <a:ext cx="578498" cy="2300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TRUE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26BDD1D2-9FC9-4E39-BA7A-2824B3F7F3C9}"/>
              </a:ext>
            </a:extLst>
          </p:cNvPr>
          <p:cNvSpPr/>
          <p:nvPr/>
        </p:nvSpPr>
        <p:spPr>
          <a:xfrm>
            <a:off x="3956179" y="3416594"/>
            <a:ext cx="578498" cy="2300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TRUE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5C3FB02B-3236-4423-AECB-4077D1E4B777}"/>
              </a:ext>
            </a:extLst>
          </p:cNvPr>
          <p:cNvSpPr/>
          <p:nvPr/>
        </p:nvSpPr>
        <p:spPr>
          <a:xfrm>
            <a:off x="5561822" y="4166149"/>
            <a:ext cx="578498" cy="2300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TRUE</a:t>
            </a:r>
          </a:p>
        </p:txBody>
      </p:sp>
      <p:sp>
        <p:nvSpPr>
          <p:cNvPr id="60" name="Flowchart: Summing Junction 59">
            <a:extLst>
              <a:ext uri="{FF2B5EF4-FFF2-40B4-BE49-F238E27FC236}">
                <a16:creationId xmlns:a16="http://schemas.microsoft.com/office/drawing/2014/main" id="{2EEC1573-D11E-44CC-B802-F2C02D365C00}"/>
              </a:ext>
            </a:extLst>
          </p:cNvPr>
          <p:cNvSpPr/>
          <p:nvPr/>
        </p:nvSpPr>
        <p:spPr>
          <a:xfrm>
            <a:off x="6646510" y="5744484"/>
            <a:ext cx="186608" cy="2114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Summing Junction 61">
            <a:extLst>
              <a:ext uri="{FF2B5EF4-FFF2-40B4-BE49-F238E27FC236}">
                <a16:creationId xmlns:a16="http://schemas.microsoft.com/office/drawing/2014/main" id="{A29D3667-74A0-47B3-8B97-21E13C0DB6AF}"/>
              </a:ext>
            </a:extLst>
          </p:cNvPr>
          <p:cNvSpPr/>
          <p:nvPr/>
        </p:nvSpPr>
        <p:spPr>
          <a:xfrm>
            <a:off x="5123290" y="5828445"/>
            <a:ext cx="186608" cy="2114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Summing Junction 63">
            <a:extLst>
              <a:ext uri="{FF2B5EF4-FFF2-40B4-BE49-F238E27FC236}">
                <a16:creationId xmlns:a16="http://schemas.microsoft.com/office/drawing/2014/main" id="{24554E4F-2F2D-4793-AB0E-3E04F05D96B5}"/>
              </a:ext>
            </a:extLst>
          </p:cNvPr>
          <p:cNvSpPr/>
          <p:nvPr/>
        </p:nvSpPr>
        <p:spPr>
          <a:xfrm>
            <a:off x="3719809" y="5974657"/>
            <a:ext cx="186608" cy="2114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794941F6-1953-4B76-B2CC-A116916EF926}"/>
              </a:ext>
            </a:extLst>
          </p:cNvPr>
          <p:cNvSpPr/>
          <p:nvPr/>
        </p:nvSpPr>
        <p:spPr>
          <a:xfrm>
            <a:off x="2223024" y="6155031"/>
            <a:ext cx="186608" cy="2114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E840D50-74F4-485C-B8BA-213AE3F4F71C}"/>
              </a:ext>
            </a:extLst>
          </p:cNvPr>
          <p:cNvCxnSpPr>
            <a:stCxn id="18" idx="4"/>
            <a:endCxn id="60" idx="2"/>
          </p:cNvCxnSpPr>
          <p:nvPr/>
        </p:nvCxnSpPr>
        <p:spPr>
          <a:xfrm rot="16200000" flipH="1">
            <a:off x="5984078" y="5187768"/>
            <a:ext cx="223848" cy="1101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1087B91-D83D-43A9-AC55-2F194C8D0EEC}"/>
              </a:ext>
            </a:extLst>
          </p:cNvPr>
          <p:cNvCxnSpPr>
            <a:stCxn id="20" idx="3"/>
            <a:endCxn id="60" idx="6"/>
          </p:cNvCxnSpPr>
          <p:nvPr/>
        </p:nvCxnSpPr>
        <p:spPr>
          <a:xfrm rot="5400000">
            <a:off x="7332967" y="5170038"/>
            <a:ext cx="180314" cy="1180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F64CCB4-D3BD-4DC8-B493-9C1F425A62B6}"/>
              </a:ext>
            </a:extLst>
          </p:cNvPr>
          <p:cNvCxnSpPr>
            <a:stCxn id="60" idx="4"/>
            <a:endCxn id="62" idx="6"/>
          </p:cNvCxnSpPr>
          <p:nvPr/>
        </p:nvCxnSpPr>
        <p:spPr>
          <a:xfrm rot="5400000" flipH="1">
            <a:off x="6013978" y="5230081"/>
            <a:ext cx="21755" cy="1429916"/>
          </a:xfrm>
          <a:prstGeom prst="bentConnector4">
            <a:avLst>
              <a:gd name="adj1" fmla="val -1050793"/>
              <a:gd name="adj2" fmla="val 53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DC8AEA6-0770-425D-B7EE-27256272E190}"/>
              </a:ext>
            </a:extLst>
          </p:cNvPr>
          <p:cNvCxnSpPr>
            <a:stCxn id="62" idx="4"/>
            <a:endCxn id="64" idx="6"/>
          </p:cNvCxnSpPr>
          <p:nvPr/>
        </p:nvCxnSpPr>
        <p:spPr>
          <a:xfrm rot="5400000">
            <a:off x="4541258" y="5405037"/>
            <a:ext cx="40496" cy="1310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73135C1-4BFE-4F3D-8E7E-8E1DC8414A50}"/>
              </a:ext>
            </a:extLst>
          </p:cNvPr>
          <p:cNvCxnSpPr>
            <a:stCxn id="64" idx="4"/>
            <a:endCxn id="66" idx="6"/>
          </p:cNvCxnSpPr>
          <p:nvPr/>
        </p:nvCxnSpPr>
        <p:spPr>
          <a:xfrm rot="5400000">
            <a:off x="3074044" y="5521678"/>
            <a:ext cx="74658" cy="1403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ADE40C3-AA06-4768-9C80-2406AF32AA50}"/>
              </a:ext>
            </a:extLst>
          </p:cNvPr>
          <p:cNvCxnSpPr>
            <a:stCxn id="66" idx="4"/>
          </p:cNvCxnSpPr>
          <p:nvPr/>
        </p:nvCxnSpPr>
        <p:spPr>
          <a:xfrm rot="5400000">
            <a:off x="2112548" y="6570243"/>
            <a:ext cx="40756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56A2253-BD61-4068-96A7-382243A0252D}"/>
              </a:ext>
            </a:extLst>
          </p:cNvPr>
          <p:cNvCxnSpPr>
            <a:stCxn id="12" idx="3"/>
            <a:endCxn id="66" idx="2"/>
          </p:cNvCxnSpPr>
          <p:nvPr/>
        </p:nvCxnSpPr>
        <p:spPr>
          <a:xfrm rot="16200000" flipH="1">
            <a:off x="23608" y="4061331"/>
            <a:ext cx="2948382" cy="1450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DA0780C-64C9-41BD-AA6B-D4ACEA1E7F55}"/>
              </a:ext>
            </a:extLst>
          </p:cNvPr>
          <p:cNvCxnSpPr>
            <a:stCxn id="14" idx="3"/>
            <a:endCxn id="64" idx="2"/>
          </p:cNvCxnSpPr>
          <p:nvPr/>
        </p:nvCxnSpPr>
        <p:spPr>
          <a:xfrm rot="16200000" flipH="1">
            <a:off x="2012963" y="4373527"/>
            <a:ext cx="2012230" cy="1401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7C4DB49-40D5-438D-848E-B61BB03A4582}"/>
              </a:ext>
            </a:extLst>
          </p:cNvPr>
          <p:cNvCxnSpPr>
            <a:stCxn id="16" idx="4"/>
            <a:endCxn id="62" idx="2"/>
          </p:cNvCxnSpPr>
          <p:nvPr/>
        </p:nvCxnSpPr>
        <p:spPr>
          <a:xfrm rot="16200000" flipH="1">
            <a:off x="4000943" y="4811813"/>
            <a:ext cx="1038707" cy="1205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204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Nalundasan, Andrew</dc:creator>
  <cp:lastModifiedBy>Nalundasan, Andrew</cp:lastModifiedBy>
  <cp:revision>6</cp:revision>
  <dcterms:created xsi:type="dcterms:W3CDTF">2020-09-21T20:50:40Z</dcterms:created>
  <dcterms:modified xsi:type="dcterms:W3CDTF">2020-09-22T01:21:16Z</dcterms:modified>
</cp:coreProperties>
</file>