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Chance of voting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Will Vote: 82%</c:v>
                </c:pt>
                <c:pt idx="1">
                  <c:v>Won't Vote: 18%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82</c:v>
                </c:pt>
                <c:pt idx="1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3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7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697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23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9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4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7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6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3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7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D3F9FC-CF80-4D5F-B623-B5CE71511A52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6C2DF7-CB82-47D3-951F-3EA5124D1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3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Who will vote?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Carr</a:t>
            </a:r>
          </a:p>
          <a:p>
            <a:r>
              <a:rPr lang="en-US" dirty="0" smtClean="0"/>
              <a:t>0ptimus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1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1812" y="416075"/>
            <a:ext cx="402567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2151" y="1553809"/>
            <a:ext cx="1044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Predict if someone will vote in the upcoming election</a:t>
            </a:r>
            <a:endParaRPr lang="en-US" sz="2800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79117976"/>
              </p:ext>
            </p:extLst>
          </p:nvPr>
        </p:nvGraphicFramePr>
        <p:xfrm>
          <a:off x="2544649" y="2077029"/>
          <a:ext cx="6821714" cy="391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0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1812" y="416075"/>
            <a:ext cx="402567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we have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2151" y="1553809"/>
            <a:ext cx="69642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List of voter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Age, Party, etc.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Previous voter turnout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38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1812" y="416075"/>
            <a:ext cx="402567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2151" y="1553809"/>
            <a:ext cx="105492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Use previous years of voter turnout to ‘train’ our model.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Run a Logistical Regression to get probabilities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Align those probabilities with individual voters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573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6612" y="1679302"/>
            <a:ext cx="10547668" cy="41576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1770742"/>
            <a:ext cx="10241280" cy="3898538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1812" y="416075"/>
            <a:ext cx="402567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we got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3440" y="1923142"/>
            <a:ext cx="171978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36905"/>
              </p:ext>
            </p:extLst>
          </p:nvPr>
        </p:nvGraphicFramePr>
        <p:xfrm>
          <a:off x="1143000" y="1907902"/>
          <a:ext cx="9977268" cy="361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5724528" imgH="2295615" progId="Excel.Sheet.12">
                  <p:embed/>
                </p:oleObj>
              </mc:Choice>
              <mc:Fallback>
                <p:oleObj name="Worksheet" r:id="rId3" imgW="5724528" imgH="229561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7902"/>
                        <a:ext cx="9977268" cy="3614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290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70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Microsoft Excel Worksheet</vt:lpstr>
      <vt:lpstr>Who will vote?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will vote?</dc:title>
  <dc:creator>Andrew Carr</dc:creator>
  <cp:lastModifiedBy>Andrew Carr</cp:lastModifiedBy>
  <cp:revision>7</cp:revision>
  <dcterms:created xsi:type="dcterms:W3CDTF">2015-11-04T18:54:33Z</dcterms:created>
  <dcterms:modified xsi:type="dcterms:W3CDTF">2015-11-04T19:19:02Z</dcterms:modified>
</cp:coreProperties>
</file>