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84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DD09BB-B692-4FFF-AA0D-B77EB8D490C2}">
  <a:tblStyle styleId="{26DD09BB-B692-4FFF-AA0D-B77EB8D490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We’ll definitely want</a:t>
            </a:r>
            <a:r>
              <a:rPr lang="en-US" baseline="0" dirty="0" smtClean="0"/>
              <a:t> to put a bio here or something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34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0" name="Shape 4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1" name="Shape 10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Marketing </a:t>
            </a:r>
            <a:r>
              <a:rPr lang="en-US" dirty="0" err="1" smtClean="0"/>
              <a:t>Stratgey</a:t>
            </a:r>
            <a:endParaRPr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Also from Andrew D</a:t>
            </a:r>
            <a:endParaRPr dirty="0"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l="5549" r="17698"/>
          <a:stretch/>
        </p:blipFill>
        <p:spPr>
          <a:xfrm flipH="1">
            <a:off x="5195975" y="0"/>
            <a:ext cx="3948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Team</a:t>
            </a:r>
            <a:endParaRPr dirty="0"/>
          </a:p>
        </p:txBody>
      </p:sp>
      <p:sp>
        <p:nvSpPr>
          <p:cNvPr id="241" name="Shape 241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Andrew</a:t>
            </a:r>
            <a:endParaRPr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4225562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Andrew</a:t>
            </a:r>
            <a:endParaRPr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683856" y="2475275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Josh</a:t>
            </a:r>
            <a:endParaRPr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Projected Earnings</a:t>
            </a:r>
            <a:endParaRPr dirty="0"/>
          </a:p>
        </p:txBody>
      </p:sp>
      <p:graphicFrame>
        <p:nvGraphicFramePr>
          <p:cNvPr id="249" name="Shape 249"/>
          <p:cNvGraphicFramePr/>
          <p:nvPr/>
        </p:nvGraphicFramePr>
        <p:xfrm>
          <a:off x="1127500" y="1945481"/>
          <a:ext cx="4675900" cy="2461900"/>
        </p:xfrm>
        <a:graphic>
          <a:graphicData uri="http://schemas.openxmlformats.org/drawingml/2006/table">
            <a:tbl>
              <a:tblPr>
                <a:noFill/>
                <a:tableStyleId>{26DD09BB-B692-4FFF-AA0D-B77EB8D490C2}</a:tableStyleId>
              </a:tblPr>
              <a:tblGrid>
                <a:gridCol w="1168975"/>
                <a:gridCol w="1168975"/>
                <a:gridCol w="1168975"/>
                <a:gridCol w="1168975"/>
              </a:tblGrid>
              <a:tr h="6154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49150" y="740625"/>
            <a:ext cx="8446770" cy="402385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title" idx="4294967295"/>
          </p:nvPr>
        </p:nvSpPr>
        <p:spPr>
          <a:xfrm>
            <a:off x="1031425" y="257475"/>
            <a:ext cx="67830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137175" y="1548225"/>
            <a:ext cx="796200" cy="202500"/>
          </a:xfrm>
          <a:prstGeom prst="wedgeRectCallout">
            <a:avLst>
              <a:gd name="adj1" fmla="val -21725"/>
              <a:gd name="adj2" fmla="val 145765"/>
            </a:avLst>
          </a:pr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Office</a:t>
            </a:r>
            <a:endParaRPr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137175" y="20935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833775" y="37038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3914575" y="17918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872025" y="232332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668425" y="400362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7520875" y="40627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50"/>
            <a:ext cx="6078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FF9900"/>
                </a:solidFill>
              </a:rPr>
              <a:t>$5,000</a:t>
            </a:r>
            <a:endParaRPr sz="9600" dirty="0">
              <a:solidFill>
                <a:srgbClr val="FF9900"/>
              </a:solidFill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Why us?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30231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81D1EC"/>
                </a:solidFill>
              </a:rPr>
              <a:t>$5,000</a:t>
            </a:r>
            <a:endParaRPr sz="3600" dirty="0">
              <a:solidFill>
                <a:srgbClr val="81D1EC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685800" y="1563708"/>
            <a:ext cx="30231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81D1EC"/>
                </a:solidFill>
              </a:rPr>
              <a:t>Funding</a:t>
            </a:r>
            <a:endParaRPr sz="2400" dirty="0">
              <a:solidFill>
                <a:srgbClr val="81D1EC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ctrTitle" idx="4294967295"/>
          </p:nvPr>
        </p:nvSpPr>
        <p:spPr>
          <a:xfrm>
            <a:off x="3352800" y="3581693"/>
            <a:ext cx="30231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276" name="Shape 276"/>
          <p:cNvSpPr txBox="1">
            <a:spLocks noGrp="1"/>
          </p:cNvSpPr>
          <p:nvPr>
            <p:ph type="subTitle" idx="4294967295"/>
          </p:nvPr>
        </p:nvSpPr>
        <p:spPr>
          <a:xfrm>
            <a:off x="3352800" y="4192600"/>
            <a:ext cx="30231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96BF"/>
                </a:solidFill>
              </a:rPr>
              <a:t>Total success!</a:t>
            </a:r>
            <a:endParaRPr sz="2400">
              <a:solidFill>
                <a:srgbClr val="3796BF"/>
              </a:solidFill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ctrTitle" idx="4294967295"/>
          </p:nvPr>
        </p:nvSpPr>
        <p:spPr>
          <a:xfrm>
            <a:off x="2057400" y="2267246"/>
            <a:ext cx="30231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4BB5D9"/>
                </a:solidFill>
              </a:rPr>
              <a:t>$Expense</a:t>
            </a:r>
            <a:r>
              <a:rPr lang="en" sz="3600" dirty="0" smtClean="0">
                <a:solidFill>
                  <a:srgbClr val="4BB5D9"/>
                </a:solidFill>
              </a:rPr>
              <a:t> </a:t>
            </a:r>
            <a:r>
              <a:rPr lang="en" sz="3600" dirty="0">
                <a:solidFill>
                  <a:srgbClr val="4BB5D9"/>
                </a:solidFill>
              </a:rPr>
              <a:t>USERS</a:t>
            </a:r>
            <a:endParaRPr sz="3600" dirty="0">
              <a:solidFill>
                <a:srgbClr val="4BB5D9"/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4294967295"/>
          </p:nvPr>
        </p:nvSpPr>
        <p:spPr>
          <a:xfrm>
            <a:off x="2057400" y="2878154"/>
            <a:ext cx="30231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B5D9"/>
                </a:solidFill>
              </a:rPr>
              <a:t>And a lot of users</a:t>
            </a:r>
            <a:endParaRPr sz="2400">
              <a:solidFill>
                <a:srgbClr val="4BB5D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Timeline</a:t>
            </a:r>
            <a:endParaRPr dirty="0"/>
          </a:p>
        </p:txBody>
      </p:sp>
      <p:sp>
        <p:nvSpPr>
          <p:cNvPr id="284" name="Shape 284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Development</a:t>
            </a:r>
            <a:endParaRPr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Launch</a:t>
            </a:r>
            <a:endParaRPr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Profit?</a:t>
            </a:r>
            <a:endParaRPr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 idx="4294967295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Summary</a:t>
            </a:r>
            <a:endParaRPr dirty="0"/>
          </a:p>
        </p:txBody>
      </p:sp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body" idx="4294967295"/>
          </p:nvPr>
        </p:nvSpPr>
        <p:spPr>
          <a:xfrm>
            <a:off x="5315125" y="1830425"/>
            <a:ext cx="2037600" cy="14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3173275" y="3202025"/>
            <a:ext cx="2037600" cy="14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4294967295"/>
          </p:nvPr>
        </p:nvSpPr>
        <p:spPr>
          <a:xfrm>
            <a:off x="5315125" y="3202025"/>
            <a:ext cx="2037600" cy="14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968600" y="849476"/>
            <a:ext cx="4546141" cy="35392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158834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Video/Gif</a:t>
            </a:r>
            <a:endParaRPr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3796BF"/>
                </a:solidFill>
              </a:rPr>
              <a:t>Contact</a:t>
            </a:r>
            <a:endParaRPr sz="3600" b="1" dirty="0">
              <a:solidFill>
                <a:srgbClr val="3796BF"/>
              </a:solidFill>
            </a:endParaRP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smtClean="0"/>
              <a:t>andrewcarr06@gmail.com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dirty="0" smtClean="0"/>
              <a:t>Other emails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subTitle" idx="4294967295"/>
          </p:nvPr>
        </p:nvSpPr>
        <p:spPr>
          <a:xfrm>
            <a:off x="356191" y="1938833"/>
            <a:ext cx="4924200" cy="195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i="1" dirty="0"/>
              <a:t>We </a:t>
            </a:r>
            <a:r>
              <a:rPr lang="en-US" i="1" dirty="0" smtClean="0"/>
              <a:t>eliminate</a:t>
            </a:r>
            <a:r>
              <a:rPr lang="en-US" i="1" dirty="0"/>
              <a:t> </a:t>
            </a:r>
            <a:r>
              <a:rPr lang="en-US" i="1" dirty="0" smtClean="0"/>
              <a:t>writer’s block</a:t>
            </a:r>
            <a:r>
              <a:rPr lang="en-US" i="1" dirty="0"/>
              <a:t> by providing </a:t>
            </a:r>
            <a:r>
              <a:rPr lang="en-US" i="1" dirty="0" smtClean="0"/>
              <a:t>a machine assisted writing tool, to </a:t>
            </a:r>
            <a:r>
              <a:rPr lang="en-US" i="1" dirty="0"/>
              <a:t>help </a:t>
            </a:r>
            <a:r>
              <a:rPr lang="en-US" i="1" dirty="0" smtClean="0"/>
              <a:t>people create.</a:t>
            </a:r>
            <a:endParaRPr dirty="0"/>
          </a:p>
        </p:txBody>
      </p:sp>
      <p:pic>
        <p:nvPicPr>
          <p:cNvPr id="172" name="Shape 17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Help get your thoughts written down quickly and accurately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Paper</a:t>
            </a:r>
            <a:endParaRPr dirty="0"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smtClean="0"/>
              <a:t>Meaningful suggestions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dirty="0" smtClean="0"/>
              <a:t>Easy to use interface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50"/>
            <a:ext cx="5291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smtClean="0">
                <a:solidFill>
                  <a:srgbClr val="81D1EC"/>
                </a:solidFill>
              </a:rPr>
              <a:t>181 Million</a:t>
            </a:r>
            <a:endParaRPr sz="8000" dirty="0">
              <a:solidFill>
                <a:srgbClr val="81D1EC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594646" y="2388014"/>
            <a:ext cx="282133" cy="26939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7272436" y="962107"/>
            <a:ext cx="1208686" cy="1209005"/>
            <a:chOff x="6654650" y="3665275"/>
            <a:chExt cx="409100" cy="409125"/>
          </a:xfrm>
        </p:grpSpPr>
        <p:sp>
          <p:nvSpPr>
            <p:cNvPr id="198" name="Shape 1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 rot="1057032">
            <a:off x="6079627" y="1825619"/>
            <a:ext cx="798554" cy="798615"/>
            <a:chOff x="570875" y="4322250"/>
            <a:chExt cx="443300" cy="443325"/>
          </a:xfrm>
        </p:grpSpPr>
        <p:sp>
          <p:nvSpPr>
            <p:cNvPr id="201" name="Shape 2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Shape 205"/>
          <p:cNvSpPr/>
          <p:nvPr/>
        </p:nvSpPr>
        <p:spPr>
          <a:xfrm rot="2466689">
            <a:off x="6169228" y="1109583"/>
            <a:ext cx="392001" cy="37429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-1609379">
            <a:off x="6742494" y="1345076"/>
            <a:ext cx="282082" cy="26934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2925831">
            <a:off x="8452897" y="1558453"/>
            <a:ext cx="211251" cy="2017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 rot="-1609195">
            <a:off x="7573780" y="207182"/>
            <a:ext cx="190312" cy="18171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685799" y="2726350"/>
            <a:ext cx="5950157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>
                <a:solidFill>
                  <a:srgbClr val="81D1EC"/>
                </a:solidFill>
              </a:rPr>
              <a:t>5000+ daily</a:t>
            </a:r>
            <a:endParaRPr sz="8000" dirty="0">
              <a:solidFill>
                <a:srgbClr val="81D1EC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594646" y="2388014"/>
            <a:ext cx="282133" cy="26939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7272436" y="962107"/>
            <a:ext cx="1208686" cy="1209005"/>
            <a:chOff x="6654650" y="3665275"/>
            <a:chExt cx="409100" cy="409125"/>
          </a:xfrm>
        </p:grpSpPr>
        <p:sp>
          <p:nvSpPr>
            <p:cNvPr id="198" name="Shape 1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 rot="1057032">
            <a:off x="6079627" y="1825619"/>
            <a:ext cx="798554" cy="798615"/>
            <a:chOff x="570875" y="4322250"/>
            <a:chExt cx="443300" cy="443325"/>
          </a:xfrm>
        </p:grpSpPr>
        <p:sp>
          <p:nvSpPr>
            <p:cNvPr id="201" name="Shape 2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Shape 205"/>
          <p:cNvSpPr/>
          <p:nvPr/>
        </p:nvSpPr>
        <p:spPr>
          <a:xfrm rot="2466689">
            <a:off x="6169228" y="1109583"/>
            <a:ext cx="392001" cy="37429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-1609379">
            <a:off x="6742494" y="1345076"/>
            <a:ext cx="282082" cy="26934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2925831">
            <a:off x="8452897" y="1558453"/>
            <a:ext cx="211251" cy="2017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 rot="-1609195">
            <a:off x="7573780" y="207182"/>
            <a:ext cx="190312" cy="18171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Andrew D information goes here</a:t>
            </a:r>
            <a:endParaRPr dirty="0"/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Business Model</a:t>
            </a:r>
            <a:endParaRPr dirty="0"/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And a nice chart can go here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Competition</a:t>
            </a:r>
            <a:endParaRPr dirty="0"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/>
              <a:t>First</a:t>
            </a:r>
            <a:endParaRPr b="1" dirty="0"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Second</a:t>
            </a:r>
            <a:endParaRPr b="1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Third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287</Words>
  <Application>Microsoft Macintosh PowerPoint</Application>
  <PresentationFormat>On-screen Show (16:9)</PresentationFormat>
  <Paragraphs>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Oswald</vt:lpstr>
      <vt:lpstr>Roboto Condensed</vt:lpstr>
      <vt:lpstr>Arial</vt:lpstr>
      <vt:lpstr>Wolsey template</vt:lpstr>
      <vt:lpstr>Linear</vt:lpstr>
      <vt:lpstr>PowerPoint Presentation</vt:lpstr>
      <vt:lpstr>Problem</vt:lpstr>
      <vt:lpstr>PowerPoint Presentation</vt:lpstr>
      <vt:lpstr>Paper</vt:lpstr>
      <vt:lpstr>181 Million</vt:lpstr>
      <vt:lpstr>5000+ daily</vt:lpstr>
      <vt:lpstr>Business Model</vt:lpstr>
      <vt:lpstr>Competition</vt:lpstr>
      <vt:lpstr>Marketing Stratgey</vt:lpstr>
      <vt:lpstr>Team</vt:lpstr>
      <vt:lpstr>Projected Earnings</vt:lpstr>
      <vt:lpstr>MAPS</vt:lpstr>
      <vt:lpstr>$5,000</vt:lpstr>
      <vt:lpstr>$5,000</vt:lpstr>
      <vt:lpstr>Timeline</vt:lpstr>
      <vt:lpstr>Summary</vt:lpstr>
      <vt:lpstr>PowerPoint Presentation</vt:lpstr>
      <vt:lpstr>THANKS!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Scribo</dc:title>
  <cp:lastModifiedBy>Andrew Carr</cp:lastModifiedBy>
  <cp:revision>36</cp:revision>
  <dcterms:modified xsi:type="dcterms:W3CDTF">2018-01-15T17:59:09Z</dcterms:modified>
</cp:coreProperties>
</file>