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73" r:id="rId7"/>
    <p:sldId id="269" r:id="rId8"/>
    <p:sldId id="270" r:id="rId9"/>
    <p:sldId id="271" r:id="rId10"/>
    <p:sldId id="272" r:id="rId11"/>
    <p:sldId id="261" r:id="rId12"/>
    <p:sldId id="262" r:id="rId13"/>
    <p:sldId id="275" r:id="rId14"/>
    <p:sldId id="263" r:id="rId15"/>
    <p:sldId id="274" r:id="rId16"/>
    <p:sldId id="264" r:id="rId17"/>
    <p:sldId id="276" r:id="rId18"/>
    <p:sldId id="277" r:id="rId19"/>
    <p:sldId id="278" r:id="rId20"/>
    <p:sldId id="260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9ED1-4E00-4C1F-A32B-B3BD6D0B8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38065-92E5-42C4-A8A9-F5542BD91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10A43-2655-4869-B1BD-6211094A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1532-DF9E-4443-9716-BF227518F9C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86FC-6E42-4626-BF43-6BD662DC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70A1-F0A0-4DF4-AF5E-52FB2A06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4662-1218-4D33-A479-7A6B242A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8B57-B34F-4737-A46E-E9E2FBB4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B0062-1024-46F6-8552-8F0008483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7F8E-C96A-4482-A242-FF0D527B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1532-DF9E-4443-9716-BF227518F9C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86E31-CDF1-4E18-95AD-5EA0160B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9DEC-CCA7-493A-A7A2-5670E7B3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4662-1218-4D33-A479-7A6B242A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8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4250F-F363-46CE-AA4D-C94344F97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4DAA9-16C7-4B36-A49B-7DE539090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76EB-A1EE-4CD5-A033-579A340A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1532-DF9E-4443-9716-BF227518F9C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FFFE-EA15-40BD-99C9-4FDCFCA1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0F9CB-0F33-4A96-8868-A7F890AE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4662-1218-4D33-A479-7A6B242A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098A-2159-4C29-A76F-36177496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11A8-77A3-4A41-B178-C89EC7E1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2E50-14A8-48E8-ADC7-B482920C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1532-DF9E-4443-9716-BF227518F9C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3BC6-6DDE-4C86-B2B0-BB565EA5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1D40B-2131-4A4F-AE05-21CA718C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4662-1218-4D33-A479-7A6B242A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6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FE5B-7246-4A3F-AE86-A8E71F71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C0CB-DCDC-46C7-995F-95C80235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29E0A-EDAF-4749-ABCB-8601E66E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1532-DF9E-4443-9716-BF227518F9C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03AD9-422C-4B26-94FB-6F94E969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68AC-397B-4F7E-93A8-250812E7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4662-1218-4D33-A479-7A6B242A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2CFF-F8F5-460F-A4BB-16BA2991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8957-9BFE-477F-8D0D-97C62851E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8D59D-B1FE-4EDC-9F7D-B23F6365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FBF17-01B1-415C-B1DB-1016AC5A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1532-DF9E-4443-9716-BF227518F9C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38618-2650-49DD-95A1-9B3F4828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409-C762-4954-A8B0-C10E7DDC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4662-1218-4D33-A479-7A6B242A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2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1E91-ABC9-4887-A03D-944C2DE7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B7678-3656-49AF-9C20-B9AB5A463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20BA6-CE6C-4730-B103-13E1AAC8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24E95-31DE-4421-80F0-314E003FF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19A18-6BFB-44BC-9F0F-9F4D1D7BA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C7C8A-8C23-46C7-9C70-1566283C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1532-DF9E-4443-9716-BF227518F9C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1BBA6-0445-4CB8-965C-757979EF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89743-11C0-4C76-8C06-E583847F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4662-1218-4D33-A479-7A6B242A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3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21EC-D179-4E69-B3DC-9F346512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6A41-3C9F-4422-81A1-18AAA04D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1532-DF9E-4443-9716-BF227518F9C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20030-EB3F-4B96-A631-88CD3A79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46D47-8043-431C-8DC3-70611ED6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4662-1218-4D33-A479-7A6B242A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3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F39EB-197D-40F9-9F46-0925C3A2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1532-DF9E-4443-9716-BF227518F9C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A6B68-3E76-4CF9-87D2-5DACAE6A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12CB4-56D2-4298-BF55-5F5A9033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4662-1218-4D33-A479-7A6B242A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6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0EF1-E999-4AFC-917B-8E20EC18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C288-1F3E-47C5-8596-C984BA69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A5AC2-C553-4B3D-AEEA-849BC0292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082F4-1F13-4DC1-A3B3-96DC7ED9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1532-DF9E-4443-9716-BF227518F9C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3DCA9-9420-4AFC-9C9B-4365616C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2C6E5-69BE-48BF-B3C8-30322CDC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4662-1218-4D33-A479-7A6B242A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2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7904-8F43-4657-99E6-3FD92F3A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AE7A8-910B-4144-88DB-09525DC17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8732D-C307-4391-B1CE-918D50B2E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CCFA-609E-41C1-B3AD-5C82D650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1532-DF9E-4443-9716-BF227518F9C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5A4B1-0B7C-4D21-B7E5-C64A722F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097FF-56EC-4BAE-A435-0AE2EC3E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4662-1218-4D33-A479-7A6B242A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7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939E6-3803-42F1-BA8F-62764751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B61DF-7A6B-4933-990B-1CABF59E8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ABA1-6B02-4614-976D-1E914F2DD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1532-DF9E-4443-9716-BF227518F9C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2DC1C-6545-4B47-BD67-36DFEA2D1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3CA9-6251-40A6-9206-4D54DFCB9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4662-1218-4D33-A479-7A6B242A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C33F-5F2F-4A08-B706-BCFAFBB0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851" y="1660751"/>
            <a:ext cx="10798629" cy="1768249"/>
          </a:xfrm>
        </p:spPr>
        <p:txBody>
          <a:bodyPr>
            <a:normAutofit/>
          </a:bodyPr>
          <a:lstStyle/>
          <a:p>
            <a:r>
              <a:rPr lang="en-US" dirty="0"/>
              <a:t>2017 New York City Crime Analysis</a:t>
            </a:r>
          </a:p>
        </p:txBody>
      </p:sp>
    </p:spTree>
    <p:extLst>
      <p:ext uri="{BB962C8B-B14F-4D97-AF65-F5344CB8AC3E}">
        <p14:creationId xmlns:p14="http://schemas.microsoft.com/office/powerpoint/2010/main" val="2341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7D27-85DA-4B03-9C60-055CEE37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4696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Demographic Analysis – Key Findings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7CAF3-8857-495B-BC9F-A895BA84F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High Victim Offense Types:</a:t>
            </a:r>
          </a:p>
          <a:p>
            <a:pPr lvl="1"/>
            <a:r>
              <a:rPr lang="en-US" sz="1600" dirty="0"/>
              <a:t>&lt; 18  -&gt;  sex crimes/rape</a:t>
            </a:r>
          </a:p>
          <a:p>
            <a:pPr lvl="1"/>
            <a:r>
              <a:rPr lang="en-US" sz="1600" dirty="0"/>
              <a:t>18-24 year old  -&gt;  drugs, rape</a:t>
            </a:r>
          </a:p>
          <a:p>
            <a:pPr lvl="1"/>
            <a:r>
              <a:rPr lang="en-US" sz="1600" dirty="0"/>
              <a:t>45-64 year old  -&gt;  theft</a:t>
            </a:r>
          </a:p>
          <a:p>
            <a:pPr lvl="1"/>
            <a:r>
              <a:rPr lang="en-US" sz="1600" dirty="0"/>
              <a:t>65 +  -&gt;  forgery/fraud, theft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A23C3-9467-4DE9-AD2F-2D73AF3A2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97" y="365125"/>
            <a:ext cx="6149107" cy="63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3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DEA7-1535-4B0A-93EF-9A43D592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Geographic Analysis – Preparation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6F64C5-72EF-433E-A0E9-7CACDC67A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71" y="2230293"/>
            <a:ext cx="7162800" cy="3676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5FA72-2D35-4FB9-9087-4E5420A72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277" y="1690688"/>
            <a:ext cx="4352795" cy="4262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E791C2-FF9A-480F-AD18-5C2B4291CFE4}"/>
              </a:ext>
            </a:extLst>
          </p:cNvPr>
          <p:cNvSpPr txBox="1"/>
          <p:nvPr/>
        </p:nvSpPr>
        <p:spPr>
          <a:xfrm>
            <a:off x="8974070" y="1321356"/>
            <a:ext cx="156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Crime Density</a:t>
            </a:r>
          </a:p>
        </p:txBody>
      </p:sp>
    </p:spTree>
    <p:extLst>
      <p:ext uri="{BB962C8B-B14F-4D97-AF65-F5344CB8AC3E}">
        <p14:creationId xmlns:p14="http://schemas.microsoft.com/office/powerpoint/2010/main" val="414922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DEA7-1535-4B0A-93EF-9A43D592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02"/>
            <a:ext cx="10515600" cy="130272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Geographic Analysis – 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2547-12C9-4A16-A4FC-A60A1281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27" y="1403927"/>
            <a:ext cx="195118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Hotspots appear to vary based on offense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A2313-C723-4F47-AAE7-C781F535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09" y="1509107"/>
            <a:ext cx="9827491" cy="5348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9B772-6EAE-4312-A153-D3618BA19BFC}"/>
              </a:ext>
            </a:extLst>
          </p:cNvPr>
          <p:cNvSpPr txBox="1"/>
          <p:nvPr/>
        </p:nvSpPr>
        <p:spPr>
          <a:xfrm>
            <a:off x="5016137" y="1139775"/>
            <a:ext cx="650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Frequency for Different Offense Types</a:t>
            </a:r>
          </a:p>
        </p:txBody>
      </p:sp>
    </p:spTree>
    <p:extLst>
      <p:ext uri="{BB962C8B-B14F-4D97-AF65-F5344CB8AC3E}">
        <p14:creationId xmlns:p14="http://schemas.microsoft.com/office/powerpoint/2010/main" val="177064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DEA7-1535-4B0A-93EF-9A43D592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995" y="318917"/>
            <a:ext cx="3089366" cy="137054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Geographic Analysis – 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2547-12C9-4A16-A4FC-A60A1281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95" y="2028528"/>
            <a:ext cx="195118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Premise location type appears to vary based on offense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F5D37-6242-48FA-A9BF-0CCC4BDF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48" y="67538"/>
            <a:ext cx="7870371" cy="679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0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DEA7-1535-4B0A-93EF-9A43D592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Temporal Analysis –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2547-12C9-4A16-A4FC-A60A1281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770"/>
            <a:ext cx="10515600" cy="520411"/>
          </a:xfrm>
        </p:spPr>
        <p:txBody>
          <a:bodyPr>
            <a:normAutofit/>
          </a:bodyPr>
          <a:lstStyle/>
          <a:p>
            <a:r>
              <a:rPr lang="en-US" sz="2000" dirty="0"/>
              <a:t>Possible crime concentration during Tuesday-Saturday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41D08-70AA-4E99-B9B4-759CA6C0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6126"/>
            <a:ext cx="10515561" cy="40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DEA7-1535-4B0A-93EF-9A43D592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Temporal Analysis –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2547-12C9-4A16-A4FC-A60A1281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83"/>
            <a:ext cx="10515600" cy="520411"/>
          </a:xfrm>
        </p:spPr>
        <p:txBody>
          <a:bodyPr>
            <a:normAutofit/>
          </a:bodyPr>
          <a:lstStyle/>
          <a:p>
            <a:r>
              <a:rPr lang="en-US" sz="2000" dirty="0"/>
              <a:t>Possible crime concentration during summer months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284A8-4625-41BA-BBD2-A4EBEBBE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975"/>
            <a:ext cx="537210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FB73DB-0F62-4B81-80F0-267202A0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6475"/>
            <a:ext cx="72580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6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DEA7-1535-4B0A-93EF-9A43D592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166"/>
            <a:ext cx="7807036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Temporal Analysis – Key Findings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F9415-A4A3-47AB-B4A8-12E38C68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46" y="1858529"/>
            <a:ext cx="230793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Uptrend in petty larceny and vehicle/traffic laws</a:t>
            </a:r>
          </a:p>
          <a:p>
            <a:r>
              <a:rPr lang="en-US" sz="2000" dirty="0"/>
              <a:t>Downtrend in public order/sensibility offenses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2509D-7AE2-484C-A642-998A3A00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82" y="850323"/>
            <a:ext cx="93249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96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DEA7-1535-4B0A-93EF-9A43D592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166"/>
            <a:ext cx="7807036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Temporal Analysis – Key Findings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F9415-A4A3-47AB-B4A8-12E38C68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46" y="1858529"/>
            <a:ext cx="230793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Shift in hour crime committed based on weekday vs weekend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08017-3F5B-4630-BCD7-6EFABA06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654" y="1400536"/>
            <a:ext cx="8610600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0F2F3-D22D-4844-97AB-A48F61B4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457" y="3305174"/>
            <a:ext cx="10183372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22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DEA7-1535-4B0A-93EF-9A43D592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166"/>
            <a:ext cx="7807036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Temporal Analysis – Key Findings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F9415-A4A3-47AB-B4A8-12E38C68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46" y="1858529"/>
            <a:ext cx="27273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Change in hour crime committed based on offense type</a:t>
            </a:r>
          </a:p>
          <a:p>
            <a:r>
              <a:rPr lang="en-US" sz="2000" dirty="0"/>
              <a:t>High Crime Times:</a:t>
            </a:r>
          </a:p>
          <a:p>
            <a:pPr lvl="1"/>
            <a:r>
              <a:rPr lang="en-US" sz="1600" dirty="0"/>
              <a:t>Intoxicated driving  -&gt; 12AM-4AM</a:t>
            </a:r>
          </a:p>
          <a:p>
            <a:pPr lvl="1"/>
            <a:r>
              <a:rPr lang="en-US" sz="1600" dirty="0"/>
              <a:t>Petit larceny  -&gt; 12PM-7PM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C5B94-CB71-444C-9689-892329BCF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20" y="1104300"/>
            <a:ext cx="7953412" cy="5753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F00E8-4FB8-438C-BA20-2288988A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07" y="847125"/>
            <a:ext cx="80486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9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DEA7-1535-4B0A-93EF-9A43D592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353" y="-245505"/>
            <a:ext cx="7566891" cy="14277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Temporal Analysis – Key Findings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F9415-A4A3-47AB-B4A8-12E38C68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855" y="1894365"/>
            <a:ext cx="209896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High crime rate at fast food store on Monday and Tuesday</a:t>
            </a:r>
          </a:p>
          <a:p>
            <a:r>
              <a:rPr lang="en-US" sz="2000" dirty="0"/>
              <a:t>High felony assault/assault 3 and intoxicated driving on weekends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9310F1-541C-47CD-9521-514457B6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01"/>
            <a:ext cx="4994707" cy="5997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D6BA5-A8CA-4CE0-A81E-26E74DF7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18" y="847101"/>
            <a:ext cx="5126182" cy="60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3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CF20-F693-42C9-89A3-43873A20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Types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52D8-F5C6-4CF3-86CD-2DDFDF93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Descriptive</a:t>
            </a:r>
          </a:p>
          <a:p>
            <a:pPr lvl="1"/>
            <a:r>
              <a:rPr lang="en-US" dirty="0"/>
              <a:t>Demographic (Age Group, Gender)</a:t>
            </a:r>
          </a:p>
          <a:p>
            <a:pPr lvl="1"/>
            <a:r>
              <a:rPr lang="en-US" dirty="0"/>
              <a:t>Geographic (Longitude/Latitude, Premise Type)</a:t>
            </a:r>
          </a:p>
          <a:p>
            <a:pPr lvl="1"/>
            <a:r>
              <a:rPr lang="en-US" dirty="0"/>
              <a:t>Temporal (Hour, Day Of Week)</a:t>
            </a:r>
          </a:p>
          <a:p>
            <a:r>
              <a:rPr lang="en-US" dirty="0">
                <a:solidFill>
                  <a:srgbClr val="00B050"/>
                </a:solidFill>
              </a:rPr>
              <a:t>Diagnostic</a:t>
            </a:r>
            <a:r>
              <a:rPr lang="en-US" dirty="0"/>
              <a:t> (Future Work)</a:t>
            </a:r>
          </a:p>
          <a:p>
            <a:r>
              <a:rPr lang="en-US" dirty="0">
                <a:solidFill>
                  <a:schemeClr val="accent2"/>
                </a:solidFill>
              </a:rPr>
              <a:t>Predictive</a:t>
            </a:r>
            <a:r>
              <a:rPr lang="en-US" dirty="0"/>
              <a:t> (Future Work)</a:t>
            </a:r>
          </a:p>
          <a:p>
            <a:r>
              <a:rPr lang="en-US" dirty="0">
                <a:solidFill>
                  <a:srgbClr val="00B0F0"/>
                </a:solidFill>
              </a:rPr>
              <a:t>Prescriptive</a:t>
            </a:r>
            <a:r>
              <a:rPr lang="en-US" dirty="0"/>
              <a:t> (Future Work)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Adaptive/Autonomous </a:t>
            </a:r>
            <a:r>
              <a:rPr lang="en-US" dirty="0"/>
              <a:t>(Future Work)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04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A508-6840-40AB-A703-3F2FFEC5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Diagnostic Analysis -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47A7D-52FB-4AB6-B7FF-1A4F89E2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some offense types concentrated in certain areas?</a:t>
            </a:r>
          </a:p>
          <a:p>
            <a:r>
              <a:rPr lang="en-US" dirty="0"/>
              <a:t>Why do some offense types occur in higher frequency on certain days of the week?</a:t>
            </a:r>
          </a:p>
          <a:p>
            <a:r>
              <a:rPr lang="en-US" dirty="0"/>
              <a:t>Why are some offense types more male dominated, while others have higher female involvement?</a:t>
            </a:r>
          </a:p>
        </p:txBody>
      </p:sp>
    </p:spTree>
    <p:extLst>
      <p:ext uri="{BB962C8B-B14F-4D97-AF65-F5344CB8AC3E}">
        <p14:creationId xmlns:p14="http://schemas.microsoft.com/office/powerpoint/2010/main" val="71700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F563-7639-437E-8B22-E872C65A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Predictive Analysis -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08FB-3A22-4F56-BC39-65CFF0CA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areas will have the largest increase in crime rate (time series regression)?</a:t>
            </a:r>
          </a:p>
          <a:p>
            <a:r>
              <a:rPr lang="en-US" dirty="0"/>
              <a:t>What offense types will have the largest increase in frequency?</a:t>
            </a:r>
          </a:p>
          <a:p>
            <a:r>
              <a:rPr lang="en-US" dirty="0"/>
              <a:t>Predict the offense type given a premise description (classification)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07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7C80-5A16-465A-BD64-13C4B54F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Prescriptive Analysis -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E077-ED35-4C6B-A5CF-474A9C539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more law enforcement officers are added to certain areas, how will the crime change in those areas and the surrounding areas?</a:t>
            </a:r>
          </a:p>
          <a:p>
            <a:r>
              <a:rPr lang="en-US" dirty="0"/>
              <a:t>If programs are funded to involve more children in sports, mentorship, and other activities, how will crime rates change?</a:t>
            </a:r>
          </a:p>
          <a:p>
            <a:r>
              <a:rPr lang="en-US" dirty="0"/>
              <a:t>If jail sentencing changes, how will crime rates change?</a:t>
            </a:r>
          </a:p>
        </p:txBody>
      </p:sp>
    </p:spTree>
    <p:extLst>
      <p:ext uri="{BB962C8B-B14F-4D97-AF65-F5344CB8AC3E}">
        <p14:creationId xmlns:p14="http://schemas.microsoft.com/office/powerpoint/2010/main" val="351261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6792-F3AC-44E2-A1BA-1210DF80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Adaptive/Autonomous Analysis -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E799-1852-4FE5-99C6-54B301F1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time crime prediction police dashboard based on 911 calls to route police to next probable crime area</a:t>
            </a:r>
          </a:p>
          <a:p>
            <a:pPr lvl="1"/>
            <a:r>
              <a:rPr lang="en-US" dirty="0"/>
              <a:t>Predict next crime type and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1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F621-8F16-4027-AD7E-457B3C84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Demographic Analysis - Preparation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C08F7A-39BF-43C9-9136-85354DA56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839" y="1690688"/>
            <a:ext cx="641432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4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F621-8F16-4027-AD7E-457B3C84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Demographic Analysis - Preparation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F8ACDD-2050-4DEA-9346-7DA15A91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60" y="1441087"/>
            <a:ext cx="4915044" cy="479950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2D2FEF9-BC09-4686-B2F8-45EB9D59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864"/>
            <a:ext cx="584826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UNKNOWN is high in Age Group plots</a:t>
            </a:r>
          </a:p>
          <a:p>
            <a:r>
              <a:rPr lang="en-US" sz="2000" dirty="0"/>
              <a:t>Based on Baruch College </a:t>
            </a:r>
            <a:r>
              <a:rPr lang="en-US" sz="2000" dirty="0" err="1"/>
              <a:t>NYCData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Gender in NYC is ~ 53% Female, 47% Male</a:t>
            </a:r>
          </a:p>
          <a:p>
            <a:pPr lvl="1"/>
            <a:r>
              <a:rPr lang="en-US" sz="1600" dirty="0"/>
              <a:t>Age in NYC is ~ 22.8% &lt;19, 6.7% 20-24, 31.7% 25-44, 24.5% 45-64, 14.4% 65+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6E2BC6-174C-449C-A2E7-F0678093C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8676"/>
            <a:ext cx="68199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1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7D27-85DA-4B03-9C60-055CEE37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4696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Demographic Analysis – Key Findings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7CAF3-8857-495B-BC9F-A895BA84F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Male suspect dominated offenses (weapons, theft using force, rape)</a:t>
            </a:r>
          </a:p>
          <a:p>
            <a:r>
              <a:rPr lang="en-US" sz="2000" dirty="0"/>
              <a:t>Offenses with high female involvement (theft without force, harassment, public order offenses)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248C8-D95C-4AF0-AFF4-9A5F4454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4" y="365125"/>
            <a:ext cx="6206836" cy="63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2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7D27-85DA-4B03-9C60-055CEE37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4696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Demographic Analysis – Key Findings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7CAF3-8857-495B-BC9F-A895BA84F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223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Male victim offenses (weapons, theft using force)</a:t>
            </a:r>
          </a:p>
          <a:p>
            <a:r>
              <a:rPr lang="en-US" sz="2000" dirty="0"/>
              <a:t>Offenses with high female victims (rape/sex crimes, harassment)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CAFB2-0665-4050-B5B2-84C8C113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405" y="365126"/>
            <a:ext cx="6346595" cy="64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5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7D27-85DA-4B03-9C60-055CEE37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4696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Demographic Analysis – Key Findings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7CAF3-8857-495B-BC9F-A895BA84F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Male suspect dominated premises (transportation areas, corner stores, parks)</a:t>
            </a:r>
          </a:p>
          <a:p>
            <a:r>
              <a:rPr lang="en-US" sz="2000" dirty="0"/>
              <a:t>Premises with high female involvement (stores, beauty salons, public schools)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FFCA8-0CB4-4EB7-BF88-1C3EFFE7C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999" y="483170"/>
            <a:ext cx="6293001" cy="62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3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7D27-85DA-4B03-9C60-055CEE37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4696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Demographic Analysis – Key Findings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7CAF3-8857-495B-BC9F-A895BA84F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Male victim premises (gyms, corner stores, streets)</a:t>
            </a:r>
          </a:p>
          <a:p>
            <a:r>
              <a:rPr lang="en-US" sz="2000" dirty="0"/>
              <a:t>Premises with high female victims (public housing/apartment house, stores, beauty salons)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D0228-7743-4898-AE5B-27A425C5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03" y="365125"/>
            <a:ext cx="6326697" cy="616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8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7D27-85DA-4B03-9C60-055CEE37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4696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Demographic Analysis – Key Findings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7CAF3-8857-495B-BC9F-A895BA84F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High Suspect Offense Types:</a:t>
            </a:r>
          </a:p>
          <a:p>
            <a:pPr lvl="1"/>
            <a:r>
              <a:rPr lang="en-US" sz="1600" dirty="0"/>
              <a:t>&lt; 18  -&gt;  robbery, sex crimes</a:t>
            </a:r>
          </a:p>
          <a:p>
            <a:pPr lvl="1"/>
            <a:r>
              <a:rPr lang="en-US" sz="1600" dirty="0"/>
              <a:t>18-24 year old  -&gt;  high value stealing (vehicles)</a:t>
            </a:r>
          </a:p>
          <a:p>
            <a:pPr lvl="1"/>
            <a:r>
              <a:rPr lang="en-US" sz="1600" dirty="0"/>
              <a:t>25-44 year old  -&gt;  intoxicated driving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9AA15-3CC2-45BF-9A9D-E09FE60F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856" y="365125"/>
            <a:ext cx="629214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1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639</Words>
  <Application>Microsoft Office PowerPoint</Application>
  <PresentationFormat>Widescreen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2017 New York City Crime Analysis</vt:lpstr>
      <vt:lpstr>Analysis Types Overview</vt:lpstr>
      <vt:lpstr>Demographic Analysis - Preparation</vt:lpstr>
      <vt:lpstr>Demographic Analysis - Preparation</vt:lpstr>
      <vt:lpstr>Demographic Analysis – Key Findings</vt:lpstr>
      <vt:lpstr>Demographic Analysis – Key Findings</vt:lpstr>
      <vt:lpstr>Demographic Analysis – Key Findings</vt:lpstr>
      <vt:lpstr>Demographic Analysis – Key Findings</vt:lpstr>
      <vt:lpstr>Demographic Analysis – Key Findings</vt:lpstr>
      <vt:lpstr>Demographic Analysis – Key Findings</vt:lpstr>
      <vt:lpstr>Geographic Analysis – Preparation</vt:lpstr>
      <vt:lpstr>Geographic Analysis – Key Findings</vt:lpstr>
      <vt:lpstr>Geographic Analysis – Key Findings</vt:lpstr>
      <vt:lpstr>Temporal Analysis – Preparation</vt:lpstr>
      <vt:lpstr>Temporal Analysis – Preparation</vt:lpstr>
      <vt:lpstr>Temporal Analysis – Key Findings</vt:lpstr>
      <vt:lpstr>Temporal Analysis – Key Findings</vt:lpstr>
      <vt:lpstr>Temporal Analysis – Key Findings</vt:lpstr>
      <vt:lpstr>Temporal Analysis – Key Findings</vt:lpstr>
      <vt:lpstr>Diagnostic Analysis - Ideas</vt:lpstr>
      <vt:lpstr>Predictive Analysis - Ideas</vt:lpstr>
      <vt:lpstr>Prescriptive Analysis - Ideas</vt:lpstr>
      <vt:lpstr>Adaptive/Autonomous Analysis -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New York Crime Data</dc:title>
  <dc:creator>Andrew Marino</dc:creator>
  <cp:lastModifiedBy>Andrew Marino</cp:lastModifiedBy>
  <cp:revision>43</cp:revision>
  <dcterms:created xsi:type="dcterms:W3CDTF">2019-09-16T00:15:03Z</dcterms:created>
  <dcterms:modified xsi:type="dcterms:W3CDTF">2019-09-16T20:05:15Z</dcterms:modified>
</cp:coreProperties>
</file>