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63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62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5013741"/>
            <a:ext cx="18176081" cy="1066571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90771"/>
            <a:ext cx="16037719" cy="7396503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31061"/>
            <a:ext cx="4610844" cy="259622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31061"/>
            <a:ext cx="13565237" cy="259622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37628"/>
            <a:ext cx="18443377" cy="1274354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501733"/>
            <a:ext cx="18443377" cy="6701530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55303"/>
            <a:ext cx="9088041" cy="194379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55303"/>
            <a:ext cx="9088041" cy="194379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31067"/>
            <a:ext cx="18443377" cy="5921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509973"/>
            <a:ext cx="9046274" cy="3680522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90495"/>
            <a:ext cx="9046274" cy="164595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509973"/>
            <a:ext cx="9090826" cy="3680522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90495"/>
            <a:ext cx="9090826" cy="164595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42372"/>
            <a:ext cx="6896776" cy="7148301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410962"/>
            <a:ext cx="10825460" cy="2177111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90672"/>
            <a:ext cx="6896776" cy="17026858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42372"/>
            <a:ext cx="6896776" cy="7148301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410962"/>
            <a:ext cx="10825460" cy="2177111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90672"/>
            <a:ext cx="6896776" cy="17026858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31067"/>
            <a:ext cx="18443377" cy="5921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55303"/>
            <a:ext cx="18443377" cy="194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94646"/>
            <a:ext cx="4811316" cy="1631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6451-A767-41C3-B8C6-5AF778A50106}" type="datetimeFigureOut">
              <a:rPr lang="en-US" smtClean="0"/>
              <a:t>31/8/2018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94646"/>
            <a:ext cx="7216973" cy="1631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94646"/>
            <a:ext cx="4811316" cy="1631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5A94-CA59-483F-9FE0-EA17C37E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9;p13">
            <a:extLst>
              <a:ext uri="{FF2B5EF4-FFF2-40B4-BE49-F238E27FC236}">
                <a16:creationId xmlns:a16="http://schemas.microsoft.com/office/drawing/2014/main" id="{AECA6530-D494-43A8-9049-EBAFD9E3D879}"/>
              </a:ext>
            </a:extLst>
          </p:cNvPr>
          <p:cNvGrpSpPr/>
          <p:nvPr/>
        </p:nvGrpSpPr>
        <p:grpSpPr>
          <a:xfrm>
            <a:off x="0" y="28870300"/>
            <a:ext cx="21383997" cy="1765700"/>
            <a:chOff x="0" y="28870300"/>
            <a:chExt cx="21383997" cy="1765700"/>
          </a:xfrm>
        </p:grpSpPr>
        <p:pic>
          <p:nvPicPr>
            <p:cNvPr id="5" name="Google Shape;60;p13">
              <a:extLst>
                <a:ext uri="{FF2B5EF4-FFF2-40B4-BE49-F238E27FC236}">
                  <a16:creationId xmlns:a16="http://schemas.microsoft.com/office/drawing/2014/main" id="{E8F6F57E-ADF2-444F-8CF6-8FA5B0BE87B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8870300"/>
              <a:ext cx="21383997" cy="1765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61;p13">
              <a:extLst>
                <a:ext uri="{FF2B5EF4-FFF2-40B4-BE49-F238E27FC236}">
                  <a16:creationId xmlns:a16="http://schemas.microsoft.com/office/drawing/2014/main" id="{731C2401-AC3F-4655-B514-0CD3F755F6B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68842" y="28870301"/>
              <a:ext cx="2907909" cy="17656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B8830B-C7E5-43CD-9E30-C271B7EA7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736464" y="3743337"/>
            <a:ext cx="28870299" cy="21383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D371CE-ABD0-4510-9083-B681DE8DB4D7}"/>
              </a:ext>
            </a:extLst>
          </p:cNvPr>
          <p:cNvSpPr txBox="1"/>
          <p:nvPr/>
        </p:nvSpPr>
        <p:spPr>
          <a:xfrm>
            <a:off x="1526425" y="7111208"/>
            <a:ext cx="1831702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Have you ever been in the situation where you are with friends or family and have run out of things to do?</a:t>
            </a:r>
          </a:p>
          <a:p>
            <a:endParaRPr lang="en-US" sz="4400" dirty="0">
              <a:solidFill>
                <a:schemeClr val="bg1"/>
              </a:solidFill>
              <a:latin typeface="Arial" panose="020B0604020202020204" pitchFamily="34" charset="0"/>
              <a:ea typeface="DejaVu Sans Mono" panose="020B0609030804020204" pitchFamily="49" charset="0"/>
              <a:cs typeface="Arial" panose="020B0604020202020204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Fancy playing a card game, but forgot to bring playing cards?</a:t>
            </a:r>
          </a:p>
          <a:p>
            <a:endParaRPr lang="en-US" sz="4400" dirty="0">
              <a:solidFill>
                <a:schemeClr val="bg1"/>
              </a:solidFill>
              <a:latin typeface="Arial" panose="020B0604020202020204" pitchFamily="34" charset="0"/>
              <a:ea typeface="DejaVu Sans Mono" panose="020B0609030804020204" pitchFamily="49" charset="0"/>
              <a:cs typeface="Arial" panose="020B0604020202020204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Applications from the app store only caters to one specific card game?</a:t>
            </a:r>
          </a:p>
          <a:p>
            <a:endParaRPr lang="en-US" sz="4400" dirty="0">
              <a:solidFill>
                <a:schemeClr val="bg1"/>
              </a:solidFill>
              <a:latin typeface="Arial" panose="020B0604020202020204" pitchFamily="34" charset="0"/>
              <a:ea typeface="DejaVu Sans Mono" panose="020B0609030804020204" pitchFamily="49" charset="0"/>
              <a:cs typeface="Arial" panose="020B0604020202020204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Too much hassle installing the game on everybody’s phone?</a:t>
            </a:r>
          </a:p>
          <a:p>
            <a:endParaRPr lang="en-US" sz="44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 feel your pain!</a:t>
            </a:r>
          </a:p>
          <a:p>
            <a:endParaRPr lang="en-US" sz="44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PartyCards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 is a collection of popular card games that you can play on your web browser with your friends!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A72E8-94B1-4801-A00C-38940B7CC62B}"/>
              </a:ext>
            </a:extLst>
          </p:cNvPr>
          <p:cNvSpPr txBox="1"/>
          <p:nvPr/>
        </p:nvSpPr>
        <p:spPr>
          <a:xfrm>
            <a:off x="1441937" y="16872515"/>
            <a:ext cx="8434221" cy="504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Games Available: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Cheat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Taiti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ea typeface="DejaVu Sans Mono" panose="020B0609030804020204" pitchFamily="49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Bridge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Hearts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CA44-7AD5-4249-91BB-8EBF630C982C}"/>
              </a:ext>
            </a:extLst>
          </p:cNvPr>
          <p:cNvSpPr txBox="1"/>
          <p:nvPr/>
        </p:nvSpPr>
        <p:spPr>
          <a:xfrm>
            <a:off x="1441937" y="22353356"/>
            <a:ext cx="18401515" cy="606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Features Include: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Friendly User Interface – easy to navigate and use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Mobile Friendly – </a:t>
            </a:r>
            <a:r>
              <a:rPr lang="en-US" sz="4400" i="1" dirty="0" err="1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PartyCards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 is designed to work on both landscape orientations(desktops) and portrait orientations(mobile phones)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Disconnection/Reconnection – if a user disconnects, simply reconnect using the same Game PIN, no progress will be lost!</a:t>
            </a:r>
          </a:p>
        </p:txBody>
      </p:sp>
      <p:pic>
        <p:nvPicPr>
          <p:cNvPr id="1026" name="Picture 2" descr="Image result for playing cards">
            <a:extLst>
              <a:ext uri="{FF2B5EF4-FFF2-40B4-BE49-F238E27FC236}">
                <a16:creationId xmlns:a16="http://schemas.microsoft.com/office/drawing/2014/main" id="{D20AF1F2-25D8-42D6-9620-4C2126FE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9329">
            <a:off x="10715805" y="16940978"/>
            <a:ext cx="7968619" cy="59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E9C2738B-C6E9-47AE-9DE7-B330C681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07" y="196250"/>
            <a:ext cx="14826958" cy="34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ndered Image">
            <a:extLst>
              <a:ext uri="{FF2B5EF4-FFF2-40B4-BE49-F238E27FC236}">
                <a16:creationId xmlns:a16="http://schemas.microsoft.com/office/drawing/2014/main" id="{EBA80357-4803-4649-ACB2-427AB2E8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971" y="2972021"/>
            <a:ext cx="4451537" cy="13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ndered Image">
            <a:extLst>
              <a:ext uri="{FF2B5EF4-FFF2-40B4-BE49-F238E27FC236}">
                <a16:creationId xmlns:a16="http://schemas.microsoft.com/office/drawing/2014/main" id="{C0F758A2-3591-4E03-B583-18FB6286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02" y="4328319"/>
            <a:ext cx="8091845" cy="8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242E8521-8AAD-4C9C-A68F-4826150B2CA2}"/>
              </a:ext>
            </a:extLst>
          </p:cNvPr>
          <p:cNvSpPr/>
          <p:nvPr/>
        </p:nvSpPr>
        <p:spPr>
          <a:xfrm>
            <a:off x="1441937" y="2662388"/>
            <a:ext cx="5539414" cy="420924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mic Sans MS" panose="030F0702030302020204" pitchFamily="66" charset="0"/>
                <a:cs typeface="Arial" panose="020B0604020202020204" pitchFamily="34" charset="0"/>
              </a:rPr>
              <a:t>TRY IT NOW!</a:t>
            </a:r>
          </a:p>
        </p:txBody>
      </p:sp>
      <p:pic>
        <p:nvPicPr>
          <p:cNvPr id="1044" name="Picture 20" descr="Image result for squiggly arrow">
            <a:extLst>
              <a:ext uri="{FF2B5EF4-FFF2-40B4-BE49-F238E27FC236}">
                <a16:creationId xmlns:a16="http://schemas.microsoft.com/office/drawing/2014/main" id="{0F431298-98BD-4C4E-9C0E-F8466FDE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6487">
            <a:off x="5886182" y="3951031"/>
            <a:ext cx="3071482" cy="2286317"/>
          </a:xfrm>
          <a:prstGeom prst="rect">
            <a:avLst/>
          </a:prstGeom>
          <a:noFill/>
          <a:effectLst>
            <a:glow rad="50800">
              <a:srgbClr val="FF0000"/>
            </a:glow>
            <a:reflection stA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152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DejaVu Sans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Ong</dc:creator>
  <cp:lastModifiedBy>Andrew Ong Ming En</cp:lastModifiedBy>
  <cp:revision>11</cp:revision>
  <dcterms:created xsi:type="dcterms:W3CDTF">2018-08-30T05:50:11Z</dcterms:created>
  <dcterms:modified xsi:type="dcterms:W3CDTF">2018-08-30T23:07:47Z</dcterms:modified>
</cp:coreProperties>
</file>