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EFEF-4842-D392-BB5F-375A42856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F138B-E44C-D22D-8DA5-D37D752C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E825-DDFD-2672-D795-2273360F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A454-8667-7346-9D35-B96BCA9A405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1B179-8EAA-9EBC-6870-A06180B5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0CF5A-435B-BD5C-8C2D-BC4C7572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47B7-E371-5A49-AEDB-19F7A0DE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5AFD-8ABF-E3F6-6E29-3D65E973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0533D-3C88-9520-A734-3EEB8C2CA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B5E4-87D9-E73F-06C7-FB3D3ABC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A454-8667-7346-9D35-B96BCA9A405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E0A3-8459-F91D-A5D0-46E94D4E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E09D-EBDC-19DE-093B-47F42EF4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47B7-E371-5A49-AEDB-19F7A0DE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572FC-681F-9A1F-5B44-4FCDD63F6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CD945-F356-B02E-1A54-7AFD2155F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ACE5-4927-50AC-C160-BB616211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A454-8667-7346-9D35-B96BCA9A405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44CA-70F5-8065-1F3E-1ED9A2F3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5608C-E963-9688-DC45-788B32ED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47B7-E371-5A49-AEDB-19F7A0DE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BE62-B62A-F04E-23E4-949CA103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50A2-7A6C-D8C7-94C9-50A02CA3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14512-E370-D488-DF10-0F0023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A454-8667-7346-9D35-B96BCA9A405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0EA3-85F2-B4BA-6F23-2B80E1D9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2F53-2CCB-B8AF-2572-CCF7B769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47B7-E371-5A49-AEDB-19F7A0DE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0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FC7F-2EFF-3CA3-5787-CF3F67D2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37BB3-4A54-068C-0DA8-C30DA8CE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BD58-017B-7387-A9E1-A25FCF9E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A454-8667-7346-9D35-B96BCA9A405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DC80-36ED-9047-F0DB-897AF534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5F02D-1102-80D7-B065-3B058AA2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47B7-E371-5A49-AEDB-19F7A0DE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6C50-70F1-57CF-9367-E312AC01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1FB6-701F-4F87-5239-2D0F802F8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6E9AA-F290-D0E1-B925-0C4778277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6AA60-EB00-7B41-9A0E-E60990D0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A454-8667-7346-9D35-B96BCA9A405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EBAE3-6124-8BB8-5E0E-72421DE2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2B170-FC08-1FD6-9C47-83691004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47B7-E371-5A49-AEDB-19F7A0DE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9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E38D-67F4-C031-390A-BE5650B2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EBC5-EF9F-111B-934B-BFAF4BD9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18D78-CAEE-5060-1E4C-4C4FA2DC2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5A322-D44F-230C-3C49-F28C72CB1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46488-1551-2815-04B2-923B3132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57FA1-992E-C940-917B-4BA2B933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A454-8667-7346-9D35-B96BCA9A4056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E6EEE-D063-DA4F-BF45-B5BA2763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DFDCF-A556-FE3A-C7C0-7EA80B17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47B7-E371-5A49-AEDB-19F7A0DE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6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AAD-5403-04B5-1487-A4716342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E4E46-B800-012C-4E16-F4EEDD51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A454-8667-7346-9D35-B96BCA9A4056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5C224-98A8-E6E0-59E6-1C8325D7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66B62-10D3-02F2-9DD6-C3E2DF51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47B7-E371-5A49-AEDB-19F7A0DE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9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253EC-94D4-9854-9206-C3976DC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A454-8667-7346-9D35-B96BCA9A4056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F9E36-0441-DBC8-EAE0-AE5DED4D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807E-62A8-F1F2-A597-55CC2E3F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47B7-E371-5A49-AEDB-19F7A0DE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067D-0F37-ACE8-E732-ABD24959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BB62-652C-B2C5-FDFF-608F09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56A9-7C39-1975-2BBC-6CE68DA7B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EDA25-60B0-DFDE-B01D-EAC7723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A454-8667-7346-9D35-B96BCA9A405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C71BB-89D8-2698-A218-930734AB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353DA-A2AD-048A-FBA1-F3F75296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47B7-E371-5A49-AEDB-19F7A0DE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004F-B0B0-FAF2-4AA0-4D1136FD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BA3BE-FDD7-1CF1-F352-8E1AC9FEB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04B3-EF49-6BB9-BDAB-C18C0B366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34A7-BAA7-4A39-9AD5-D4679FD6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A454-8667-7346-9D35-B96BCA9A405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F46B9-E7F6-1777-7F11-B1B4EE88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26B5-D311-CADE-32F9-D6DB010C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47B7-E371-5A49-AEDB-19F7A0DE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8400B-7187-67FA-9431-FFED9DB1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F037B-C52C-DF6E-8AF7-712AC44E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CDFF-2CB1-87FB-33B4-A33D0C34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A454-8667-7346-9D35-B96BCA9A405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A03B-2CA1-46BB-1A13-A9E17F832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A888-D1ED-3FB9-0ACF-A36C89F3D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47B7-E371-5A49-AEDB-19F7A0DE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1FBF4DC-FB15-5A33-C18D-41C4EE59767B}"/>
              </a:ext>
            </a:extLst>
          </p:cNvPr>
          <p:cNvGrpSpPr/>
          <p:nvPr/>
        </p:nvGrpSpPr>
        <p:grpSpPr>
          <a:xfrm>
            <a:off x="5018974" y="2406869"/>
            <a:ext cx="1964866" cy="1923393"/>
            <a:chOff x="5018974" y="2406869"/>
            <a:chExt cx="1964866" cy="192339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BA975F-A459-4E8D-00E3-C16B600BE05A}"/>
                </a:ext>
              </a:extLst>
            </p:cNvPr>
            <p:cNvCxnSpPr/>
            <p:nvPr/>
          </p:nvCxnSpPr>
          <p:spPr>
            <a:xfrm>
              <a:off x="6001407" y="2406869"/>
              <a:ext cx="0" cy="192339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F3278E-72E1-0E8F-0BBA-665E0DE76C5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974" y="3368565"/>
              <a:ext cx="1964866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07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Papale, Andrew E</dc:creator>
  <cp:lastModifiedBy>Papale, Andrew E</cp:lastModifiedBy>
  <cp:revision>1</cp:revision>
  <dcterms:created xsi:type="dcterms:W3CDTF">2022-09-08T15:36:57Z</dcterms:created>
  <dcterms:modified xsi:type="dcterms:W3CDTF">2022-09-08T15:40:32Z</dcterms:modified>
</cp:coreProperties>
</file>