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/>
          </p:nvPr>
        </p:nvSpPr>
        <p:spPr>
          <a:xfrm>
            <a:off x="4024460" y="3793068"/>
            <a:ext cx="6795915" cy="1684869"/>
          </a:xfrm>
          <a:prstGeom prst="rect">
            <a:avLst/>
          </a:prstGeom>
        </p:spPr>
        <p:txBody>
          <a:bodyPr/>
          <a:lstStyle>
            <a:lvl1pPr marL="0" indent="0" defTabSz="342900">
              <a:lnSpc>
                <a:spcPts val="3600"/>
              </a:lnSpc>
              <a:spcBef>
                <a:spcPts val="700"/>
              </a:spcBef>
              <a:buSzTx/>
              <a:buFontTx/>
              <a:buNone/>
              <a:defRPr sz="3000">
                <a:solidFill>
                  <a:srgbClr val="80808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0" indent="342900" defTabSz="342900">
              <a:lnSpc>
                <a:spcPts val="3600"/>
              </a:lnSpc>
              <a:spcBef>
                <a:spcPts val="700"/>
              </a:spcBef>
              <a:buSzTx/>
              <a:buFontTx/>
              <a:buNone/>
              <a:defRPr sz="3000">
                <a:solidFill>
                  <a:srgbClr val="80808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0" indent="685800" defTabSz="342900">
              <a:lnSpc>
                <a:spcPts val="3600"/>
              </a:lnSpc>
              <a:spcBef>
                <a:spcPts val="700"/>
              </a:spcBef>
              <a:buSzTx/>
              <a:buFontTx/>
              <a:buNone/>
              <a:defRPr sz="3000">
                <a:solidFill>
                  <a:srgbClr val="80808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0" indent="1028700" defTabSz="342900">
              <a:lnSpc>
                <a:spcPts val="3600"/>
              </a:lnSpc>
              <a:spcBef>
                <a:spcPts val="700"/>
              </a:spcBef>
              <a:buSzTx/>
              <a:buFontTx/>
              <a:buNone/>
              <a:defRPr sz="3000">
                <a:solidFill>
                  <a:srgbClr val="80808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0" indent="1371600" defTabSz="342900">
              <a:lnSpc>
                <a:spcPts val="3600"/>
              </a:lnSpc>
              <a:spcBef>
                <a:spcPts val="700"/>
              </a:spcBef>
              <a:buSzTx/>
              <a:buFontTx/>
              <a:buNone/>
              <a:defRPr sz="3000">
                <a:solidFill>
                  <a:srgbClr val="80808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4024462" y="333633"/>
            <a:ext cx="6795914" cy="3459435"/>
          </a:xfrm>
          <a:prstGeom prst="rect">
            <a:avLst/>
          </a:prstGeom>
        </p:spPr>
        <p:txBody>
          <a:bodyPr anchor="b"/>
          <a:lstStyle>
            <a:lvl1pPr defTabSz="342900">
              <a:lnSpc>
                <a:spcPts val="4800"/>
              </a:lnSpc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half" idx="1"/>
          </p:nvPr>
        </p:nvSpPr>
        <p:spPr>
          <a:xfrm>
            <a:off x="379048" y="1215482"/>
            <a:ext cx="5615353" cy="49614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381000" y="1235112"/>
            <a:ext cx="5617635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solidFill>
                  <a:srgbClr val="262626"/>
                </a:solidFill>
              </a:defRPr>
            </a:lvl1pPr>
            <a:lvl2pPr marL="0" indent="457200">
              <a:buSzTx/>
              <a:buFontTx/>
              <a:buNone/>
              <a:defRPr b="1" sz="2400">
                <a:solidFill>
                  <a:srgbClr val="262626"/>
                </a:solidFill>
              </a:defRPr>
            </a:lvl2pPr>
            <a:lvl3pPr marL="0" indent="914400">
              <a:buSzTx/>
              <a:buFontTx/>
              <a:buNone/>
              <a:defRPr b="1" sz="2400">
                <a:solidFill>
                  <a:srgbClr val="262626"/>
                </a:solidFill>
              </a:defRPr>
            </a:lvl3pPr>
            <a:lvl4pPr marL="0" indent="1371600">
              <a:buSzTx/>
              <a:buFontTx/>
              <a:buNone/>
              <a:defRPr b="1" sz="2400">
                <a:solidFill>
                  <a:srgbClr val="262626"/>
                </a:solidFill>
              </a:defRPr>
            </a:lvl4pPr>
            <a:lvl5pPr marL="0" indent="1828800">
              <a:buSzTx/>
              <a:buFontTx/>
              <a:buNone/>
              <a:defRPr b="1" sz="2400">
                <a:solidFill>
                  <a:srgbClr val="2626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Text Placeholder 4"/>
          <p:cNvSpPr/>
          <p:nvPr>
            <p:ph type="body" sz="quarter" idx="13"/>
          </p:nvPr>
        </p:nvSpPr>
        <p:spPr>
          <a:xfrm>
            <a:off x="6172200" y="1235112"/>
            <a:ext cx="5638800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>
                <a:solidFill>
                  <a:srgbClr val="262626"/>
                </a:solidFill>
              </a:defRPr>
            </a:pPr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381000" y="457200"/>
            <a:ext cx="3932768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4313768" y="457201"/>
            <a:ext cx="7497234" cy="5403851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62626"/>
                </a:solidFill>
              </a:defRPr>
            </a:lvl1pPr>
            <a:lvl2pPr marL="718457" indent="-261257">
              <a:defRPr sz="3200">
                <a:solidFill>
                  <a:srgbClr val="262626"/>
                </a:solidFill>
              </a:defRPr>
            </a:lvl2pPr>
            <a:lvl3pPr marL="1219200" indent="-304800">
              <a:defRPr sz="3200">
                <a:solidFill>
                  <a:srgbClr val="262626"/>
                </a:solidFill>
              </a:defRPr>
            </a:lvl3pPr>
            <a:lvl4pPr marL="1737360" indent="-365760">
              <a:defRPr sz="3200">
                <a:solidFill>
                  <a:srgbClr val="262626"/>
                </a:solidFill>
              </a:defRPr>
            </a:lvl4pPr>
            <a:lvl5pPr marL="2194560" indent="-365760">
              <a:defRPr sz="3200">
                <a:solidFill>
                  <a:srgbClr val="2626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Text Placeholder 3"/>
          <p:cNvSpPr/>
          <p:nvPr>
            <p:ph type="body" sz="quarter" idx="13"/>
          </p:nvPr>
        </p:nvSpPr>
        <p:spPr>
          <a:xfrm>
            <a:off x="381001" y="2274848"/>
            <a:ext cx="3932767" cy="359414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solidFill>
                  <a:srgbClr val="262626"/>
                </a:solidFill>
              </a:defRPr>
            </a:pP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xfrm>
            <a:off x="381000" y="457200"/>
            <a:ext cx="3932768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Picture Placeholder 2"/>
          <p:cNvSpPr/>
          <p:nvPr>
            <p:ph type="pic" idx="13"/>
          </p:nvPr>
        </p:nvSpPr>
        <p:spPr>
          <a:xfrm>
            <a:off x="4313768" y="457201"/>
            <a:ext cx="7497234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8" name="Body Level One…"/>
          <p:cNvSpPr txBox="1"/>
          <p:nvPr>
            <p:ph type="body" sz="quarter" idx="1"/>
          </p:nvPr>
        </p:nvSpPr>
        <p:spPr>
          <a:xfrm>
            <a:off x="381000" y="2274848"/>
            <a:ext cx="3932768" cy="359414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solidFill>
                  <a:srgbClr val="262626"/>
                </a:solidFill>
              </a:defRPr>
            </a:lvl1pPr>
            <a:lvl2pPr marL="0" indent="457200">
              <a:buSzTx/>
              <a:buFontTx/>
              <a:buNone/>
              <a:defRPr sz="1600">
                <a:solidFill>
                  <a:srgbClr val="262626"/>
                </a:solidFill>
              </a:defRPr>
            </a:lvl2pPr>
            <a:lvl3pPr marL="0" indent="914400">
              <a:buSzTx/>
              <a:buFontTx/>
              <a:buNone/>
              <a:defRPr sz="1600">
                <a:solidFill>
                  <a:srgbClr val="262626"/>
                </a:solidFill>
              </a:defRPr>
            </a:lvl3pPr>
            <a:lvl4pPr marL="0" indent="1371600">
              <a:buSzTx/>
              <a:buFontTx/>
              <a:buNone/>
              <a:defRPr sz="1600">
                <a:solidFill>
                  <a:srgbClr val="262626"/>
                </a:solidFill>
              </a:defRPr>
            </a:lvl4pPr>
            <a:lvl5pPr marL="0" indent="1828800">
              <a:buSzTx/>
              <a:buFontTx/>
              <a:buNone/>
              <a:defRPr sz="1600">
                <a:solidFill>
                  <a:srgbClr val="2626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half" idx="1"/>
          </p:nvPr>
        </p:nvSpPr>
        <p:spPr>
          <a:xfrm>
            <a:off x="379048" y="1215482"/>
            <a:ext cx="5615353" cy="49614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/>
          <p:nvPr>
            <p:ph type="body" sz="quarter" idx="1"/>
          </p:nvPr>
        </p:nvSpPr>
        <p:spPr>
          <a:xfrm>
            <a:off x="381000" y="1235112"/>
            <a:ext cx="5617635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Text Placeholder 4"/>
          <p:cNvSpPr/>
          <p:nvPr>
            <p:ph type="body" sz="quarter" idx="13"/>
          </p:nvPr>
        </p:nvSpPr>
        <p:spPr>
          <a:xfrm>
            <a:off x="6172200" y="1235112"/>
            <a:ext cx="5638800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381000" y="457200"/>
            <a:ext cx="393276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idx="1"/>
          </p:nvPr>
        </p:nvSpPr>
        <p:spPr>
          <a:xfrm>
            <a:off x="4313768" y="457201"/>
            <a:ext cx="7497234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Text Placeholder 3"/>
          <p:cNvSpPr/>
          <p:nvPr>
            <p:ph type="body" sz="quarter" idx="13"/>
          </p:nvPr>
        </p:nvSpPr>
        <p:spPr>
          <a:xfrm>
            <a:off x="381001" y="2274848"/>
            <a:ext cx="3932767" cy="359414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381000" y="457200"/>
            <a:ext cx="393276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Picture Placeholder 2"/>
          <p:cNvSpPr/>
          <p:nvPr>
            <p:ph type="pic" idx="13"/>
          </p:nvPr>
        </p:nvSpPr>
        <p:spPr>
          <a:xfrm>
            <a:off x="4313768" y="457201"/>
            <a:ext cx="7497234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381000" y="2274848"/>
            <a:ext cx="3932768" cy="359414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381000" y="1215484"/>
            <a:ext cx="11430000" cy="4596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81000" y="200722"/>
            <a:ext cx="11430000" cy="1014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537344" y="5862274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A7934B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A7934B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A7934B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A7934B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A7934B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A7934B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A7934B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A7934B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A7934B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ubtitle 2"/>
          <p:cNvSpPr txBox="1"/>
          <p:nvPr>
            <p:ph type="subTitle" sz="quarter" idx="1"/>
          </p:nvPr>
        </p:nvSpPr>
        <p:spPr>
          <a:xfrm>
            <a:off x="4024460" y="3793068"/>
            <a:ext cx="6795914" cy="1684869"/>
          </a:xfrm>
          <a:prstGeom prst="rect">
            <a:avLst/>
          </a:prstGeom>
        </p:spPr>
        <p:txBody>
          <a:bodyPr/>
          <a:lstStyle/>
          <a:p>
            <a:pPr/>
            <a:r>
              <a:t>FirstName LastName</a:t>
            </a:r>
          </a:p>
          <a:p>
            <a:pPr/>
            <a:r>
              <a:t>Semester</a:t>
            </a:r>
          </a:p>
        </p:txBody>
      </p:sp>
      <p:sp>
        <p:nvSpPr>
          <p:cNvPr id="149" name="Title 1"/>
          <p:cNvSpPr txBox="1"/>
          <p:nvPr>
            <p:ph type="ctrTitle"/>
          </p:nvPr>
        </p:nvSpPr>
        <p:spPr>
          <a:xfrm>
            <a:off x="4024462" y="333633"/>
            <a:ext cx="6795914" cy="3459435"/>
          </a:xfrm>
          <a:prstGeom prst="rect">
            <a:avLst/>
          </a:prstGeom>
        </p:spPr>
        <p:txBody>
          <a:bodyPr/>
          <a:lstStyle/>
          <a:p>
            <a:pPr/>
            <a:r>
              <a:t>CS 6475 Course Portfolio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ontent Placeholder 4"/>
          <p:cNvSpPr txBox="1"/>
          <p:nvPr>
            <p:ph type="body" idx="1"/>
          </p:nvPr>
        </p:nvSpPr>
        <p:spPr>
          <a:xfrm>
            <a:off x="381000" y="1215483"/>
            <a:ext cx="11430000" cy="459635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Title 3"/>
          <p:cNvSpPr txBox="1"/>
          <p:nvPr>
            <p:ph type="title"/>
          </p:nvPr>
        </p:nvSpPr>
        <p:spPr>
          <a:xfrm>
            <a:off x="381000" y="200721"/>
            <a:ext cx="11430000" cy="1014763"/>
          </a:xfrm>
          <a:prstGeom prst="rect">
            <a:avLst/>
          </a:prstGeom>
        </p:spPr>
        <p:txBody>
          <a:bodyPr/>
          <a:lstStyle/>
          <a:p>
            <a:pPr/>
            <a:r>
              <a:t>Assignment 1: Camera Obscura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3"/>
          <p:cNvSpPr txBox="1"/>
          <p:nvPr>
            <p:ph type="title"/>
          </p:nvPr>
        </p:nvSpPr>
        <p:spPr>
          <a:xfrm>
            <a:off x="381000" y="200721"/>
            <a:ext cx="11430000" cy="1014763"/>
          </a:xfrm>
          <a:prstGeom prst="rect">
            <a:avLst/>
          </a:prstGeom>
        </p:spPr>
        <p:txBody>
          <a:bodyPr/>
          <a:lstStyle/>
          <a:p>
            <a:pPr/>
            <a:r>
              <a:t>Assignment 2: Pyramid Blending</a:t>
            </a:r>
          </a:p>
        </p:txBody>
      </p:sp>
      <p:sp>
        <p:nvSpPr>
          <p:cNvPr id="155" name="Content Placeholder 4"/>
          <p:cNvSpPr txBox="1"/>
          <p:nvPr>
            <p:ph type="body" idx="1"/>
          </p:nvPr>
        </p:nvSpPr>
        <p:spPr>
          <a:xfrm>
            <a:off x="380999" y="1215483"/>
            <a:ext cx="11430001" cy="459635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3"/>
          <p:cNvSpPr txBox="1"/>
          <p:nvPr>
            <p:ph type="title"/>
          </p:nvPr>
        </p:nvSpPr>
        <p:spPr>
          <a:xfrm>
            <a:off x="381000" y="200721"/>
            <a:ext cx="11430000" cy="1014763"/>
          </a:xfrm>
          <a:prstGeom prst="rect">
            <a:avLst/>
          </a:prstGeom>
        </p:spPr>
        <p:txBody>
          <a:bodyPr/>
          <a:lstStyle/>
          <a:p>
            <a:pPr/>
            <a:r>
              <a:t>Assignment 3: Panoramas</a:t>
            </a:r>
          </a:p>
        </p:txBody>
      </p:sp>
      <p:sp>
        <p:nvSpPr>
          <p:cNvPr id="158" name="Content Placeholder 4"/>
          <p:cNvSpPr txBox="1"/>
          <p:nvPr>
            <p:ph type="body" idx="1"/>
          </p:nvPr>
        </p:nvSpPr>
        <p:spPr>
          <a:xfrm>
            <a:off x="380999" y="1215483"/>
            <a:ext cx="11430001" cy="459635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3"/>
          <p:cNvSpPr txBox="1"/>
          <p:nvPr>
            <p:ph type="title"/>
          </p:nvPr>
        </p:nvSpPr>
        <p:spPr>
          <a:xfrm>
            <a:off x="381000" y="200721"/>
            <a:ext cx="11430000" cy="1014763"/>
          </a:xfrm>
          <a:prstGeom prst="rect">
            <a:avLst/>
          </a:prstGeom>
        </p:spPr>
        <p:txBody>
          <a:bodyPr/>
          <a:lstStyle/>
          <a:p>
            <a:pPr/>
            <a:r>
              <a:t>Assignment 4: HDR</a:t>
            </a:r>
          </a:p>
        </p:txBody>
      </p:sp>
      <p:sp>
        <p:nvSpPr>
          <p:cNvPr id="161" name="Content Placeholder 4"/>
          <p:cNvSpPr txBox="1"/>
          <p:nvPr>
            <p:ph type="body" idx="1"/>
          </p:nvPr>
        </p:nvSpPr>
        <p:spPr>
          <a:xfrm>
            <a:off x="380999" y="1215483"/>
            <a:ext cx="11430001" cy="459635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3"/>
          <p:cNvSpPr txBox="1"/>
          <p:nvPr>
            <p:ph type="title"/>
          </p:nvPr>
        </p:nvSpPr>
        <p:spPr>
          <a:xfrm>
            <a:off x="381000" y="200721"/>
            <a:ext cx="11430000" cy="1014763"/>
          </a:xfrm>
          <a:prstGeom prst="rect">
            <a:avLst/>
          </a:prstGeom>
        </p:spPr>
        <p:txBody>
          <a:bodyPr/>
          <a:lstStyle/>
          <a:p>
            <a:pPr/>
            <a:r>
              <a:t>Assignment 5: Video Textures</a:t>
            </a:r>
          </a:p>
        </p:txBody>
      </p:sp>
      <p:sp>
        <p:nvSpPr>
          <p:cNvPr id="164" name="Content Placeholder 4"/>
          <p:cNvSpPr txBox="1"/>
          <p:nvPr>
            <p:ph type="body" idx="1"/>
          </p:nvPr>
        </p:nvSpPr>
        <p:spPr>
          <a:xfrm>
            <a:off x="380999" y="1215483"/>
            <a:ext cx="11430001" cy="459635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3"/>
          <p:cNvSpPr txBox="1"/>
          <p:nvPr>
            <p:ph type="title"/>
          </p:nvPr>
        </p:nvSpPr>
        <p:spPr>
          <a:xfrm>
            <a:off x="381000" y="200721"/>
            <a:ext cx="11430000" cy="1014763"/>
          </a:xfrm>
          <a:prstGeom prst="rect">
            <a:avLst/>
          </a:prstGeom>
        </p:spPr>
        <p:txBody>
          <a:bodyPr/>
          <a:lstStyle/>
          <a:p>
            <a:pPr/>
            <a:r>
              <a:t>Project 1</a:t>
            </a:r>
          </a:p>
        </p:txBody>
      </p:sp>
      <p:sp>
        <p:nvSpPr>
          <p:cNvPr id="167" name="Content Placeholder 4"/>
          <p:cNvSpPr txBox="1"/>
          <p:nvPr>
            <p:ph type="body" idx="1"/>
          </p:nvPr>
        </p:nvSpPr>
        <p:spPr>
          <a:xfrm>
            <a:off x="380999" y="1215483"/>
            <a:ext cx="11430001" cy="459635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3"/>
          <p:cNvSpPr txBox="1"/>
          <p:nvPr>
            <p:ph type="title"/>
          </p:nvPr>
        </p:nvSpPr>
        <p:spPr>
          <a:xfrm>
            <a:off x="381000" y="200721"/>
            <a:ext cx="11430000" cy="1014763"/>
          </a:xfrm>
          <a:prstGeom prst="rect">
            <a:avLst/>
          </a:prstGeom>
        </p:spPr>
        <p:txBody>
          <a:bodyPr/>
          <a:lstStyle/>
          <a:p>
            <a:pPr/>
            <a:r>
              <a:t>Project 2</a:t>
            </a:r>
          </a:p>
        </p:txBody>
      </p:sp>
      <p:sp>
        <p:nvSpPr>
          <p:cNvPr id="170" name="Content Placeholder 4"/>
          <p:cNvSpPr txBox="1"/>
          <p:nvPr>
            <p:ph type="body" idx="1"/>
          </p:nvPr>
        </p:nvSpPr>
        <p:spPr>
          <a:xfrm>
            <a:off x="380999" y="1215483"/>
            <a:ext cx="11430001" cy="459635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ontent Placeholder 4"/>
          <p:cNvSpPr txBox="1"/>
          <p:nvPr>
            <p:ph type="body" idx="1"/>
          </p:nvPr>
        </p:nvSpPr>
        <p:spPr>
          <a:xfrm>
            <a:off x="381000" y="1215483"/>
            <a:ext cx="11430000" cy="4596357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None/>
            </a:pPr>
          </a:p>
          <a:p>
            <a:pPr marL="0" indent="0" algn="ctr">
              <a:buSzTx/>
              <a:buNone/>
            </a:pPr>
            <a:r>
              <a:t>Anything else you want to add? 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</a:p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t>For each assignment, you may add extra pages!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t>Feel free to also improve upon results from any of your assignments and share them in your course portfolio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</a:p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t>If there's nothing else, delete this slide.</a:t>
            </a:r>
          </a:p>
        </p:txBody>
      </p:sp>
      <p:sp>
        <p:nvSpPr>
          <p:cNvPr id="173" name="Title 3"/>
          <p:cNvSpPr txBox="1"/>
          <p:nvPr>
            <p:ph type="title"/>
          </p:nvPr>
        </p:nvSpPr>
        <p:spPr>
          <a:xfrm>
            <a:off x="381000" y="200721"/>
            <a:ext cx="11430000" cy="1014763"/>
          </a:xfrm>
          <a:prstGeom prst="rect">
            <a:avLst/>
          </a:prstGeom>
        </p:spPr>
        <p:txBody>
          <a:bodyPr/>
          <a:lstStyle/>
          <a:p>
            <a:pPr/>
            <a:r>
              <a:t>Anything else?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