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3" custLinFactNeighborX="-12450" custLinFactNeighborY="-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9887B295-B446-4B8E-AEA4-76754DE9DD89}" type="pres">
      <dgm:prSet presAssocID="{C6D21269-399B-4BA2-8621-C7B9DA1E1B8F}" presName="compNode" presStyleCnt="0"/>
      <dgm:spPr/>
      <dgm:t>
        <a:bodyPr/>
        <a:lstStyle/>
        <a:p>
          <a:endParaRPr lang="es-ES"/>
        </a:p>
      </dgm:t>
    </dgm:pt>
    <dgm:pt modelId="{436A8B1C-2D30-44BB-9150-7099503C8960}" type="pres">
      <dgm:prSet presAssocID="{C6D21269-399B-4BA2-8621-C7B9DA1E1B8F}" presName="bgRect" presStyleLbl="bgShp" presStyleIdx="2" presStyleCnt="3" custLinFactNeighborX="-2104" custLinFactNeighborY="30736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  <dgm:t>
        <a:bodyPr/>
        <a:lstStyle/>
        <a:p>
          <a:endParaRPr lang="es-ES"/>
        </a:p>
      </dgm:t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algn="ctr" rtl="0"/>
          <a:r>
            <a:rPr lang="es-ES" sz="1800" b="1" noProof="0" dirty="0" err="1" smtClean="0"/>
            <a:t>Interactive</a:t>
          </a:r>
          <a:r>
            <a:rPr lang="es-ES" sz="1800" b="1" noProof="0" dirty="0" smtClean="0"/>
            <a:t> </a:t>
          </a:r>
          <a:r>
            <a:rPr lang="es-ES" sz="1800" b="1" noProof="0" dirty="0" err="1" smtClean="0"/>
            <a:t>Helper</a:t>
          </a:r>
          <a:endParaRPr lang="es-E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1" custLinFactNeighborX="12769" custLinFactNeighborY="-27998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" custAng="3900000" custScaleX="53366" custLinFactNeighborX="-32642" custLinFactNeighborY="53931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</dgm:ptLst>
  <dgm:cxnLst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A0B57-E5D1-4B2A-988A-30CBEED33BA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B89B99-CA61-4092-8C2B-94099D7CF100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A220667B-2310-4B89-84FE-68A83A9692FE}" type="parTrans" cxnId="{2F681FB8-BCBE-4458-9179-978A649E0B28}">
      <dgm:prSet/>
      <dgm:spPr/>
      <dgm:t>
        <a:bodyPr/>
        <a:lstStyle/>
        <a:p>
          <a:endParaRPr lang="es-ES"/>
        </a:p>
      </dgm:t>
    </dgm:pt>
    <dgm:pt modelId="{A72F7BDE-A90C-4E08-9BDB-B7174A075CBD}" type="sibTrans" cxnId="{2F681FB8-BCBE-4458-9179-978A649E0B28}">
      <dgm:prSet/>
      <dgm:spPr/>
      <dgm:t>
        <a:bodyPr/>
        <a:lstStyle/>
        <a:p>
          <a:endParaRPr lang="es-ES"/>
        </a:p>
      </dgm:t>
    </dgm:pt>
    <dgm:pt modelId="{E415BC1B-8C69-4028-B400-957800E00DBD}">
      <dgm:prSet phldrT="[Texto]"/>
      <dgm:spPr/>
      <dgm:t>
        <a:bodyPr/>
        <a:lstStyle/>
        <a:p>
          <a:r>
            <a:rPr lang="es-ES" dirty="0" err="1" smtClean="0"/>
            <a:t>GitHub</a:t>
          </a:r>
          <a:endParaRPr lang="es-ES" dirty="0" smtClean="0"/>
        </a:p>
      </dgm:t>
    </dgm:pt>
    <dgm:pt modelId="{083BD406-2532-47D2-9384-A389B9FCD424}" type="parTrans" cxnId="{6ED569A5-A34B-48E6-A76A-F72EC3690369}">
      <dgm:prSet/>
      <dgm:spPr/>
      <dgm:t>
        <a:bodyPr/>
        <a:lstStyle/>
        <a:p>
          <a:endParaRPr lang="es-ES"/>
        </a:p>
      </dgm:t>
    </dgm:pt>
    <dgm:pt modelId="{B1BC95A8-A79E-4791-B344-E333CACFF6CD}" type="sibTrans" cxnId="{6ED569A5-A34B-48E6-A76A-F72EC3690369}">
      <dgm:prSet/>
      <dgm:spPr/>
      <dgm:t>
        <a:bodyPr/>
        <a:lstStyle/>
        <a:p>
          <a:endParaRPr lang="es-ES"/>
        </a:p>
      </dgm:t>
    </dgm:pt>
    <dgm:pt modelId="{6B560F5A-65C1-45B4-B9C2-871F5C7EA42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27749D92-AECB-4CE8-A622-A9A5BFB76305}" type="parTrans" cxnId="{0AA465B0-E53A-4AC7-B58C-4C09E40997DE}">
      <dgm:prSet/>
      <dgm:spPr/>
      <dgm:t>
        <a:bodyPr/>
        <a:lstStyle/>
        <a:p>
          <a:endParaRPr lang="es-ES"/>
        </a:p>
      </dgm:t>
    </dgm:pt>
    <dgm:pt modelId="{29DC3A9F-146E-4BC7-AE49-99302FA3F5A5}" type="sibTrans" cxnId="{0AA465B0-E53A-4AC7-B58C-4C09E40997DE}">
      <dgm:prSet/>
      <dgm:spPr/>
      <dgm:t>
        <a:bodyPr/>
        <a:lstStyle/>
        <a:p>
          <a:endParaRPr lang="es-ES"/>
        </a:p>
      </dgm:t>
    </dgm:pt>
    <dgm:pt modelId="{3E36C2DE-13A9-4F35-A2C1-C542244A8562}">
      <dgm:prSet phldrT="[Texto]"/>
      <dgm:spPr/>
      <dgm:t>
        <a:bodyPr/>
        <a:lstStyle/>
        <a:p>
          <a:r>
            <a:rPr lang="uk-UA" dirty="0" smtClean="0"/>
            <a:t>База данних</a:t>
          </a:r>
          <a:endParaRPr lang="es-ES" dirty="0"/>
        </a:p>
      </dgm:t>
    </dgm:pt>
    <dgm:pt modelId="{4B34471D-FE79-4954-A6CA-CD22F81B077C}" type="parTrans" cxnId="{D7312545-AFA0-4E0E-8B95-5FB9137E389C}">
      <dgm:prSet/>
      <dgm:spPr/>
      <dgm:t>
        <a:bodyPr/>
        <a:lstStyle/>
        <a:p>
          <a:endParaRPr lang="es-ES"/>
        </a:p>
      </dgm:t>
    </dgm:pt>
    <dgm:pt modelId="{70E28EF2-1EED-4C22-8EA5-CA362FDB5D66}" type="sibTrans" cxnId="{D7312545-AFA0-4E0E-8B95-5FB9137E389C}">
      <dgm:prSet/>
      <dgm:spPr/>
      <dgm:t>
        <a:bodyPr/>
        <a:lstStyle/>
        <a:p>
          <a:endParaRPr lang="es-ES"/>
        </a:p>
      </dgm:t>
    </dgm:pt>
    <dgm:pt modelId="{0C46CC32-AD42-46D9-997D-411DB11575C4}">
      <dgm:prSet phldrT="[Texto]"/>
      <dgm:spPr/>
      <dgm:t>
        <a:bodyPr/>
        <a:lstStyle/>
        <a:p>
          <a:r>
            <a:rPr lang="uk-UA" dirty="0" smtClean="0"/>
            <a:t>3</a:t>
          </a:r>
          <a:endParaRPr lang="es-ES" dirty="0"/>
        </a:p>
      </dgm:t>
    </dgm:pt>
    <dgm:pt modelId="{6359D04B-091F-4E44-A036-ACB694CAB6C9}" type="parTrans" cxnId="{FD3A2CBB-3581-4A1D-9718-C8DD4992828D}">
      <dgm:prSet/>
      <dgm:spPr/>
      <dgm:t>
        <a:bodyPr/>
        <a:lstStyle/>
        <a:p>
          <a:endParaRPr lang="es-ES"/>
        </a:p>
      </dgm:t>
    </dgm:pt>
    <dgm:pt modelId="{4C55CC8C-8136-4341-BD66-6F2C5316259C}" type="sibTrans" cxnId="{FD3A2CBB-3581-4A1D-9718-C8DD4992828D}">
      <dgm:prSet/>
      <dgm:spPr/>
      <dgm:t>
        <a:bodyPr/>
        <a:lstStyle/>
        <a:p>
          <a:endParaRPr lang="es-ES"/>
        </a:p>
      </dgm:t>
    </dgm:pt>
    <dgm:pt modelId="{70D7A792-0D77-48A0-8395-3AC9C2DD42C0}">
      <dgm:prSet phldrT="[Texto]"/>
      <dgm:spPr/>
      <dgm:t>
        <a:bodyPr/>
        <a:lstStyle/>
        <a:p>
          <a:r>
            <a:rPr lang="uk-UA" dirty="0" smtClean="0"/>
            <a:t>Зонійшний вигляд</a:t>
          </a:r>
          <a:endParaRPr lang="es-ES" dirty="0"/>
        </a:p>
      </dgm:t>
    </dgm:pt>
    <dgm:pt modelId="{23C2377F-7EC2-44A1-8646-BA3BAFB26551}" type="parTrans" cxnId="{6B6F0C4E-522D-4FCF-B5DB-B4DB8E49E01F}">
      <dgm:prSet/>
      <dgm:spPr/>
      <dgm:t>
        <a:bodyPr/>
        <a:lstStyle/>
        <a:p>
          <a:endParaRPr lang="es-ES"/>
        </a:p>
      </dgm:t>
    </dgm:pt>
    <dgm:pt modelId="{605FB11E-9AF6-4ED5-A908-431C49053F50}" type="sibTrans" cxnId="{6B6F0C4E-522D-4FCF-B5DB-B4DB8E49E01F}">
      <dgm:prSet/>
      <dgm:spPr/>
      <dgm:t>
        <a:bodyPr/>
        <a:lstStyle/>
        <a:p>
          <a:endParaRPr lang="es-ES"/>
        </a:p>
      </dgm:t>
    </dgm:pt>
    <dgm:pt modelId="{0D64053C-647C-4625-A8A5-6D32B8609BE7}" type="pres">
      <dgm:prSet presAssocID="{4D3A0B57-E5D1-4B2A-988A-30CBEED33BA4}" presName="Name0" presStyleCnt="0">
        <dgm:presLayoutVars>
          <dgm:chMax/>
          <dgm:chPref/>
          <dgm:dir/>
          <dgm:animLvl val="lvl"/>
        </dgm:presLayoutVars>
      </dgm:prSet>
      <dgm:spPr/>
    </dgm:pt>
    <dgm:pt modelId="{2BD2EB34-3E89-457E-9040-5E1739C3BFCF}" type="pres">
      <dgm:prSet presAssocID="{17B89B99-CA61-4092-8C2B-94099D7CF100}" presName="composite" presStyleCnt="0"/>
      <dgm:spPr/>
    </dgm:pt>
    <dgm:pt modelId="{43D11EF4-C1DB-4D2C-95FC-6D630A6EA9B1}" type="pres">
      <dgm:prSet presAssocID="{17B89B99-CA61-4092-8C2B-94099D7CF1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EBE231F-5C4D-4D6A-91BA-754BFF31EA58}" type="pres">
      <dgm:prSet presAssocID="{17B89B99-CA61-4092-8C2B-94099D7CF1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BE7C95-7876-4CF2-9B23-BC3C98ECAD5D}" type="pres">
      <dgm:prSet presAssocID="{17B89B99-CA61-4092-8C2B-94099D7CF100}" presName="BalanceSpacing" presStyleCnt="0"/>
      <dgm:spPr/>
    </dgm:pt>
    <dgm:pt modelId="{2C63D642-E9F5-414E-9259-C894687978EE}" type="pres">
      <dgm:prSet presAssocID="{17B89B99-CA61-4092-8C2B-94099D7CF100}" presName="BalanceSpacing1" presStyleCnt="0"/>
      <dgm:spPr/>
    </dgm:pt>
    <dgm:pt modelId="{BFBA4DFD-5376-49BE-800A-F1A41CCF537D}" type="pres">
      <dgm:prSet presAssocID="{A72F7BDE-A90C-4E08-9BDB-B7174A075CBD}" presName="Accent1Text" presStyleLbl="node1" presStyleIdx="1" presStyleCnt="6"/>
      <dgm:spPr/>
    </dgm:pt>
    <dgm:pt modelId="{8D0EA937-17BF-4190-85A1-B8722199AB89}" type="pres">
      <dgm:prSet presAssocID="{A72F7BDE-A90C-4E08-9BDB-B7174A075CBD}" presName="spaceBetweenRectangles" presStyleCnt="0"/>
      <dgm:spPr/>
    </dgm:pt>
    <dgm:pt modelId="{9BD8E923-C8DD-4B59-9C97-3B6A85C0C151}" type="pres">
      <dgm:prSet presAssocID="{6B560F5A-65C1-45B4-B9C2-871F5C7EA426}" presName="composite" presStyleCnt="0"/>
      <dgm:spPr/>
    </dgm:pt>
    <dgm:pt modelId="{960F303F-1CCA-4C3A-81C9-4612C9B79B8D}" type="pres">
      <dgm:prSet presAssocID="{6B560F5A-65C1-45B4-B9C2-871F5C7EA42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0ACC16-4AAE-48E4-AEC0-54647FE42487}" type="pres">
      <dgm:prSet presAssocID="{6B560F5A-65C1-45B4-B9C2-871F5C7EA42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19680E-F629-48B6-A3C0-6AF43436E1EC}" type="pres">
      <dgm:prSet presAssocID="{6B560F5A-65C1-45B4-B9C2-871F5C7EA426}" presName="BalanceSpacing" presStyleCnt="0"/>
      <dgm:spPr/>
    </dgm:pt>
    <dgm:pt modelId="{91B9E012-4869-479E-AB85-C6388C22ACB3}" type="pres">
      <dgm:prSet presAssocID="{6B560F5A-65C1-45B4-B9C2-871F5C7EA426}" presName="BalanceSpacing1" presStyleCnt="0"/>
      <dgm:spPr/>
    </dgm:pt>
    <dgm:pt modelId="{2B1BD86D-AE84-4FF4-818A-A204B799A6DF}" type="pres">
      <dgm:prSet presAssocID="{29DC3A9F-146E-4BC7-AE49-99302FA3F5A5}" presName="Accent1Text" presStyleLbl="node1" presStyleIdx="3" presStyleCnt="6"/>
      <dgm:spPr/>
    </dgm:pt>
    <dgm:pt modelId="{53A0A02F-D8BD-4E1D-98DB-F809578DF280}" type="pres">
      <dgm:prSet presAssocID="{29DC3A9F-146E-4BC7-AE49-99302FA3F5A5}" presName="spaceBetweenRectangles" presStyleCnt="0"/>
      <dgm:spPr/>
    </dgm:pt>
    <dgm:pt modelId="{7AEC376E-3A20-4D50-B9EF-9D05FA33F05A}" type="pres">
      <dgm:prSet presAssocID="{0C46CC32-AD42-46D9-997D-411DB11575C4}" presName="composite" presStyleCnt="0"/>
      <dgm:spPr/>
    </dgm:pt>
    <dgm:pt modelId="{5B9FC601-C345-42FB-A422-5201764DD340}" type="pres">
      <dgm:prSet presAssocID="{0C46CC32-AD42-46D9-997D-411DB11575C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CBEE6C5-BFD4-4480-85CF-34585B2C9776}" type="pres">
      <dgm:prSet presAssocID="{0C46CC32-AD42-46D9-997D-411DB11575C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906242-A30E-46A8-B0D3-479C9C606CC9}" type="pres">
      <dgm:prSet presAssocID="{0C46CC32-AD42-46D9-997D-411DB11575C4}" presName="BalanceSpacing" presStyleCnt="0"/>
      <dgm:spPr/>
    </dgm:pt>
    <dgm:pt modelId="{3F58688D-3110-4694-ABD9-5B62071A05B7}" type="pres">
      <dgm:prSet presAssocID="{0C46CC32-AD42-46D9-997D-411DB11575C4}" presName="BalanceSpacing1" presStyleCnt="0"/>
      <dgm:spPr/>
    </dgm:pt>
    <dgm:pt modelId="{2D53567F-B837-47BE-8AAC-DC696DC1110F}" type="pres">
      <dgm:prSet presAssocID="{4C55CC8C-8136-4341-BD66-6F2C5316259C}" presName="Accent1Text" presStyleLbl="node1" presStyleIdx="5" presStyleCnt="6"/>
      <dgm:spPr/>
    </dgm:pt>
  </dgm:ptLst>
  <dgm:cxnLst>
    <dgm:cxn modelId="{FD7690FB-5330-4B4A-9828-5244D3806916}" type="presOf" srcId="{6B560F5A-65C1-45B4-B9C2-871F5C7EA426}" destId="{960F303F-1CCA-4C3A-81C9-4612C9B79B8D}" srcOrd="0" destOrd="0" presId="urn:microsoft.com/office/officeart/2008/layout/AlternatingHexagons"/>
    <dgm:cxn modelId="{67B1259A-B452-4905-804C-5E51B98963C7}" type="presOf" srcId="{3E36C2DE-13A9-4F35-A2C1-C542244A8562}" destId="{810ACC16-4AAE-48E4-AEC0-54647FE42487}" srcOrd="0" destOrd="0" presId="urn:microsoft.com/office/officeart/2008/layout/AlternatingHexagons"/>
    <dgm:cxn modelId="{6ED569A5-A34B-48E6-A76A-F72EC3690369}" srcId="{17B89B99-CA61-4092-8C2B-94099D7CF100}" destId="{E415BC1B-8C69-4028-B400-957800E00DBD}" srcOrd="0" destOrd="0" parTransId="{083BD406-2532-47D2-9384-A389B9FCD424}" sibTransId="{B1BC95A8-A79E-4791-B344-E333CACFF6CD}"/>
    <dgm:cxn modelId="{CAFBD76E-38C9-4B3F-8044-BDFBB8CEE2A9}" type="presOf" srcId="{4D3A0B57-E5D1-4B2A-988A-30CBEED33BA4}" destId="{0D64053C-647C-4625-A8A5-6D32B8609BE7}" srcOrd="0" destOrd="0" presId="urn:microsoft.com/office/officeart/2008/layout/AlternatingHexagons"/>
    <dgm:cxn modelId="{D7312545-AFA0-4E0E-8B95-5FB9137E389C}" srcId="{6B560F5A-65C1-45B4-B9C2-871F5C7EA426}" destId="{3E36C2DE-13A9-4F35-A2C1-C542244A8562}" srcOrd="0" destOrd="0" parTransId="{4B34471D-FE79-4954-A6CA-CD22F81B077C}" sibTransId="{70E28EF2-1EED-4C22-8EA5-CA362FDB5D66}"/>
    <dgm:cxn modelId="{C5A6014A-236D-4A78-B4D8-7EEE3FCDA845}" type="presOf" srcId="{A72F7BDE-A90C-4E08-9BDB-B7174A075CBD}" destId="{BFBA4DFD-5376-49BE-800A-F1A41CCF537D}" srcOrd="0" destOrd="0" presId="urn:microsoft.com/office/officeart/2008/layout/AlternatingHexagons"/>
    <dgm:cxn modelId="{290D3D24-13B4-4C49-8FB1-4A2352F27D42}" type="presOf" srcId="{4C55CC8C-8136-4341-BD66-6F2C5316259C}" destId="{2D53567F-B837-47BE-8AAC-DC696DC1110F}" srcOrd="0" destOrd="0" presId="urn:microsoft.com/office/officeart/2008/layout/AlternatingHexagons"/>
    <dgm:cxn modelId="{FD3A2CBB-3581-4A1D-9718-C8DD4992828D}" srcId="{4D3A0B57-E5D1-4B2A-988A-30CBEED33BA4}" destId="{0C46CC32-AD42-46D9-997D-411DB11575C4}" srcOrd="2" destOrd="0" parTransId="{6359D04B-091F-4E44-A036-ACB694CAB6C9}" sibTransId="{4C55CC8C-8136-4341-BD66-6F2C5316259C}"/>
    <dgm:cxn modelId="{046872AD-839F-41DC-BA40-F4DEB6F8444D}" type="presOf" srcId="{17B89B99-CA61-4092-8C2B-94099D7CF100}" destId="{43D11EF4-C1DB-4D2C-95FC-6D630A6EA9B1}" srcOrd="0" destOrd="0" presId="urn:microsoft.com/office/officeart/2008/layout/AlternatingHexagons"/>
    <dgm:cxn modelId="{6B6F0C4E-522D-4FCF-B5DB-B4DB8E49E01F}" srcId="{0C46CC32-AD42-46D9-997D-411DB11575C4}" destId="{70D7A792-0D77-48A0-8395-3AC9C2DD42C0}" srcOrd="0" destOrd="0" parTransId="{23C2377F-7EC2-44A1-8646-BA3BAFB26551}" sibTransId="{605FB11E-9AF6-4ED5-A908-431C49053F50}"/>
    <dgm:cxn modelId="{596C2450-BF4C-42E2-9368-88E645A6EA4B}" type="presOf" srcId="{29DC3A9F-146E-4BC7-AE49-99302FA3F5A5}" destId="{2B1BD86D-AE84-4FF4-818A-A204B799A6DF}" srcOrd="0" destOrd="0" presId="urn:microsoft.com/office/officeart/2008/layout/AlternatingHexagons"/>
    <dgm:cxn modelId="{2F681FB8-BCBE-4458-9179-978A649E0B28}" srcId="{4D3A0B57-E5D1-4B2A-988A-30CBEED33BA4}" destId="{17B89B99-CA61-4092-8C2B-94099D7CF100}" srcOrd="0" destOrd="0" parTransId="{A220667B-2310-4B89-84FE-68A83A9692FE}" sibTransId="{A72F7BDE-A90C-4E08-9BDB-B7174A075CBD}"/>
    <dgm:cxn modelId="{0AA465B0-E53A-4AC7-B58C-4C09E40997DE}" srcId="{4D3A0B57-E5D1-4B2A-988A-30CBEED33BA4}" destId="{6B560F5A-65C1-45B4-B9C2-871F5C7EA426}" srcOrd="1" destOrd="0" parTransId="{27749D92-AECB-4CE8-A622-A9A5BFB76305}" sibTransId="{29DC3A9F-146E-4BC7-AE49-99302FA3F5A5}"/>
    <dgm:cxn modelId="{76CD7AE7-1476-4FE8-A2EE-3F08CD99ECEC}" type="presOf" srcId="{E415BC1B-8C69-4028-B400-957800E00DBD}" destId="{DEBE231F-5C4D-4D6A-91BA-754BFF31EA58}" srcOrd="0" destOrd="0" presId="urn:microsoft.com/office/officeart/2008/layout/AlternatingHexagons"/>
    <dgm:cxn modelId="{F0988C7C-4E63-4FA9-82F1-343E479EA342}" type="presOf" srcId="{70D7A792-0D77-48A0-8395-3AC9C2DD42C0}" destId="{1CBEE6C5-BFD4-4480-85CF-34585B2C9776}" srcOrd="0" destOrd="0" presId="urn:microsoft.com/office/officeart/2008/layout/AlternatingHexagons"/>
    <dgm:cxn modelId="{E1E6EC39-98DE-449F-91E8-4A39ABDE7DBB}" type="presOf" srcId="{0C46CC32-AD42-46D9-997D-411DB11575C4}" destId="{5B9FC601-C345-42FB-A422-5201764DD340}" srcOrd="0" destOrd="0" presId="urn:microsoft.com/office/officeart/2008/layout/AlternatingHexagons"/>
    <dgm:cxn modelId="{6A2330E5-1402-4094-9FFA-59C1116793FF}" type="presParOf" srcId="{0D64053C-647C-4625-A8A5-6D32B8609BE7}" destId="{2BD2EB34-3E89-457E-9040-5E1739C3BFCF}" srcOrd="0" destOrd="0" presId="urn:microsoft.com/office/officeart/2008/layout/AlternatingHexagons"/>
    <dgm:cxn modelId="{77225F04-7A6D-4D1B-8BF9-2B5E3FF43AE4}" type="presParOf" srcId="{2BD2EB34-3E89-457E-9040-5E1739C3BFCF}" destId="{43D11EF4-C1DB-4D2C-95FC-6D630A6EA9B1}" srcOrd="0" destOrd="0" presId="urn:microsoft.com/office/officeart/2008/layout/AlternatingHexagons"/>
    <dgm:cxn modelId="{8A3F91C6-ACB3-4602-91E2-2E74E6ABA786}" type="presParOf" srcId="{2BD2EB34-3E89-457E-9040-5E1739C3BFCF}" destId="{DEBE231F-5C4D-4D6A-91BA-754BFF31EA58}" srcOrd="1" destOrd="0" presId="urn:microsoft.com/office/officeart/2008/layout/AlternatingHexagons"/>
    <dgm:cxn modelId="{80A22438-5F64-4234-BAFC-0E19E4631EF8}" type="presParOf" srcId="{2BD2EB34-3E89-457E-9040-5E1739C3BFCF}" destId="{AABE7C95-7876-4CF2-9B23-BC3C98ECAD5D}" srcOrd="2" destOrd="0" presId="urn:microsoft.com/office/officeart/2008/layout/AlternatingHexagons"/>
    <dgm:cxn modelId="{C308114C-F79C-4937-944E-9C67D8A280E0}" type="presParOf" srcId="{2BD2EB34-3E89-457E-9040-5E1739C3BFCF}" destId="{2C63D642-E9F5-414E-9259-C894687978EE}" srcOrd="3" destOrd="0" presId="urn:microsoft.com/office/officeart/2008/layout/AlternatingHexagons"/>
    <dgm:cxn modelId="{96473753-82E6-418E-9454-FEFDB85F77D9}" type="presParOf" srcId="{2BD2EB34-3E89-457E-9040-5E1739C3BFCF}" destId="{BFBA4DFD-5376-49BE-800A-F1A41CCF537D}" srcOrd="4" destOrd="0" presId="urn:microsoft.com/office/officeart/2008/layout/AlternatingHexagons"/>
    <dgm:cxn modelId="{1B4CD754-7C59-486E-95B3-A39EF570A088}" type="presParOf" srcId="{0D64053C-647C-4625-A8A5-6D32B8609BE7}" destId="{8D0EA937-17BF-4190-85A1-B8722199AB89}" srcOrd="1" destOrd="0" presId="urn:microsoft.com/office/officeart/2008/layout/AlternatingHexagons"/>
    <dgm:cxn modelId="{F2A7454C-866E-4353-9BA5-9A7DB79816DC}" type="presParOf" srcId="{0D64053C-647C-4625-A8A5-6D32B8609BE7}" destId="{9BD8E923-C8DD-4B59-9C97-3B6A85C0C151}" srcOrd="2" destOrd="0" presId="urn:microsoft.com/office/officeart/2008/layout/AlternatingHexagons"/>
    <dgm:cxn modelId="{4FA8309D-72E8-42E0-BC73-9861854086F2}" type="presParOf" srcId="{9BD8E923-C8DD-4B59-9C97-3B6A85C0C151}" destId="{960F303F-1CCA-4C3A-81C9-4612C9B79B8D}" srcOrd="0" destOrd="0" presId="urn:microsoft.com/office/officeart/2008/layout/AlternatingHexagons"/>
    <dgm:cxn modelId="{2E293B36-0FF7-4732-AF72-213852B008E2}" type="presParOf" srcId="{9BD8E923-C8DD-4B59-9C97-3B6A85C0C151}" destId="{810ACC16-4AAE-48E4-AEC0-54647FE42487}" srcOrd="1" destOrd="0" presId="urn:microsoft.com/office/officeart/2008/layout/AlternatingHexagons"/>
    <dgm:cxn modelId="{830B215B-4832-45A6-85B6-9D47B8A4441C}" type="presParOf" srcId="{9BD8E923-C8DD-4B59-9C97-3B6A85C0C151}" destId="{4E19680E-F629-48B6-A3C0-6AF43436E1EC}" srcOrd="2" destOrd="0" presId="urn:microsoft.com/office/officeart/2008/layout/AlternatingHexagons"/>
    <dgm:cxn modelId="{645E32F1-C978-444A-AAFB-E43277554163}" type="presParOf" srcId="{9BD8E923-C8DD-4B59-9C97-3B6A85C0C151}" destId="{91B9E012-4869-479E-AB85-C6388C22ACB3}" srcOrd="3" destOrd="0" presId="urn:microsoft.com/office/officeart/2008/layout/AlternatingHexagons"/>
    <dgm:cxn modelId="{DF5E8577-0BDE-4A6D-BC02-A653CC477529}" type="presParOf" srcId="{9BD8E923-C8DD-4B59-9C97-3B6A85C0C151}" destId="{2B1BD86D-AE84-4FF4-818A-A204B799A6DF}" srcOrd="4" destOrd="0" presId="urn:microsoft.com/office/officeart/2008/layout/AlternatingHexagons"/>
    <dgm:cxn modelId="{E5707233-8430-4966-86BF-C957DB4A6F13}" type="presParOf" srcId="{0D64053C-647C-4625-A8A5-6D32B8609BE7}" destId="{53A0A02F-D8BD-4E1D-98DB-F809578DF280}" srcOrd="3" destOrd="0" presId="urn:microsoft.com/office/officeart/2008/layout/AlternatingHexagons"/>
    <dgm:cxn modelId="{BE019A7D-0D5B-4BA9-9498-C443082B80DE}" type="presParOf" srcId="{0D64053C-647C-4625-A8A5-6D32B8609BE7}" destId="{7AEC376E-3A20-4D50-B9EF-9D05FA33F05A}" srcOrd="4" destOrd="0" presId="urn:microsoft.com/office/officeart/2008/layout/AlternatingHexagons"/>
    <dgm:cxn modelId="{907396ED-967B-4C45-AB93-35DFB9BC5DA5}" type="presParOf" srcId="{7AEC376E-3A20-4D50-B9EF-9D05FA33F05A}" destId="{5B9FC601-C345-42FB-A422-5201764DD340}" srcOrd="0" destOrd="0" presId="urn:microsoft.com/office/officeart/2008/layout/AlternatingHexagons"/>
    <dgm:cxn modelId="{F2564B03-20DC-4D63-9897-457AACDD95D0}" type="presParOf" srcId="{7AEC376E-3A20-4D50-B9EF-9D05FA33F05A}" destId="{1CBEE6C5-BFD4-4480-85CF-34585B2C9776}" srcOrd="1" destOrd="0" presId="urn:microsoft.com/office/officeart/2008/layout/AlternatingHexagons"/>
    <dgm:cxn modelId="{A88C0563-AA60-47C7-8898-2D0EE2635C6C}" type="presParOf" srcId="{7AEC376E-3A20-4D50-B9EF-9D05FA33F05A}" destId="{F5906242-A30E-46A8-B0D3-479C9C606CC9}" srcOrd="2" destOrd="0" presId="urn:microsoft.com/office/officeart/2008/layout/AlternatingHexagons"/>
    <dgm:cxn modelId="{2D7DD58E-BCCD-4012-AB3C-64C0EB24EEA9}" type="presParOf" srcId="{7AEC376E-3A20-4D50-B9EF-9D05FA33F05A}" destId="{3F58688D-3110-4694-ABD9-5B62071A05B7}" srcOrd="3" destOrd="0" presId="urn:microsoft.com/office/officeart/2008/layout/AlternatingHexagons"/>
    <dgm:cxn modelId="{0F105380-6960-43B8-ABB8-0EF389F2E321}" type="presParOf" srcId="{7AEC376E-3A20-4D50-B9EF-9D05FA33F05A}" destId="{2D53567F-B837-47BE-8AAC-DC696DC1110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15902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20058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439181" y="1852775"/>
          <a:ext cx="2001713" cy="200171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>
          <a:off x="2759951" y="2555792"/>
          <a:ext cx="1350168" cy="6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err="1" smtClean="0"/>
            <a:t>Interactive</a:t>
          </a:r>
          <a:r>
            <a:rPr lang="es-ES" sz="1800" b="1" kern="1200" noProof="0" dirty="0" smtClean="0"/>
            <a:t> </a:t>
          </a:r>
          <a:r>
            <a:rPr lang="es-ES" sz="1800" b="1" kern="1200" noProof="0" dirty="0" err="1" smtClean="0"/>
            <a:t>Helper</a:t>
          </a:r>
          <a:endParaRPr lang="es-ES" sz="1800" b="1" kern="1200" noProof="0" dirty="0"/>
        </a:p>
      </dsp:txBody>
      <dsp:txXfrm>
        <a:off x="2759951" y="2555792"/>
        <a:ext cx="1350168" cy="62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11EF4-C1DB-4D2C-95FC-6D630A6EA9B1}">
      <dsp:nvSpPr>
        <dsp:cNvPr id="0" name=""/>
        <dsp:cNvSpPr/>
      </dsp:nvSpPr>
      <dsp:spPr>
        <a:xfrm rot="5400000">
          <a:off x="3158254" y="97396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1</a:t>
          </a:r>
          <a:endParaRPr lang="es-ES" sz="4600" kern="1200" dirty="0"/>
        </a:p>
      </dsp:txBody>
      <dsp:txXfrm rot="-5400000">
        <a:off x="3452307" y="230562"/>
        <a:ext cx="877942" cy="1009130"/>
      </dsp:txXfrm>
    </dsp:sp>
    <dsp:sp modelId="{DEBE231F-5C4D-4D6A-91BA-754BFF31EA58}">
      <dsp:nvSpPr>
        <dsp:cNvPr id="0" name=""/>
        <dsp:cNvSpPr/>
      </dsp:nvSpPr>
      <dsp:spPr>
        <a:xfrm>
          <a:off x="4567713" y="295313"/>
          <a:ext cx="1636110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GitHub</a:t>
          </a:r>
          <a:endParaRPr lang="es-ES" sz="2400" kern="1200" dirty="0" smtClean="0"/>
        </a:p>
      </dsp:txBody>
      <dsp:txXfrm>
        <a:off x="4567713" y="295313"/>
        <a:ext cx="1636110" cy="879629"/>
      </dsp:txXfrm>
    </dsp:sp>
    <dsp:sp modelId="{BFBA4DFD-5376-49BE-800A-F1A41CCF537D}">
      <dsp:nvSpPr>
        <dsp:cNvPr id="0" name=""/>
        <dsp:cNvSpPr/>
      </dsp:nvSpPr>
      <dsp:spPr>
        <a:xfrm rot="5400000">
          <a:off x="1780754" y="97396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074807" y="230562"/>
        <a:ext cx="877942" cy="1009130"/>
      </dsp:txXfrm>
    </dsp:sp>
    <dsp:sp modelId="{960F303F-1CCA-4C3A-81C9-4612C9B79B8D}">
      <dsp:nvSpPr>
        <dsp:cNvPr id="0" name=""/>
        <dsp:cNvSpPr/>
      </dsp:nvSpPr>
      <dsp:spPr>
        <a:xfrm rot="5400000">
          <a:off x="2466865" y="1341779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2</a:t>
          </a:r>
          <a:endParaRPr lang="es-ES" sz="4600" kern="1200" dirty="0"/>
        </a:p>
      </dsp:txBody>
      <dsp:txXfrm rot="-5400000">
        <a:off x="2760918" y="1474945"/>
        <a:ext cx="877942" cy="1009130"/>
      </dsp:txXfrm>
    </dsp:sp>
    <dsp:sp modelId="{810ACC16-4AAE-48E4-AEC0-54647FE42487}">
      <dsp:nvSpPr>
        <dsp:cNvPr id="0" name=""/>
        <dsp:cNvSpPr/>
      </dsp:nvSpPr>
      <dsp:spPr>
        <a:xfrm>
          <a:off x="926047" y="1539695"/>
          <a:ext cx="1583332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База данних</a:t>
          </a:r>
          <a:endParaRPr lang="es-ES" sz="2400" kern="1200" dirty="0"/>
        </a:p>
      </dsp:txBody>
      <dsp:txXfrm>
        <a:off x="926047" y="1539695"/>
        <a:ext cx="1583332" cy="879629"/>
      </dsp:txXfrm>
    </dsp:sp>
    <dsp:sp modelId="{2B1BD86D-AE84-4FF4-818A-A204B799A6DF}">
      <dsp:nvSpPr>
        <dsp:cNvPr id="0" name=""/>
        <dsp:cNvSpPr/>
      </dsp:nvSpPr>
      <dsp:spPr>
        <a:xfrm rot="5400000">
          <a:off x="3844364" y="1341779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4138417" y="1474945"/>
        <a:ext cx="877942" cy="1009130"/>
      </dsp:txXfrm>
    </dsp:sp>
    <dsp:sp modelId="{5B9FC601-C345-42FB-A422-5201764DD340}">
      <dsp:nvSpPr>
        <dsp:cNvPr id="0" name=""/>
        <dsp:cNvSpPr/>
      </dsp:nvSpPr>
      <dsp:spPr>
        <a:xfrm rot="5400000">
          <a:off x="3158254" y="2586161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600" kern="1200" dirty="0" smtClean="0"/>
            <a:t>3</a:t>
          </a:r>
          <a:endParaRPr lang="es-ES" sz="4600" kern="1200" dirty="0"/>
        </a:p>
      </dsp:txBody>
      <dsp:txXfrm rot="-5400000">
        <a:off x="3452307" y="2719327"/>
        <a:ext cx="877942" cy="1009130"/>
      </dsp:txXfrm>
    </dsp:sp>
    <dsp:sp modelId="{1CBEE6C5-BFD4-4480-85CF-34585B2C9776}">
      <dsp:nvSpPr>
        <dsp:cNvPr id="0" name=""/>
        <dsp:cNvSpPr/>
      </dsp:nvSpPr>
      <dsp:spPr>
        <a:xfrm>
          <a:off x="4567713" y="2784078"/>
          <a:ext cx="1636110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Зонійшний вигляд</a:t>
          </a:r>
          <a:endParaRPr lang="es-ES" sz="2400" kern="1200" dirty="0"/>
        </a:p>
      </dsp:txBody>
      <dsp:txXfrm>
        <a:off x="4567713" y="2784078"/>
        <a:ext cx="1636110" cy="879629"/>
      </dsp:txXfrm>
    </dsp:sp>
    <dsp:sp modelId="{2D53567F-B837-47BE-8AAC-DC696DC1110F}">
      <dsp:nvSpPr>
        <dsp:cNvPr id="0" name=""/>
        <dsp:cNvSpPr/>
      </dsp:nvSpPr>
      <dsp:spPr>
        <a:xfrm rot="5400000">
          <a:off x="1780754" y="2586161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074807" y="2719327"/>
        <a:ext cx="877942" cy="100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30/06/2024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30/06/2024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30/06/2024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4" y="1869782"/>
            <a:ext cx="2556387" cy="2494934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160" y="4493090"/>
            <a:ext cx="4486656" cy="702702"/>
          </a:xfrm>
        </p:spPr>
        <p:txBody>
          <a:bodyPr rtlCol="0">
            <a:norm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Застосунок для вашої зручності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4" y="2042653"/>
            <a:ext cx="2156708" cy="21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Переваги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xmlns="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532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rgbClr val="FFFFFF"/>
                </a:solidFill>
              </a:rPr>
              <a:t>Учасники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xmlns="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67876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nillo 5"/>
          <p:cNvSpPr/>
          <p:nvPr/>
        </p:nvSpPr>
        <p:spPr>
          <a:xfrm>
            <a:off x="5339970" y="3025184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4" name="Conector recto 3"/>
          <p:cNvCxnSpPr>
            <a:stCxn id="6" idx="6"/>
          </p:cNvCxnSpPr>
          <p:nvPr/>
        </p:nvCxnSpPr>
        <p:spPr>
          <a:xfrm>
            <a:off x="6085107" y="3399504"/>
            <a:ext cx="1490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10855870" y="300552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11" name="Conector recto 10"/>
          <p:cNvCxnSpPr>
            <a:stCxn id="15" idx="2"/>
          </p:cNvCxnSpPr>
          <p:nvPr/>
        </p:nvCxnSpPr>
        <p:spPr>
          <a:xfrm flipH="1">
            <a:off x="9537290" y="3379840"/>
            <a:ext cx="131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45" idx="4"/>
          </p:cNvCxnSpPr>
          <p:nvPr/>
        </p:nvCxnSpPr>
        <p:spPr>
          <a:xfrm flipH="1">
            <a:off x="8556534" y="1514872"/>
            <a:ext cx="4890" cy="8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405789" y="3719364"/>
            <a:ext cx="16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Печерький</a:t>
            </a:r>
          </a:p>
          <a:p>
            <a:pPr algn="ctr"/>
            <a:r>
              <a:rPr lang="uk-UA" b="1" dirty="0" smtClean="0"/>
              <a:t>Андрій</a:t>
            </a:r>
            <a:endParaRPr lang="es-E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92526" y="3791125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Грицай Артем</a:t>
            </a:r>
            <a:endParaRPr lang="es-ES" dirty="0">
              <a:effectLst/>
            </a:endParaRPr>
          </a:p>
        </p:txBody>
      </p:sp>
      <p:sp>
        <p:nvSpPr>
          <p:cNvPr id="32" name="Anillo 31"/>
          <p:cNvSpPr/>
          <p:nvPr/>
        </p:nvSpPr>
        <p:spPr>
          <a:xfrm>
            <a:off x="6526574" y="525825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3" name="CuadroTexto 32"/>
          <p:cNvSpPr txBox="1"/>
          <p:nvPr/>
        </p:nvSpPr>
        <p:spPr>
          <a:xfrm>
            <a:off x="6079130" y="6024191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Любов Андрій</a:t>
            </a:r>
            <a:endParaRPr lang="es-ES" dirty="0">
              <a:effectLst/>
            </a:endParaRPr>
          </a:p>
        </p:txBody>
      </p:sp>
      <p:sp>
        <p:nvSpPr>
          <p:cNvPr id="34" name="Anillo 33"/>
          <p:cNvSpPr/>
          <p:nvPr/>
        </p:nvSpPr>
        <p:spPr>
          <a:xfrm>
            <a:off x="9984734" y="5181793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5" name="CuadroTexto 34"/>
          <p:cNvSpPr txBox="1"/>
          <p:nvPr/>
        </p:nvSpPr>
        <p:spPr>
          <a:xfrm>
            <a:off x="9537290" y="5947734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Андрій</a:t>
            </a:r>
            <a:endParaRPr lang="es-ES" dirty="0">
              <a:effectLst/>
            </a:endParaRPr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7157884" y="4160457"/>
            <a:ext cx="835133" cy="118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 flipV="1">
            <a:off x="9245572" y="4042529"/>
            <a:ext cx="842326" cy="121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580669" y="388830"/>
            <a:ext cx="19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Музичук Вадим</a:t>
            </a:r>
            <a:endParaRPr lang="es-ES" b="1" dirty="0"/>
          </a:p>
        </p:txBody>
      </p:sp>
      <p:sp>
        <p:nvSpPr>
          <p:cNvPr id="45" name="Anillo 44"/>
          <p:cNvSpPr/>
          <p:nvPr/>
        </p:nvSpPr>
        <p:spPr>
          <a:xfrm>
            <a:off x="8188855" y="766232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 smtClean="0">
                <a:solidFill>
                  <a:srgbClr val="FFFFFF"/>
                </a:solidFill>
              </a:rPr>
              <a:t>проблеми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96107"/>
              </p:ext>
            </p:extLst>
          </p:nvPr>
        </p:nvGraphicFramePr>
        <p:xfrm>
          <a:off x="293484" y="1409392"/>
          <a:ext cx="7129872" cy="395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Використані технології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Django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Google API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BS4</a:t>
            </a:r>
          </a:p>
          <a:p>
            <a:pPr rtl="0"/>
            <a:r>
              <a:rPr lang="es-ES" dirty="0" err="1" smtClean="0">
                <a:solidFill>
                  <a:schemeClr val="bg1"/>
                </a:solidFill>
              </a:rPr>
              <a:t>Decouple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3634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ДЯКУЄМО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ЗА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УВАГУ!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47</Words>
  <Application>Microsoft Office PowerPoint</Application>
  <PresentationFormat>Panorámica</PresentationFormat>
  <Paragraphs>31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Paquete</vt:lpstr>
      <vt:lpstr>Presentación de PowerPoint</vt:lpstr>
      <vt:lpstr>Переваги</vt:lpstr>
      <vt:lpstr>Учасники</vt:lpstr>
      <vt:lpstr>проблеми</vt:lpstr>
      <vt:lpstr>Використані технології</vt:lpstr>
      <vt:lpstr>ДЯКУЄМО ЗА УВАГУ!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2024-06-30T18:02:58Z</dcterms:created>
  <dcterms:modified xsi:type="dcterms:W3CDTF">2024-06-30T19:36:55Z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