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2C97-14E7-CC4C-A6F3-68107EF4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05E1A-2970-B04A-9B15-D74DD1FA4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4DBD-1CFD-204D-9C7B-697F06F6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6384-CE9F-5942-A5A6-1241BD4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4F3B-339E-2640-A563-3528306A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A0F6-8831-654C-9AF5-A62B19F3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4F62A-9616-7043-A393-F2210EC5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028A-62DC-344C-A465-68392275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C5C9-5936-A343-83D4-F6AE999E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1FCE-DCDA-304F-8A8D-2B73AF29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35DE6-C899-EF42-B3FC-8CB1E2CB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E187-080A-064B-ACFC-1C13B810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9059-4693-B649-9520-2807A0E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AFDB-3E35-BE49-8830-63C437E5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81B2-94FC-714D-8CFB-97D009E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A444-4C30-B243-9D6A-DA60239D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B90C-8E8B-3040-8F96-FD567DE7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9044-3927-C442-AF09-BD01FB92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88EC-7594-6D48-A72C-159EAC0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D5A3-DE39-AB4A-9A1E-FF6241F6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77AE-1616-9E41-BDFC-15E388E2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0B8B-0BE2-F540-8CDD-1597013B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A0CB-1F9C-304C-8575-1A465F6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1575-B3DA-494A-83CA-783BFA2A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F551-15DD-9745-A502-C390D652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8814-49AF-B244-A731-9143699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C927-D2BE-6549-98B2-DD049353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0F973-7850-1E4D-B039-409C3ACBE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08B2-FAEB-6D4A-AEA3-81060B65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EF86-B5AF-CC44-956C-7D73D87D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5047-E0EE-4543-9FA2-946CC155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7131-7298-094B-A56F-7C098D9A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E47F-C590-E344-9A3A-1484D936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D33B-09CB-574D-9BFC-A46AB29E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82F86-63F0-4A46-84AC-807BC757E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8A5CD-62CF-EE41-AD11-C1BBD4D42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71ECC-9532-A844-B219-5AAF2536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D48C2-7B1E-7446-9414-4AF9AC64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E4FCD-08A6-F14F-886F-8635326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92C-A643-D64E-B4FA-F8D49A40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587D1-0298-5C43-B4AD-8A9F3EC4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6137E-6223-6C44-9923-46111CD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0B0B-8097-9340-AC48-FA86E1F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EB226-5259-A344-A0B1-D9640EA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CEDF2-2AF2-A442-BE50-232EA30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D23E-A95E-BC4E-A1E8-3E36BBC5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8BD3-4707-664D-873A-3EDC49B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7B1E-2406-AE41-8EB0-13411303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6C958-1A49-CE4F-A278-D1277C58C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9638A-09AC-154C-BC49-0D7E7152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5B757-49B7-354D-9C62-5C4A6C47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0527-5FCE-844A-979C-75465E3B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2E69-474D-5046-92DB-C82C3447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50C4E-4DD2-7C42-ADE1-A2E7BA1F3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133B9-2102-6644-B928-9AC0D9141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3BF0-5B67-9B49-94A7-056293BB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1043-E0AA-FE4E-8027-B42ED256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FCB8-E45C-8643-8135-80DF572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9A343-A724-094A-A0B4-F825B528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37F4-92E4-9244-89EA-BAE130C7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6899-8D03-7F43-8E86-D55129C1B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F14F-93AE-8A4E-BAA9-99DEC1D3239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E473-55CF-F746-A7E3-F8070F28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3F43-6109-9340-8EBB-F091A33E2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0B81-B408-424A-80C0-FA4B3B8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DBD9A-E744-6C41-9F89-034156625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" t="3030" r="10721" b="3046"/>
          <a:stretch/>
        </p:blipFill>
        <p:spPr>
          <a:xfrm>
            <a:off x="980720" y="1136680"/>
            <a:ext cx="9579006" cy="385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D6E18-B5CB-8C40-A698-40F54178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9" t="3247" r="9487" b="2830"/>
          <a:stretch/>
        </p:blipFill>
        <p:spPr>
          <a:xfrm>
            <a:off x="10666256" y="1136681"/>
            <a:ext cx="319597" cy="3852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FB71B-FD2E-F04A-8F04-0CF5AB93D1BA}"/>
              </a:ext>
            </a:extLst>
          </p:cNvPr>
          <p:cNvSpPr txBox="1"/>
          <p:nvPr/>
        </p:nvSpPr>
        <p:spPr>
          <a:xfrm>
            <a:off x="5082203" y="45108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Interval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BBCD-AE90-1E47-8B4B-4C3629C599EB}"/>
              </a:ext>
            </a:extLst>
          </p:cNvPr>
          <p:cNvSpPr txBox="1"/>
          <p:nvPr/>
        </p:nvSpPr>
        <p:spPr>
          <a:xfrm rot="16200000">
            <a:off x="-348048" y="2893339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7B15E-37D8-384B-9E14-3C3383A5A1F6}"/>
              </a:ext>
            </a:extLst>
          </p:cNvPr>
          <p:cNvSpPr txBox="1"/>
          <p:nvPr/>
        </p:nvSpPr>
        <p:spPr>
          <a:xfrm>
            <a:off x="524637" y="1012055"/>
            <a:ext cx="581775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/>
              <a:t>127  -</a:t>
            </a:r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r>
              <a:rPr lang="en-US" sz="1300" dirty="0"/>
              <a:t>73    -</a:t>
            </a:r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 marL="342900" indent="-342900">
              <a:lnSpc>
                <a:spcPts val="1500"/>
              </a:lnSpc>
              <a:buAutoNum type="arabicPlain" startAt="23"/>
            </a:pPr>
            <a:r>
              <a:rPr lang="en-US" sz="1300" dirty="0"/>
              <a:t>-</a:t>
            </a:r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r>
              <a:rPr lang="en-US" sz="1300" dirty="0"/>
              <a:t>-27   -</a:t>
            </a:r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r>
              <a:rPr lang="en-US" sz="1300" dirty="0"/>
              <a:t>-77   -</a:t>
            </a:r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endParaRPr lang="en-US" sz="1300" dirty="0"/>
          </a:p>
          <a:p>
            <a:pPr>
              <a:lnSpc>
                <a:spcPts val="1500"/>
              </a:lnSpc>
            </a:pPr>
            <a:r>
              <a:rPr lang="en-US" sz="1300" dirty="0"/>
              <a:t>-127 -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7CF20-6DBC-654A-B2EF-7C864FAE997D}"/>
              </a:ext>
            </a:extLst>
          </p:cNvPr>
          <p:cNvSpPr txBox="1"/>
          <p:nvPr/>
        </p:nvSpPr>
        <p:spPr>
          <a:xfrm>
            <a:off x="687234" y="798844"/>
            <a:ext cx="1029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-0.5                   -0.4                  -0.3                   -0.2                  -0.1                     0                     0.1                    0.2                   0.3                    0.4                    0.5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912FA-9BC2-504D-B64C-48379B81E62D}"/>
              </a:ext>
            </a:extLst>
          </p:cNvPr>
          <p:cNvSpPr txBox="1"/>
          <p:nvPr/>
        </p:nvSpPr>
        <p:spPr>
          <a:xfrm rot="16200000">
            <a:off x="844831" y="92041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0194D-93CA-A545-BC06-7285579C02EB}"/>
              </a:ext>
            </a:extLst>
          </p:cNvPr>
          <p:cNvSpPr txBox="1"/>
          <p:nvPr/>
        </p:nvSpPr>
        <p:spPr>
          <a:xfrm rot="16200000">
            <a:off x="1760710" y="92041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3407-DE57-7640-97DE-AC35C3766365}"/>
              </a:ext>
            </a:extLst>
          </p:cNvPr>
          <p:cNvSpPr txBox="1"/>
          <p:nvPr/>
        </p:nvSpPr>
        <p:spPr>
          <a:xfrm rot="16200000">
            <a:off x="2708828" y="92041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EE201-04AF-114F-A965-18A01D825327}"/>
              </a:ext>
            </a:extLst>
          </p:cNvPr>
          <p:cNvSpPr txBox="1"/>
          <p:nvPr/>
        </p:nvSpPr>
        <p:spPr>
          <a:xfrm rot="16200000">
            <a:off x="3705147" y="92041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795F9-F925-7E47-93A6-D7BAE747ED41}"/>
              </a:ext>
            </a:extLst>
          </p:cNvPr>
          <p:cNvSpPr txBox="1"/>
          <p:nvPr/>
        </p:nvSpPr>
        <p:spPr>
          <a:xfrm rot="16200000">
            <a:off x="4638782" y="91549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782F3-2782-9B4F-A065-CAEA1B05241A}"/>
              </a:ext>
            </a:extLst>
          </p:cNvPr>
          <p:cNvSpPr txBox="1"/>
          <p:nvPr/>
        </p:nvSpPr>
        <p:spPr>
          <a:xfrm rot="16200000">
            <a:off x="6535533" y="91549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A77E3-6712-B446-A33A-F5AB7DAC664D}"/>
              </a:ext>
            </a:extLst>
          </p:cNvPr>
          <p:cNvSpPr txBox="1"/>
          <p:nvPr/>
        </p:nvSpPr>
        <p:spPr>
          <a:xfrm rot="16200000">
            <a:off x="7516854" y="918295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BD867-0C67-494E-B70B-A59BB7EDE440}"/>
              </a:ext>
            </a:extLst>
          </p:cNvPr>
          <p:cNvSpPr txBox="1"/>
          <p:nvPr/>
        </p:nvSpPr>
        <p:spPr>
          <a:xfrm rot="16200000">
            <a:off x="8438428" y="923887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B8D72-9A8E-A647-9E59-552F8CE84739}"/>
              </a:ext>
            </a:extLst>
          </p:cNvPr>
          <p:cNvSpPr txBox="1"/>
          <p:nvPr/>
        </p:nvSpPr>
        <p:spPr>
          <a:xfrm rot="16200000">
            <a:off x="9414996" y="923887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649AD-90C5-2C4C-BD53-FBB1FEC52DB9}"/>
              </a:ext>
            </a:extLst>
          </p:cNvPr>
          <p:cNvSpPr txBox="1"/>
          <p:nvPr/>
        </p:nvSpPr>
        <p:spPr>
          <a:xfrm rot="16200000">
            <a:off x="10391564" y="91549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E5C0D-773D-7F4B-954F-5D6AA9F24547}"/>
              </a:ext>
            </a:extLst>
          </p:cNvPr>
          <p:cNvSpPr txBox="1"/>
          <p:nvPr/>
        </p:nvSpPr>
        <p:spPr>
          <a:xfrm rot="16200000">
            <a:off x="5592077" y="915492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88E46-F59D-AF41-B61C-24F93F38B08A}"/>
              </a:ext>
            </a:extLst>
          </p:cNvPr>
          <p:cNvSpPr txBox="1"/>
          <p:nvPr/>
        </p:nvSpPr>
        <p:spPr>
          <a:xfrm>
            <a:off x="11014860" y="660332"/>
            <a:ext cx="72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C2E541-519D-7E4E-88DC-8E5B1E0FFC55}"/>
                  </a:ext>
                </a:extLst>
              </p:cNvPr>
              <p:cNvSpPr txBox="1"/>
              <p:nvPr/>
            </p:nvSpPr>
            <p:spPr>
              <a:xfrm>
                <a:off x="10883765" y="1147220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6.7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C2E541-519D-7E4E-88DC-8E5B1E0F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1147220"/>
                <a:ext cx="1020932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CFE8E5-E8CC-AC43-91DD-02E33DDD8B8E}"/>
                  </a:ext>
                </a:extLst>
              </p:cNvPr>
              <p:cNvSpPr txBox="1"/>
              <p:nvPr/>
            </p:nvSpPr>
            <p:spPr>
              <a:xfrm>
                <a:off x="10883765" y="1460564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CFE8E5-E8CC-AC43-91DD-02E33DDD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1460564"/>
                <a:ext cx="1020932" cy="292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2D0A81-576F-284F-B667-194EE017675A}"/>
                  </a:ext>
                </a:extLst>
              </p:cNvPr>
              <p:cNvSpPr txBox="1"/>
              <p:nvPr/>
            </p:nvSpPr>
            <p:spPr>
              <a:xfrm>
                <a:off x="10883765" y="1752952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2D0A81-576F-284F-B667-194EE017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1752952"/>
                <a:ext cx="1020932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6F85E1-C9C9-9443-828B-3F3781EF6E37}"/>
                  </a:ext>
                </a:extLst>
              </p:cNvPr>
              <p:cNvSpPr txBox="1"/>
              <p:nvPr/>
            </p:nvSpPr>
            <p:spPr>
              <a:xfrm>
                <a:off x="10883765" y="2097597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6F85E1-C9C9-9443-828B-3F3781EF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2097597"/>
                <a:ext cx="1020932" cy="292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51A1CA-DC1A-084A-8E5A-C80EE78EE0D3}"/>
                  </a:ext>
                </a:extLst>
              </p:cNvPr>
              <p:cNvSpPr txBox="1"/>
              <p:nvPr/>
            </p:nvSpPr>
            <p:spPr>
              <a:xfrm>
                <a:off x="10883765" y="2447049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51A1CA-DC1A-084A-8E5A-C80EE78E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2447049"/>
                <a:ext cx="1020932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4670B3-67CA-234B-B5E4-B43B25B99130}"/>
                  </a:ext>
                </a:extLst>
              </p:cNvPr>
              <p:cNvSpPr txBox="1"/>
              <p:nvPr/>
            </p:nvSpPr>
            <p:spPr>
              <a:xfrm>
                <a:off x="10883765" y="2757990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4670B3-67CA-234B-B5E4-B43B25B9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2757990"/>
                <a:ext cx="1020932" cy="292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1F7F74-FF1C-024B-9B25-BCE006197D31}"/>
                  </a:ext>
                </a:extLst>
              </p:cNvPr>
              <p:cNvSpPr txBox="1"/>
              <p:nvPr/>
            </p:nvSpPr>
            <p:spPr>
              <a:xfrm>
                <a:off x="10883765" y="3071334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1F7F74-FF1C-024B-9B25-BCE00619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3071334"/>
                <a:ext cx="1020932" cy="292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9F433-FE37-7E4D-A153-71353C3583BC}"/>
                  </a:ext>
                </a:extLst>
              </p:cNvPr>
              <p:cNvSpPr txBox="1"/>
              <p:nvPr/>
            </p:nvSpPr>
            <p:spPr>
              <a:xfrm>
                <a:off x="10883765" y="3363722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9F433-FE37-7E4D-A153-71353C35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3363722"/>
                <a:ext cx="1020932" cy="292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9BC76F-56B5-F840-9119-135C2D9D8F93}"/>
                  </a:ext>
                </a:extLst>
              </p:cNvPr>
              <p:cNvSpPr txBox="1"/>
              <p:nvPr/>
            </p:nvSpPr>
            <p:spPr>
              <a:xfrm>
                <a:off x="10883765" y="3708367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9BC76F-56B5-F840-9119-135C2D9D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3708367"/>
                <a:ext cx="1020932" cy="292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199B3-5949-B042-BC15-EDA93BACB29C}"/>
                  </a:ext>
                </a:extLst>
              </p:cNvPr>
              <p:cNvSpPr txBox="1"/>
              <p:nvPr/>
            </p:nvSpPr>
            <p:spPr>
              <a:xfrm>
                <a:off x="10883765" y="4057819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199B3-5949-B042-BC15-EDA93BACB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4057819"/>
                <a:ext cx="1020932" cy="292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25715D-2B61-9F4F-B707-1FBE0E7EA12E}"/>
                  </a:ext>
                </a:extLst>
              </p:cNvPr>
              <p:cNvSpPr txBox="1"/>
              <p:nvPr/>
            </p:nvSpPr>
            <p:spPr>
              <a:xfrm>
                <a:off x="10883765" y="4358220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25715D-2B61-9F4F-B707-1FBE0E7EA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4358220"/>
                <a:ext cx="1020932" cy="292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6D87D-1AAC-4048-9567-FDAFAD87E309}"/>
                  </a:ext>
                </a:extLst>
              </p:cNvPr>
              <p:cNvSpPr txBox="1"/>
              <p:nvPr/>
            </p:nvSpPr>
            <p:spPr>
              <a:xfrm>
                <a:off x="10883765" y="4707672"/>
                <a:ext cx="102093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6D87D-1AAC-4048-9567-FDAFAD87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65" y="4707672"/>
                <a:ext cx="1020932" cy="292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Abhisek Datta</dc:creator>
  <cp:lastModifiedBy>Abhisek Datta</cp:lastModifiedBy>
  <cp:revision>2</cp:revision>
  <dcterms:created xsi:type="dcterms:W3CDTF">2021-09-07T22:59:37Z</dcterms:created>
  <dcterms:modified xsi:type="dcterms:W3CDTF">2021-09-07T23:21:21Z</dcterms:modified>
</cp:coreProperties>
</file>