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39" r:id="rId1"/>
  </p:sldMasterIdLst>
  <p:notesMasterIdLst>
    <p:notesMasterId r:id="rId4"/>
  </p:notesMasterIdLst>
  <p:sldIdLst>
    <p:sldId id="256" r:id="rId2"/>
    <p:sldId id="31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16"/>
    <p:restoredTop sz="84094"/>
  </p:normalViewPr>
  <p:slideViewPr>
    <p:cSldViewPr snapToGrid="0" snapToObjects="1" showGuides="1">
      <p:cViewPr varScale="1">
        <p:scale>
          <a:sx n="101" d="100"/>
          <a:sy n="101" d="100"/>
        </p:scale>
        <p:origin x="232" y="272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CE07D-E24D-1946-829B-94070D81B3C6}" type="datetimeFigureOut">
              <a:rPr lang="en-US" smtClean="0"/>
              <a:t>9/25/17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45ED5A-BFD4-B94D-85DF-5549A5AF1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36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5ED5A-BFD4-B94D-85DF-5549A5AF19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98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4.png"/><Relationship Id="rId5" Type="http://schemas.microsoft.com/office/2007/relationships/hdphoto" Target="../media/hdphoto2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4.png"/><Relationship Id="rId5" Type="http://schemas.microsoft.com/office/2007/relationships/hdphoto" Target="../media/hdphoto2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9/25/17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9/25/17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9/25/17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8146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59877"/>
            <a:ext cx="10058400" cy="481232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47194" y="6272784"/>
            <a:ext cx="3273552" cy="365125"/>
          </a:xfrm>
        </p:spPr>
        <p:txBody>
          <a:bodyPr/>
          <a:lstStyle/>
          <a:p>
            <a:fld id="{528FC5F6-F338-4AE4-BB23-26385BCFC423}" type="datetimeFigureOut">
              <a:rPr lang="en-US" smtClean="0"/>
              <a:t>9/25/17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0EBB0C4-6273-4C6E-B9BD-2EDC30F1CD52}" type="datetimeFigureOut">
              <a:rPr lang="en-US" smtClean="0"/>
              <a:t>9/25/17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9/25/17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9/25/17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9/25/17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9/25/17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9/25/17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9/25/17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9/25/17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85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0" r:id="rId1"/>
    <p:sldLayoutId id="2147484041" r:id="rId2"/>
    <p:sldLayoutId id="2147484042" r:id="rId3"/>
    <p:sldLayoutId id="2147484043" r:id="rId4"/>
    <p:sldLayoutId id="2147484044" r:id="rId5"/>
    <p:sldLayoutId id="2147484045" r:id="rId6"/>
    <p:sldLayoutId id="2147484046" r:id="rId7"/>
    <p:sldLayoutId id="2147484047" r:id="rId8"/>
    <p:sldLayoutId id="2147484048" r:id="rId9"/>
    <p:sldLayoutId id="2147484049" r:id="rId10"/>
    <p:sldLayoutId id="214748405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MGMT E-5072, Fall 2017</a:t>
            </a:r>
          </a:p>
          <a:p>
            <a:r>
              <a:rPr lang="en-US" dirty="0" smtClean="0"/>
              <a:t>Data Literacy in the Age of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62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5678"/>
          </a:xfrm>
        </p:spPr>
        <p:txBody>
          <a:bodyPr>
            <a:normAutofit/>
          </a:bodyPr>
          <a:lstStyle/>
          <a:p>
            <a:r>
              <a:rPr lang="en-US" dirty="0" smtClean="0"/>
              <a:t>CAPSTONE: Intensive Weekend (Dec 1, 2,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91478"/>
            <a:ext cx="9601200" cy="447592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Team Presentation (Friday, Dec 1)</a:t>
            </a:r>
            <a:endParaRPr lang="en-US" dirty="0" smtClean="0"/>
          </a:p>
          <a:p>
            <a:r>
              <a:rPr lang="en-US" dirty="0" smtClean="0"/>
              <a:t>Applied Problems @ frontier of Machine Learning</a:t>
            </a:r>
            <a:endParaRPr lang="en-US" dirty="0" smtClean="0"/>
          </a:p>
          <a:p>
            <a:r>
              <a:rPr lang="en-US" dirty="0" smtClean="0"/>
              <a:t>Practitioner Interviews</a:t>
            </a:r>
            <a:endParaRPr lang="en-US" dirty="0" smtClean="0"/>
          </a:p>
          <a:p>
            <a:r>
              <a:rPr lang="en-US" dirty="0" smtClean="0"/>
              <a:t>Course Review</a:t>
            </a:r>
          </a:p>
          <a:p>
            <a:r>
              <a:rPr lang="en-US" dirty="0" smtClean="0"/>
              <a:t>Final Team Challenge (Sunday, Dec 3 closing Presentation)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Notes</a:t>
            </a:r>
            <a:endParaRPr lang="en-US" dirty="0" smtClean="0"/>
          </a:p>
          <a:p>
            <a:r>
              <a:rPr lang="en-US" dirty="0" err="1" smtClean="0"/>
              <a:t>Prework</a:t>
            </a:r>
            <a:r>
              <a:rPr lang="en-US" dirty="0" smtClean="0"/>
              <a:t> in October/November to prepare Team Presentation</a:t>
            </a:r>
          </a:p>
          <a:p>
            <a:r>
              <a:rPr lang="en-US" dirty="0"/>
              <a:t>Data Sets &amp; Teams assigned week of Oct 2 </a:t>
            </a:r>
            <a:endParaRPr lang="en-US" dirty="0" smtClean="0"/>
          </a:p>
          <a:p>
            <a:r>
              <a:rPr lang="en-US" dirty="0" smtClean="0"/>
              <a:t>Team Assignments</a:t>
            </a:r>
          </a:p>
          <a:p>
            <a:r>
              <a:rPr lang="en-US" smtClean="0"/>
              <a:t>Saturday, Dec 2 - Teamwork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679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17201</TotalTime>
  <Words>82</Words>
  <Application>Microsoft Macintosh PowerPoint</Application>
  <PresentationFormat>Widescreen</PresentationFormat>
  <Paragraphs>16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Rockwell</vt:lpstr>
      <vt:lpstr>Rockwell Condensed</vt:lpstr>
      <vt:lpstr>Rockwell Extra Bold</vt:lpstr>
      <vt:lpstr>Wingdings</vt:lpstr>
      <vt:lpstr>Wood Type</vt:lpstr>
      <vt:lpstr>Overview</vt:lpstr>
      <vt:lpstr>CAPSTONE: Intensive Weekend (Dec 1, 2, 3)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Strategy</dc:title>
  <dc:creator>Jitendra Subramanyam</dc:creator>
  <cp:lastModifiedBy>Mukul Kumar</cp:lastModifiedBy>
  <cp:revision>458</cp:revision>
  <cp:lastPrinted>2017-04-27T14:07:35Z</cp:lastPrinted>
  <dcterms:created xsi:type="dcterms:W3CDTF">2017-03-27T13:30:07Z</dcterms:created>
  <dcterms:modified xsi:type="dcterms:W3CDTF">2017-09-25T21:03:59Z</dcterms:modified>
</cp:coreProperties>
</file>