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70" r:id="rId5"/>
    <p:sldId id="265" r:id="rId6"/>
    <p:sldId id="264" r:id="rId7"/>
    <p:sldId id="261" r:id="rId8"/>
    <p:sldId id="271" r:id="rId9"/>
    <p:sldId id="269" r:id="rId10"/>
    <p:sldId id="273"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365E07-0B4A-4FC1-BE34-05CF39FBE9BA}" v="114" dt="2022-10-22T16:36:36.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Berger" userId="b5744fb54ba82b78" providerId="LiveId" clId="{81365E07-0B4A-4FC1-BE34-05CF39FBE9BA}"/>
    <pc:docChg chg="undo custSel addSld modSld">
      <pc:chgData name="Ben Berger" userId="b5744fb54ba82b78" providerId="LiveId" clId="{81365E07-0B4A-4FC1-BE34-05CF39FBE9BA}" dt="2022-10-22T16:36:36.524" v="682" actId="20577"/>
      <pc:docMkLst>
        <pc:docMk/>
      </pc:docMkLst>
      <pc:sldChg chg="addSp delSp modSp mod modAnim">
        <pc:chgData name="Ben Berger" userId="b5744fb54ba82b78" providerId="LiveId" clId="{81365E07-0B4A-4FC1-BE34-05CF39FBE9BA}" dt="2022-10-22T16:20:30.554" v="115" actId="20577"/>
        <pc:sldMkLst>
          <pc:docMk/>
          <pc:sldMk cId="1757532388" sldId="257"/>
        </pc:sldMkLst>
        <pc:spChg chg="mod">
          <ac:chgData name="Ben Berger" userId="b5744fb54ba82b78" providerId="LiveId" clId="{81365E07-0B4A-4FC1-BE34-05CF39FBE9BA}" dt="2022-10-22T16:19:44.830" v="86" actId="20577"/>
          <ac:spMkLst>
            <pc:docMk/>
            <pc:sldMk cId="1757532388" sldId="257"/>
            <ac:spMk id="2" creationId="{3C474C1A-E73B-7B47-49D4-D08EFA80873A}"/>
          </ac:spMkLst>
        </pc:spChg>
        <pc:spChg chg="mod">
          <ac:chgData name="Ben Berger" userId="b5744fb54ba82b78" providerId="LiveId" clId="{81365E07-0B4A-4FC1-BE34-05CF39FBE9BA}" dt="2022-10-22T16:19:38.426" v="80" actId="1076"/>
          <ac:spMkLst>
            <pc:docMk/>
            <pc:sldMk cId="1757532388" sldId="257"/>
            <ac:spMk id="19" creationId="{B4E9587A-A13B-5E38-8902-DCB889119C0C}"/>
          </ac:spMkLst>
        </pc:spChg>
        <pc:spChg chg="add del mod">
          <ac:chgData name="Ben Berger" userId="b5744fb54ba82b78" providerId="LiveId" clId="{81365E07-0B4A-4FC1-BE34-05CF39FBE9BA}" dt="2022-10-22T16:19:37.581" v="79"/>
          <ac:spMkLst>
            <pc:docMk/>
            <pc:sldMk cId="1757532388" sldId="257"/>
            <ac:spMk id="21" creationId="{1336BECD-9406-4EF9-960C-DD4FF158B063}"/>
          </ac:spMkLst>
        </pc:spChg>
        <pc:spChg chg="add del mod">
          <ac:chgData name="Ben Berger" userId="b5744fb54ba82b78" providerId="LiveId" clId="{81365E07-0B4A-4FC1-BE34-05CF39FBE9BA}" dt="2022-10-22T16:20:02.961" v="94"/>
          <ac:spMkLst>
            <pc:docMk/>
            <pc:sldMk cId="1757532388" sldId="257"/>
            <ac:spMk id="23" creationId="{E8E8BDB4-C280-431F-81F6-75E3DB402F7D}"/>
          </ac:spMkLst>
        </pc:spChg>
        <pc:spChg chg="add del mod">
          <ac:chgData name="Ben Berger" userId="b5744fb54ba82b78" providerId="LiveId" clId="{81365E07-0B4A-4FC1-BE34-05CF39FBE9BA}" dt="2022-10-22T16:20:02.961" v="94"/>
          <ac:spMkLst>
            <pc:docMk/>
            <pc:sldMk cId="1757532388" sldId="257"/>
            <ac:spMk id="29" creationId="{3AA9E3BD-0C0F-4C65-ADF9-77822B39BBEB}"/>
          </ac:spMkLst>
        </pc:spChg>
        <pc:spChg chg="add mod">
          <ac:chgData name="Ben Berger" userId="b5744fb54ba82b78" providerId="LiveId" clId="{81365E07-0B4A-4FC1-BE34-05CF39FBE9BA}" dt="2022-10-22T16:20:30.554" v="115" actId="20577"/>
          <ac:spMkLst>
            <pc:docMk/>
            <pc:sldMk cId="1757532388" sldId="257"/>
            <ac:spMk id="30" creationId="{ED5C6DE8-B3E6-445B-903C-FD3D5A4E75B1}"/>
          </ac:spMkLst>
        </pc:spChg>
        <pc:spChg chg="add mod">
          <ac:chgData name="Ben Berger" userId="b5744fb54ba82b78" providerId="LiveId" clId="{81365E07-0B4A-4FC1-BE34-05CF39FBE9BA}" dt="2022-10-22T16:20:20.098" v="98" actId="20577"/>
          <ac:spMkLst>
            <pc:docMk/>
            <pc:sldMk cId="1757532388" sldId="257"/>
            <ac:spMk id="31" creationId="{122D0BC4-1AF9-4C1C-A2A8-F7AFD8A680F4}"/>
          </ac:spMkLst>
        </pc:spChg>
      </pc:sldChg>
      <pc:sldChg chg="modSp">
        <pc:chgData name="Ben Berger" userId="b5744fb54ba82b78" providerId="LiveId" clId="{81365E07-0B4A-4FC1-BE34-05CF39FBE9BA}" dt="2022-10-18T23:56:02.414" v="41" actId="20577"/>
        <pc:sldMkLst>
          <pc:docMk/>
          <pc:sldMk cId="1463248056" sldId="264"/>
        </pc:sldMkLst>
        <pc:spChg chg="mod">
          <ac:chgData name="Ben Berger" userId="b5744fb54ba82b78" providerId="LiveId" clId="{81365E07-0B4A-4FC1-BE34-05CF39FBE9BA}" dt="2022-10-18T23:55:53.483" v="34" actId="20577"/>
          <ac:spMkLst>
            <pc:docMk/>
            <pc:sldMk cId="1463248056" sldId="264"/>
            <ac:spMk id="12" creationId="{83CD80CE-2FCC-B4F2-74AE-BE8A9767EE14}"/>
          </ac:spMkLst>
        </pc:spChg>
        <pc:spChg chg="mod">
          <ac:chgData name="Ben Berger" userId="b5744fb54ba82b78" providerId="LiveId" clId="{81365E07-0B4A-4FC1-BE34-05CF39FBE9BA}" dt="2022-10-18T23:56:02.414" v="41" actId="20577"/>
          <ac:spMkLst>
            <pc:docMk/>
            <pc:sldMk cId="1463248056" sldId="264"/>
            <ac:spMk id="20" creationId="{80AF6008-F7CE-3B03-2D25-30B48C29E817}"/>
          </ac:spMkLst>
        </pc:spChg>
      </pc:sldChg>
      <pc:sldChg chg="addSp delSp modSp mod">
        <pc:chgData name="Ben Berger" userId="b5744fb54ba82b78" providerId="LiveId" clId="{81365E07-0B4A-4FC1-BE34-05CF39FBE9BA}" dt="2022-10-20T00:02:19.672" v="77" actId="1076"/>
        <pc:sldMkLst>
          <pc:docMk/>
          <pc:sldMk cId="672844701" sldId="270"/>
        </pc:sldMkLst>
        <pc:spChg chg="del mod">
          <ac:chgData name="Ben Berger" userId="b5744fb54ba82b78" providerId="LiveId" clId="{81365E07-0B4A-4FC1-BE34-05CF39FBE9BA}" dt="2022-10-18T23:54:31.139" v="1" actId="22"/>
          <ac:spMkLst>
            <pc:docMk/>
            <pc:sldMk cId="672844701" sldId="270"/>
            <ac:spMk id="10" creationId="{CFD18E91-19D8-2AC5-09FC-8CEE2E849EC3}"/>
          </ac:spMkLst>
        </pc:spChg>
        <pc:picChg chg="mod">
          <ac:chgData name="Ben Berger" userId="b5744fb54ba82b78" providerId="LiveId" clId="{81365E07-0B4A-4FC1-BE34-05CF39FBE9BA}" dt="2022-10-20T00:02:19.672" v="77" actId="1076"/>
          <ac:picMkLst>
            <pc:docMk/>
            <pc:sldMk cId="672844701" sldId="270"/>
            <ac:picMk id="3" creationId="{3DBC1F34-6D32-7E44-240A-64805C60624E}"/>
          </ac:picMkLst>
        </pc:picChg>
        <pc:picChg chg="add mod ord">
          <ac:chgData name="Ben Berger" userId="b5744fb54ba82b78" providerId="LiveId" clId="{81365E07-0B4A-4FC1-BE34-05CF39FBE9BA}" dt="2022-10-20T00:02:17.566" v="75" actId="1076"/>
          <ac:picMkLst>
            <pc:docMk/>
            <pc:sldMk cId="672844701" sldId="270"/>
            <ac:picMk id="9" creationId="{B662752E-DF89-42E6-BF3A-9FF3B89C0CA5}"/>
          </ac:picMkLst>
        </pc:picChg>
        <pc:picChg chg="add mod">
          <ac:chgData name="Ben Berger" userId="b5744fb54ba82b78" providerId="LiveId" clId="{81365E07-0B4A-4FC1-BE34-05CF39FBE9BA}" dt="2022-10-20T00:02:19.241" v="76" actId="1076"/>
          <ac:picMkLst>
            <pc:docMk/>
            <pc:sldMk cId="672844701" sldId="270"/>
            <ac:picMk id="10" creationId="{E273765C-7194-4B19-8F35-C9E9BD3CD866}"/>
          </ac:picMkLst>
        </pc:picChg>
        <pc:picChg chg="add mod">
          <ac:chgData name="Ben Berger" userId="b5744fb54ba82b78" providerId="LiveId" clId="{81365E07-0B4A-4FC1-BE34-05CF39FBE9BA}" dt="2022-10-20T00:02:08.327" v="73" actId="1076"/>
          <ac:picMkLst>
            <pc:docMk/>
            <pc:sldMk cId="672844701" sldId="270"/>
            <ac:picMk id="12" creationId="{B6BBDC87-B1AE-44FF-B4E2-F4D225B4D5C3}"/>
          </ac:picMkLst>
        </pc:picChg>
        <pc:picChg chg="add mod">
          <ac:chgData name="Ben Berger" userId="b5744fb54ba82b78" providerId="LiveId" clId="{81365E07-0B4A-4FC1-BE34-05CF39FBE9BA}" dt="2022-10-20T00:02:11.947" v="74" actId="1076"/>
          <ac:picMkLst>
            <pc:docMk/>
            <pc:sldMk cId="672844701" sldId="270"/>
            <ac:picMk id="13" creationId="{B944796A-CA13-4F25-A458-BB1B013D45AD}"/>
          </ac:picMkLst>
        </pc:picChg>
      </pc:sldChg>
      <pc:sldChg chg="addSp delSp modSp add mod modTransition delAnim modAnim">
        <pc:chgData name="Ben Berger" userId="b5744fb54ba82b78" providerId="LiveId" clId="{81365E07-0B4A-4FC1-BE34-05CF39FBE9BA}" dt="2022-10-22T16:36:36.524" v="682" actId="20577"/>
        <pc:sldMkLst>
          <pc:docMk/>
          <pc:sldMk cId="3459158150" sldId="273"/>
        </pc:sldMkLst>
        <pc:spChg chg="del">
          <ac:chgData name="Ben Berger" userId="b5744fb54ba82b78" providerId="LiveId" clId="{81365E07-0B4A-4FC1-BE34-05CF39FBE9BA}" dt="2022-10-22T16:22:08.037" v="175" actId="478"/>
          <ac:spMkLst>
            <pc:docMk/>
            <pc:sldMk cId="3459158150" sldId="273"/>
            <ac:spMk id="2" creationId="{25C33207-C814-F34B-E5FA-A5D4C4245D67}"/>
          </ac:spMkLst>
        </pc:spChg>
        <pc:spChg chg="add del mod">
          <ac:chgData name="Ben Berger" userId="b5744fb54ba82b78" providerId="LiveId" clId="{81365E07-0B4A-4FC1-BE34-05CF39FBE9BA}" dt="2022-10-22T16:22:15.529" v="176" actId="22"/>
          <ac:spMkLst>
            <pc:docMk/>
            <pc:sldMk cId="3459158150" sldId="273"/>
            <ac:spMk id="8" creationId="{ABAF69DF-1190-4885-B454-F9DD91D1B596}"/>
          </ac:spMkLst>
        </pc:spChg>
        <pc:spChg chg="add mod">
          <ac:chgData name="Ben Berger" userId="b5744fb54ba82b78" providerId="LiveId" clId="{81365E07-0B4A-4FC1-BE34-05CF39FBE9BA}" dt="2022-10-22T16:21:48.537" v="171" actId="14100"/>
          <ac:spMkLst>
            <pc:docMk/>
            <pc:sldMk cId="3459158150" sldId="273"/>
            <ac:spMk id="10" creationId="{8ABDE3D9-3218-434B-B7AA-D836E8EAEBA9}"/>
          </ac:spMkLst>
        </pc:spChg>
        <pc:spChg chg="add mod">
          <ac:chgData name="Ben Berger" userId="b5744fb54ba82b78" providerId="LiveId" clId="{81365E07-0B4A-4FC1-BE34-05CF39FBE9BA}" dt="2022-10-22T16:21:57.263" v="174" actId="14100"/>
          <ac:spMkLst>
            <pc:docMk/>
            <pc:sldMk cId="3459158150" sldId="273"/>
            <ac:spMk id="11" creationId="{593B452E-6200-4669-9898-D6675F55DB4E}"/>
          </ac:spMkLst>
        </pc:spChg>
        <pc:spChg chg="add mod">
          <ac:chgData name="Ben Berger" userId="b5744fb54ba82b78" providerId="LiveId" clId="{81365E07-0B4A-4FC1-BE34-05CF39FBE9BA}" dt="2022-10-22T16:36:36.524" v="682" actId="20577"/>
          <ac:spMkLst>
            <pc:docMk/>
            <pc:sldMk cId="3459158150" sldId="273"/>
            <ac:spMk id="14" creationId="{89E26CD2-1DC6-4CCE-9F96-DC669E3FCFC7}"/>
          </ac:spMkLst>
        </pc:spChg>
        <pc:grpChg chg="del">
          <ac:chgData name="Ben Berger" userId="b5744fb54ba82b78" providerId="LiveId" clId="{81365E07-0B4A-4FC1-BE34-05CF39FBE9BA}" dt="2022-10-22T16:21:12.724" v="118" actId="478"/>
          <ac:grpSpMkLst>
            <pc:docMk/>
            <pc:sldMk cId="3459158150" sldId="273"/>
            <ac:grpSpMk id="3" creationId="{6D6C472E-4453-E58C-CF4D-557B53371711}"/>
          </ac:grpSpMkLst>
        </pc:grpChg>
        <pc:picChg chg="del">
          <ac:chgData name="Ben Berger" userId="b5744fb54ba82b78" providerId="LiveId" clId="{81365E07-0B4A-4FC1-BE34-05CF39FBE9BA}" dt="2022-10-22T16:21:03.140" v="117" actId="478"/>
          <ac:picMkLst>
            <pc:docMk/>
            <pc:sldMk cId="3459158150" sldId="273"/>
            <ac:picMk id="5" creationId="{A9F67CD4-5E31-4B16-D27B-6B37CDAECDE9}"/>
          </ac:picMkLst>
        </pc:picChg>
        <pc:picChg chg="add mod ord">
          <ac:chgData name="Ben Berger" userId="b5744fb54ba82b78" providerId="LiveId" clId="{81365E07-0B4A-4FC1-BE34-05CF39FBE9BA}" dt="2022-10-22T16:22:16.891" v="177" actId="1076"/>
          <ac:picMkLst>
            <pc:docMk/>
            <pc:sldMk cId="3459158150" sldId="273"/>
            <ac:picMk id="13" creationId="{8047F64E-D4D0-44C1-80C6-7F69E6340DAD}"/>
          </ac:picMkLst>
        </pc:picChg>
      </pc:sldChg>
    </pc:docChg>
  </pc:docChgLst>
  <pc:docChgLst>
    <pc:chgData name="Benjamin Berger" userId="642ef08f-7166-483a-a008-2e745a99aa87" providerId="ADAL" clId="{E06C3FF0-C32A-4C41-AD32-04BD662DABEF}"/>
    <pc:docChg chg="undo custSel addSld modSld">
      <pc:chgData name="Benjamin Berger" userId="642ef08f-7166-483a-a008-2e745a99aa87" providerId="ADAL" clId="{E06C3FF0-C32A-4C41-AD32-04BD662DABEF}" dt="2022-10-12T01:20:18.642" v="248" actId="1076"/>
      <pc:docMkLst>
        <pc:docMk/>
      </pc:docMkLst>
      <pc:sldChg chg="modSp mod modAnim">
        <pc:chgData name="Benjamin Berger" userId="642ef08f-7166-483a-a008-2e745a99aa87" providerId="ADAL" clId="{E06C3FF0-C32A-4C41-AD32-04BD662DABEF}" dt="2022-10-12T00:02:12.336" v="122"/>
        <pc:sldMkLst>
          <pc:docMk/>
          <pc:sldMk cId="1757532388" sldId="257"/>
        </pc:sldMkLst>
        <pc:spChg chg="mod">
          <ac:chgData name="Benjamin Berger" userId="642ef08f-7166-483a-a008-2e745a99aa87" providerId="ADAL" clId="{E06C3FF0-C32A-4C41-AD32-04BD662DABEF}" dt="2022-10-12T00:00:13.315" v="62" actId="20577"/>
          <ac:spMkLst>
            <pc:docMk/>
            <pc:sldMk cId="1757532388" sldId="257"/>
            <ac:spMk id="2" creationId="{3C474C1A-E73B-7B47-49D4-D08EFA80873A}"/>
          </ac:spMkLst>
        </pc:spChg>
        <pc:spChg chg="mod">
          <ac:chgData name="Benjamin Berger" userId="642ef08f-7166-483a-a008-2e745a99aa87" providerId="ADAL" clId="{E06C3FF0-C32A-4C41-AD32-04BD662DABEF}" dt="2022-10-12T00:00:20.155" v="78" actId="20577"/>
          <ac:spMkLst>
            <pc:docMk/>
            <pc:sldMk cId="1757532388" sldId="257"/>
            <ac:spMk id="7" creationId="{49FE24CB-E479-B05C-ECA2-6FD2284A5024}"/>
          </ac:spMkLst>
        </pc:spChg>
        <pc:spChg chg="mod">
          <ac:chgData name="Benjamin Berger" userId="642ef08f-7166-483a-a008-2e745a99aa87" providerId="ADAL" clId="{E06C3FF0-C32A-4C41-AD32-04BD662DABEF}" dt="2022-10-12T00:00:17.361" v="72" actId="20577"/>
          <ac:spMkLst>
            <pc:docMk/>
            <pc:sldMk cId="1757532388" sldId="257"/>
            <ac:spMk id="13" creationId="{28C4D04F-9E34-A8A5-971C-A386EBF290ED}"/>
          </ac:spMkLst>
        </pc:spChg>
        <pc:spChg chg="mod">
          <ac:chgData name="Benjamin Berger" userId="642ef08f-7166-483a-a008-2e745a99aa87" providerId="ADAL" clId="{E06C3FF0-C32A-4C41-AD32-04BD662DABEF}" dt="2022-10-12T00:00:28.489" v="91" actId="20577"/>
          <ac:spMkLst>
            <pc:docMk/>
            <pc:sldMk cId="1757532388" sldId="257"/>
            <ac:spMk id="19" creationId="{B4E9587A-A13B-5E38-8902-DCB889119C0C}"/>
          </ac:spMkLst>
        </pc:spChg>
        <pc:spChg chg="mod">
          <ac:chgData name="Benjamin Berger" userId="642ef08f-7166-483a-a008-2e745a99aa87" providerId="ADAL" clId="{E06C3FF0-C32A-4C41-AD32-04BD662DABEF}" dt="2022-10-12T00:00:23.293" v="85" actId="20577"/>
          <ac:spMkLst>
            <pc:docMk/>
            <pc:sldMk cId="1757532388" sldId="257"/>
            <ac:spMk id="22" creationId="{DC3B277A-8386-9231-1D45-44458EC2C8A6}"/>
          </ac:spMkLst>
        </pc:spChg>
        <pc:spChg chg="mod">
          <ac:chgData name="Benjamin Berger" userId="642ef08f-7166-483a-a008-2e745a99aa87" providerId="ADAL" clId="{E06C3FF0-C32A-4C41-AD32-04BD662DABEF}" dt="2022-10-11T23:58:45.655" v="27" actId="14100"/>
          <ac:spMkLst>
            <pc:docMk/>
            <pc:sldMk cId="1757532388" sldId="257"/>
            <ac:spMk id="24" creationId="{67C6D663-3AD4-CFC1-C6D2-2E0F9A6745C5}"/>
          </ac:spMkLst>
        </pc:spChg>
        <pc:spChg chg="mod">
          <ac:chgData name="Benjamin Berger" userId="642ef08f-7166-483a-a008-2e745a99aa87" providerId="ADAL" clId="{E06C3FF0-C32A-4C41-AD32-04BD662DABEF}" dt="2022-10-12T00:00:26.408" v="88" actId="20577"/>
          <ac:spMkLst>
            <pc:docMk/>
            <pc:sldMk cId="1757532388" sldId="257"/>
            <ac:spMk id="25" creationId="{5081C20F-6F2F-A3A0-055D-E38C270B35F9}"/>
          </ac:spMkLst>
        </pc:spChg>
        <pc:grpChg chg="mod">
          <ac:chgData name="Benjamin Berger" userId="642ef08f-7166-483a-a008-2e745a99aa87" providerId="ADAL" clId="{E06C3FF0-C32A-4C41-AD32-04BD662DABEF}" dt="2022-10-11T23:58:55.062" v="35" actId="1076"/>
          <ac:grpSpMkLst>
            <pc:docMk/>
            <pc:sldMk cId="1757532388" sldId="257"/>
            <ac:grpSpMk id="18" creationId="{E18CB916-6FC4-3ACC-7F57-66ABB4F9F11E}"/>
          </ac:grpSpMkLst>
        </pc:grpChg>
      </pc:sldChg>
      <pc:sldChg chg="modAnim">
        <pc:chgData name="Benjamin Berger" userId="642ef08f-7166-483a-a008-2e745a99aa87" providerId="ADAL" clId="{E06C3FF0-C32A-4C41-AD32-04BD662DABEF}" dt="2022-10-12T00:02:41.245" v="124"/>
        <pc:sldMkLst>
          <pc:docMk/>
          <pc:sldMk cId="389122657" sldId="259"/>
        </pc:sldMkLst>
      </pc:sldChg>
      <pc:sldChg chg="modAnim">
        <pc:chgData name="Benjamin Berger" userId="642ef08f-7166-483a-a008-2e745a99aa87" providerId="ADAL" clId="{E06C3FF0-C32A-4C41-AD32-04BD662DABEF}" dt="2022-10-12T00:03:53.986" v="130"/>
        <pc:sldMkLst>
          <pc:docMk/>
          <pc:sldMk cId="3402094369" sldId="261"/>
        </pc:sldMkLst>
      </pc:sldChg>
      <pc:sldChg chg="modAnim">
        <pc:chgData name="Benjamin Berger" userId="642ef08f-7166-483a-a008-2e745a99aa87" providerId="ADAL" clId="{E06C3FF0-C32A-4C41-AD32-04BD662DABEF}" dt="2022-10-12T00:03:23.221" v="128"/>
        <pc:sldMkLst>
          <pc:docMk/>
          <pc:sldMk cId="1463248056" sldId="264"/>
        </pc:sldMkLst>
      </pc:sldChg>
      <pc:sldChg chg="modAnim">
        <pc:chgData name="Benjamin Berger" userId="642ef08f-7166-483a-a008-2e745a99aa87" providerId="ADAL" clId="{E06C3FF0-C32A-4C41-AD32-04BD662DABEF}" dt="2022-10-12T00:03:11.604" v="126"/>
        <pc:sldMkLst>
          <pc:docMk/>
          <pc:sldMk cId="2353520154" sldId="265"/>
        </pc:sldMkLst>
      </pc:sldChg>
      <pc:sldChg chg="modSp mod modAnim">
        <pc:chgData name="Benjamin Berger" userId="642ef08f-7166-483a-a008-2e745a99aa87" providerId="ADAL" clId="{E06C3FF0-C32A-4C41-AD32-04BD662DABEF}" dt="2022-10-12T00:04:09.518" v="135"/>
        <pc:sldMkLst>
          <pc:docMk/>
          <pc:sldMk cId="1468465414" sldId="269"/>
        </pc:sldMkLst>
        <pc:spChg chg="mod">
          <ac:chgData name="Benjamin Berger" userId="642ef08f-7166-483a-a008-2e745a99aa87" providerId="ADAL" clId="{E06C3FF0-C32A-4C41-AD32-04BD662DABEF}" dt="2022-10-12T00:04:04.777" v="133" actId="1076"/>
          <ac:spMkLst>
            <pc:docMk/>
            <pc:sldMk cId="1468465414" sldId="269"/>
            <ac:spMk id="2" creationId="{25C33207-C814-F34B-E5FA-A5D4C4245D67}"/>
          </ac:spMkLst>
        </pc:spChg>
        <pc:picChg chg="mod">
          <ac:chgData name="Benjamin Berger" userId="642ef08f-7166-483a-a008-2e745a99aa87" providerId="ADAL" clId="{E06C3FF0-C32A-4C41-AD32-04BD662DABEF}" dt="2022-10-12T00:04:04.777" v="133" actId="1076"/>
          <ac:picMkLst>
            <pc:docMk/>
            <pc:sldMk cId="1468465414" sldId="269"/>
            <ac:picMk id="5" creationId="{A9F67CD4-5E31-4B16-D27B-6B37CDAECDE9}"/>
          </ac:picMkLst>
        </pc:picChg>
      </pc:sldChg>
      <pc:sldChg chg="modSp mod">
        <pc:chgData name="Benjamin Berger" userId="642ef08f-7166-483a-a008-2e745a99aa87" providerId="ADAL" clId="{E06C3FF0-C32A-4C41-AD32-04BD662DABEF}" dt="2022-10-12T01:20:18.642" v="248" actId="1076"/>
        <pc:sldMkLst>
          <pc:docMk/>
          <pc:sldMk cId="672844701" sldId="270"/>
        </pc:sldMkLst>
        <pc:picChg chg="mod">
          <ac:chgData name="Benjamin Berger" userId="642ef08f-7166-483a-a008-2e745a99aa87" providerId="ADAL" clId="{E06C3FF0-C32A-4C41-AD32-04BD662DABEF}" dt="2022-10-12T01:20:18.642" v="248" actId="1076"/>
          <ac:picMkLst>
            <pc:docMk/>
            <pc:sldMk cId="672844701" sldId="270"/>
            <ac:picMk id="3" creationId="{3DBC1F34-6D32-7E44-240A-64805C60624E}"/>
          </ac:picMkLst>
        </pc:picChg>
      </pc:sldChg>
      <pc:sldChg chg="modAnim">
        <pc:chgData name="Benjamin Berger" userId="642ef08f-7166-483a-a008-2e745a99aa87" providerId="ADAL" clId="{E06C3FF0-C32A-4C41-AD32-04BD662DABEF}" dt="2022-10-12T00:04:00.283" v="132"/>
        <pc:sldMkLst>
          <pc:docMk/>
          <pc:sldMk cId="3335100587" sldId="271"/>
        </pc:sldMkLst>
      </pc:sldChg>
      <pc:sldChg chg="addSp delSp modSp add mod">
        <pc:chgData name="Benjamin Berger" userId="642ef08f-7166-483a-a008-2e745a99aa87" providerId="ADAL" clId="{E06C3FF0-C32A-4C41-AD32-04BD662DABEF}" dt="2022-10-12T00:10:57.384" v="247" actId="403"/>
        <pc:sldMkLst>
          <pc:docMk/>
          <pc:sldMk cId="3360290797" sldId="272"/>
        </pc:sldMkLst>
        <pc:spChg chg="del">
          <ac:chgData name="Benjamin Berger" userId="642ef08f-7166-483a-a008-2e745a99aa87" providerId="ADAL" clId="{E06C3FF0-C32A-4C41-AD32-04BD662DABEF}" dt="2022-10-12T00:00:43.801" v="97" actId="478"/>
          <ac:spMkLst>
            <pc:docMk/>
            <pc:sldMk cId="3360290797" sldId="272"/>
            <ac:spMk id="2" creationId="{25C33207-C814-F34B-E5FA-A5D4C4245D67}"/>
          </ac:spMkLst>
        </pc:spChg>
        <pc:spChg chg="del mod topLvl">
          <ac:chgData name="Benjamin Berger" userId="642ef08f-7166-483a-a008-2e745a99aa87" providerId="ADAL" clId="{E06C3FF0-C32A-4C41-AD32-04BD662DABEF}" dt="2022-10-12T00:00:41.065" v="95" actId="478"/>
          <ac:spMkLst>
            <pc:docMk/>
            <pc:sldMk cId="3360290797" sldId="272"/>
            <ac:spMk id="4" creationId="{AE4507D0-02C2-AF52-14CF-ADCBA35919CA}"/>
          </ac:spMkLst>
        </pc:spChg>
        <pc:spChg chg="del topLvl">
          <ac:chgData name="Benjamin Berger" userId="642ef08f-7166-483a-a008-2e745a99aa87" providerId="ADAL" clId="{E06C3FF0-C32A-4C41-AD32-04BD662DABEF}" dt="2022-10-12T00:00:42.068" v="96" actId="478"/>
          <ac:spMkLst>
            <pc:docMk/>
            <pc:sldMk cId="3360290797" sldId="272"/>
            <ac:spMk id="6" creationId="{2D7BC6F8-B258-A94C-A2F3-CC6443280277}"/>
          </ac:spMkLst>
        </pc:spChg>
        <pc:spChg chg="add mod">
          <ac:chgData name="Benjamin Berger" userId="642ef08f-7166-483a-a008-2e745a99aa87" providerId="ADAL" clId="{E06C3FF0-C32A-4C41-AD32-04BD662DABEF}" dt="2022-10-12T00:10:57.384" v="247" actId="403"/>
          <ac:spMkLst>
            <pc:docMk/>
            <pc:sldMk cId="3360290797" sldId="272"/>
            <ac:spMk id="8" creationId="{7B9DF8E9-0B4D-4D08-84EE-6F9032888BAA}"/>
          </ac:spMkLst>
        </pc:spChg>
        <pc:spChg chg="add mod">
          <ac:chgData name="Benjamin Berger" userId="642ef08f-7166-483a-a008-2e745a99aa87" providerId="ADAL" clId="{E06C3FF0-C32A-4C41-AD32-04BD662DABEF}" dt="2022-10-12T00:10:44.605" v="238" actId="1076"/>
          <ac:spMkLst>
            <pc:docMk/>
            <pc:sldMk cId="3360290797" sldId="272"/>
            <ac:spMk id="13" creationId="{25617F4E-AACD-49AE-AF95-9D1738F89447}"/>
          </ac:spMkLst>
        </pc:spChg>
        <pc:spChg chg="add mod">
          <ac:chgData name="Benjamin Berger" userId="642ef08f-7166-483a-a008-2e745a99aa87" providerId="ADAL" clId="{E06C3FF0-C32A-4C41-AD32-04BD662DABEF}" dt="2022-10-12T00:10:42.562" v="237" actId="1076"/>
          <ac:spMkLst>
            <pc:docMk/>
            <pc:sldMk cId="3360290797" sldId="272"/>
            <ac:spMk id="15" creationId="{95F74663-218B-4B31-8DDC-567D4ADBAD7B}"/>
          </ac:spMkLst>
        </pc:spChg>
        <pc:grpChg chg="del">
          <ac:chgData name="Benjamin Berger" userId="642ef08f-7166-483a-a008-2e745a99aa87" providerId="ADAL" clId="{E06C3FF0-C32A-4C41-AD32-04BD662DABEF}" dt="2022-10-12T00:00:41.065" v="95" actId="478"/>
          <ac:grpSpMkLst>
            <pc:docMk/>
            <pc:sldMk cId="3360290797" sldId="272"/>
            <ac:grpSpMk id="3" creationId="{6D6C472E-4453-E58C-CF4D-557B53371711}"/>
          </ac:grpSpMkLst>
        </pc:grpChg>
        <pc:picChg chg="del">
          <ac:chgData name="Benjamin Berger" userId="642ef08f-7166-483a-a008-2e745a99aa87" providerId="ADAL" clId="{E06C3FF0-C32A-4C41-AD32-04BD662DABEF}" dt="2022-10-12T00:00:38.941" v="93" actId="478"/>
          <ac:picMkLst>
            <pc:docMk/>
            <pc:sldMk cId="3360290797" sldId="272"/>
            <ac:picMk id="5" creationId="{A9F67CD4-5E31-4B16-D27B-6B37CDAECDE9}"/>
          </ac:picMkLst>
        </pc:picChg>
        <pc:picChg chg="add mod modCrop">
          <ac:chgData name="Benjamin Berger" userId="642ef08f-7166-483a-a008-2e745a99aa87" providerId="ADAL" clId="{E06C3FF0-C32A-4C41-AD32-04BD662DABEF}" dt="2022-10-12T00:10:39.660" v="236" actId="12789"/>
          <ac:picMkLst>
            <pc:docMk/>
            <pc:sldMk cId="3360290797" sldId="272"/>
            <ac:picMk id="11" creationId="{366D4141-AFEE-4C10-BCCE-589AE39E646F}"/>
          </ac:picMkLst>
        </pc:picChg>
        <pc:picChg chg="add mod modCrop">
          <ac:chgData name="Benjamin Berger" userId="642ef08f-7166-483a-a008-2e745a99aa87" providerId="ADAL" clId="{E06C3FF0-C32A-4C41-AD32-04BD662DABEF}" dt="2022-10-12T00:10:39.660" v="236" actId="12789"/>
          <ac:picMkLst>
            <pc:docMk/>
            <pc:sldMk cId="3360290797" sldId="272"/>
            <ac:picMk id="17" creationId="{E09D3B83-03DC-4A8C-8A80-D70F42EEEA5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1238D-BD06-4D5E-967F-07D15ED0A8EA}" type="datetimeFigureOut">
              <a:rPr lang="en-US" smtClean="0"/>
              <a:t>10/22/2022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EDAC6-E69E-4545-8190-5169E311DC6B}" type="slidenum">
              <a:rPr lang="en-US" smtClean="0"/>
              <a:t>‹#›</a:t>
            </a:fld>
            <a:endParaRPr lang="en-US"/>
          </a:p>
        </p:txBody>
      </p:sp>
    </p:spTree>
    <p:extLst>
      <p:ext uri="{BB962C8B-B14F-4D97-AF65-F5344CB8AC3E}">
        <p14:creationId xmlns:p14="http://schemas.microsoft.com/office/powerpoint/2010/main" val="802416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Question#1 – number of breweries are present in each state</a:t>
            </a:r>
          </a:p>
        </p:txBody>
      </p:sp>
      <p:sp>
        <p:nvSpPr>
          <p:cNvPr id="4" name="Slide Number Placeholder 3"/>
          <p:cNvSpPr>
            <a:spLocks noGrp="1"/>
          </p:cNvSpPr>
          <p:nvPr>
            <p:ph type="sldNum" sz="quarter" idx="5"/>
          </p:nvPr>
        </p:nvSpPr>
        <p:spPr/>
        <p:txBody>
          <a:bodyPr/>
          <a:lstStyle/>
          <a:p>
            <a:fld id="{273EDAC6-E69E-4545-8190-5169E311DC6B}" type="slidenum">
              <a:rPr lang="en-US" smtClean="0"/>
              <a:t>2</a:t>
            </a:fld>
            <a:endParaRPr lang="en-US"/>
          </a:p>
        </p:txBody>
      </p:sp>
    </p:spTree>
    <p:extLst>
      <p:ext uri="{BB962C8B-B14F-4D97-AF65-F5344CB8AC3E}">
        <p14:creationId xmlns:p14="http://schemas.microsoft.com/office/powerpoint/2010/main" val="201121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Question#1 – number of breweries are present in each state</a:t>
            </a:r>
          </a:p>
        </p:txBody>
      </p:sp>
      <p:sp>
        <p:nvSpPr>
          <p:cNvPr id="4" name="Slide Number Placeholder 3"/>
          <p:cNvSpPr>
            <a:spLocks noGrp="1"/>
          </p:cNvSpPr>
          <p:nvPr>
            <p:ph type="sldNum" sz="quarter" idx="5"/>
          </p:nvPr>
        </p:nvSpPr>
        <p:spPr/>
        <p:txBody>
          <a:bodyPr/>
          <a:lstStyle/>
          <a:p>
            <a:fld id="{273EDAC6-E69E-4545-8190-5169E311DC6B}" type="slidenum">
              <a:rPr lang="en-US" smtClean="0"/>
              <a:t>3</a:t>
            </a:fld>
            <a:endParaRPr lang="en-US"/>
          </a:p>
        </p:txBody>
      </p:sp>
    </p:spTree>
    <p:extLst>
      <p:ext uri="{BB962C8B-B14F-4D97-AF65-F5344CB8AC3E}">
        <p14:creationId xmlns:p14="http://schemas.microsoft.com/office/powerpoint/2010/main" val="267610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EDAC6-E69E-4545-8190-5169E311DC6B}" type="slidenum">
              <a:rPr lang="en-US" smtClean="0"/>
              <a:t>6</a:t>
            </a:fld>
            <a:endParaRPr lang="en-US"/>
          </a:p>
        </p:txBody>
      </p:sp>
    </p:spTree>
    <p:extLst>
      <p:ext uri="{BB962C8B-B14F-4D97-AF65-F5344CB8AC3E}">
        <p14:creationId xmlns:p14="http://schemas.microsoft.com/office/powerpoint/2010/main" val="1546101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Question#1 – number of breweries are present in each state</a:t>
            </a:r>
          </a:p>
        </p:txBody>
      </p:sp>
      <p:sp>
        <p:nvSpPr>
          <p:cNvPr id="4" name="Slide Number Placeholder 3"/>
          <p:cNvSpPr>
            <a:spLocks noGrp="1"/>
          </p:cNvSpPr>
          <p:nvPr>
            <p:ph type="sldNum" sz="quarter" idx="5"/>
          </p:nvPr>
        </p:nvSpPr>
        <p:spPr/>
        <p:txBody>
          <a:bodyPr/>
          <a:lstStyle/>
          <a:p>
            <a:fld id="{273EDAC6-E69E-4545-8190-5169E311DC6B}" type="slidenum">
              <a:rPr lang="en-US" smtClean="0"/>
              <a:t>7</a:t>
            </a:fld>
            <a:endParaRPr lang="en-US"/>
          </a:p>
        </p:txBody>
      </p:sp>
    </p:spTree>
    <p:extLst>
      <p:ext uri="{BB962C8B-B14F-4D97-AF65-F5344CB8AC3E}">
        <p14:creationId xmlns:p14="http://schemas.microsoft.com/office/powerpoint/2010/main" val="187136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Question#1 – number of breweries are present in each state</a:t>
            </a:r>
          </a:p>
        </p:txBody>
      </p:sp>
      <p:sp>
        <p:nvSpPr>
          <p:cNvPr id="4" name="Slide Number Placeholder 3"/>
          <p:cNvSpPr>
            <a:spLocks noGrp="1"/>
          </p:cNvSpPr>
          <p:nvPr>
            <p:ph type="sldNum" sz="quarter" idx="5"/>
          </p:nvPr>
        </p:nvSpPr>
        <p:spPr/>
        <p:txBody>
          <a:bodyPr/>
          <a:lstStyle/>
          <a:p>
            <a:fld id="{273EDAC6-E69E-4545-8190-5169E311DC6B}" type="slidenum">
              <a:rPr lang="en-US" smtClean="0"/>
              <a:t>8</a:t>
            </a:fld>
            <a:endParaRPr lang="en-US"/>
          </a:p>
        </p:txBody>
      </p:sp>
    </p:spTree>
    <p:extLst>
      <p:ext uri="{BB962C8B-B14F-4D97-AF65-F5344CB8AC3E}">
        <p14:creationId xmlns:p14="http://schemas.microsoft.com/office/powerpoint/2010/main" val="220485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09A2-8B79-D015-77FB-BA5F15F3C7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999437-0D64-7ECF-7FA6-20DCE2B07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418B0E-D999-7B00-344F-B79831D7C0D1}"/>
              </a:ext>
            </a:extLst>
          </p:cNvPr>
          <p:cNvSpPr>
            <a:spLocks noGrp="1"/>
          </p:cNvSpPr>
          <p:nvPr>
            <p:ph type="dt" sz="half" idx="10"/>
          </p:nvPr>
        </p:nvSpPr>
        <p:spPr/>
        <p:txBody>
          <a:bodyPr/>
          <a:lstStyle/>
          <a:p>
            <a:fld id="{56668DAE-4A15-40E4-9985-2B42B1753349}" type="datetimeFigureOut">
              <a:rPr lang="en-US" smtClean="0"/>
              <a:t>10/22/2022</a:t>
            </a:fld>
            <a:endParaRPr lang="en-US"/>
          </a:p>
        </p:txBody>
      </p:sp>
      <p:sp>
        <p:nvSpPr>
          <p:cNvPr id="5" name="Footer Placeholder 4">
            <a:extLst>
              <a:ext uri="{FF2B5EF4-FFF2-40B4-BE49-F238E27FC236}">
                <a16:creationId xmlns:a16="http://schemas.microsoft.com/office/drawing/2014/main" id="{B645160C-8ED8-2FB8-E89C-7EFB7C23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B2241-7137-2338-3C20-249E39C42D7A}"/>
              </a:ext>
            </a:extLst>
          </p:cNvPr>
          <p:cNvSpPr>
            <a:spLocks noGrp="1"/>
          </p:cNvSpPr>
          <p:nvPr>
            <p:ph type="sldNum" sz="quarter" idx="12"/>
          </p:nvPr>
        </p:nvSpPr>
        <p:spPr/>
        <p:txBody>
          <a:bodyPr/>
          <a:lstStyle/>
          <a:p>
            <a:fld id="{59114E54-A65C-46D8-AF1F-BF938EBE2F71}" type="slidenum">
              <a:rPr lang="en-US" smtClean="0"/>
              <a:t>‹#›</a:t>
            </a:fld>
            <a:endParaRPr lang="en-US"/>
          </a:p>
        </p:txBody>
      </p:sp>
    </p:spTree>
    <p:extLst>
      <p:ext uri="{BB962C8B-B14F-4D97-AF65-F5344CB8AC3E}">
        <p14:creationId xmlns:p14="http://schemas.microsoft.com/office/powerpoint/2010/main" val="154259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89CE-179C-D8D6-DAC4-268841B5F8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579010-08F8-0710-B503-4F86E255D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364C1-304D-C936-41FE-D041CBF24199}"/>
              </a:ext>
            </a:extLst>
          </p:cNvPr>
          <p:cNvSpPr>
            <a:spLocks noGrp="1"/>
          </p:cNvSpPr>
          <p:nvPr>
            <p:ph type="dt" sz="half" idx="10"/>
          </p:nvPr>
        </p:nvSpPr>
        <p:spPr/>
        <p:txBody>
          <a:bodyPr/>
          <a:lstStyle/>
          <a:p>
            <a:fld id="{56668DAE-4A15-40E4-9985-2B42B1753349}" type="datetimeFigureOut">
              <a:rPr lang="en-US" smtClean="0"/>
              <a:t>10/22/2022</a:t>
            </a:fld>
            <a:endParaRPr lang="en-US"/>
          </a:p>
        </p:txBody>
      </p:sp>
      <p:sp>
        <p:nvSpPr>
          <p:cNvPr id="5" name="Footer Placeholder 4">
            <a:extLst>
              <a:ext uri="{FF2B5EF4-FFF2-40B4-BE49-F238E27FC236}">
                <a16:creationId xmlns:a16="http://schemas.microsoft.com/office/drawing/2014/main" id="{1BC8C583-9FC2-F4A7-4423-8102C7032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2EC21-54E1-84AC-378B-F5339CDA8B70}"/>
              </a:ext>
            </a:extLst>
          </p:cNvPr>
          <p:cNvSpPr>
            <a:spLocks noGrp="1"/>
          </p:cNvSpPr>
          <p:nvPr>
            <p:ph type="sldNum" sz="quarter" idx="12"/>
          </p:nvPr>
        </p:nvSpPr>
        <p:spPr/>
        <p:txBody>
          <a:bodyPr/>
          <a:lstStyle/>
          <a:p>
            <a:fld id="{59114E54-A65C-46D8-AF1F-BF938EBE2F71}" type="slidenum">
              <a:rPr lang="en-US" smtClean="0"/>
              <a:t>‹#›</a:t>
            </a:fld>
            <a:endParaRPr lang="en-US"/>
          </a:p>
        </p:txBody>
      </p:sp>
    </p:spTree>
    <p:extLst>
      <p:ext uri="{BB962C8B-B14F-4D97-AF65-F5344CB8AC3E}">
        <p14:creationId xmlns:p14="http://schemas.microsoft.com/office/powerpoint/2010/main" val="368240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CB54E-C149-E5FD-5BDC-E3C6347065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65481C-9FEB-96BB-6C24-6BAEF45A9B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69D14-D851-8438-1635-1A9591449BDD}"/>
              </a:ext>
            </a:extLst>
          </p:cNvPr>
          <p:cNvSpPr>
            <a:spLocks noGrp="1"/>
          </p:cNvSpPr>
          <p:nvPr>
            <p:ph type="dt" sz="half" idx="10"/>
          </p:nvPr>
        </p:nvSpPr>
        <p:spPr/>
        <p:txBody>
          <a:bodyPr/>
          <a:lstStyle/>
          <a:p>
            <a:fld id="{56668DAE-4A15-40E4-9985-2B42B1753349}" type="datetimeFigureOut">
              <a:rPr lang="en-US" smtClean="0"/>
              <a:t>10/22/2022</a:t>
            </a:fld>
            <a:endParaRPr lang="en-US"/>
          </a:p>
        </p:txBody>
      </p:sp>
      <p:sp>
        <p:nvSpPr>
          <p:cNvPr id="5" name="Footer Placeholder 4">
            <a:extLst>
              <a:ext uri="{FF2B5EF4-FFF2-40B4-BE49-F238E27FC236}">
                <a16:creationId xmlns:a16="http://schemas.microsoft.com/office/drawing/2014/main" id="{EC59CD00-E27F-BB35-A982-6952968AE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CC9A5-D955-0EE1-51E4-902E4706CA69}"/>
              </a:ext>
            </a:extLst>
          </p:cNvPr>
          <p:cNvSpPr>
            <a:spLocks noGrp="1"/>
          </p:cNvSpPr>
          <p:nvPr>
            <p:ph type="sldNum" sz="quarter" idx="12"/>
          </p:nvPr>
        </p:nvSpPr>
        <p:spPr/>
        <p:txBody>
          <a:bodyPr/>
          <a:lstStyle/>
          <a:p>
            <a:fld id="{59114E54-A65C-46D8-AF1F-BF938EBE2F71}" type="slidenum">
              <a:rPr lang="en-US" smtClean="0"/>
              <a:t>‹#›</a:t>
            </a:fld>
            <a:endParaRPr lang="en-US"/>
          </a:p>
        </p:txBody>
      </p:sp>
    </p:spTree>
    <p:extLst>
      <p:ext uri="{BB962C8B-B14F-4D97-AF65-F5344CB8AC3E}">
        <p14:creationId xmlns:p14="http://schemas.microsoft.com/office/powerpoint/2010/main" val="83865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E0A0-58D5-2C16-B5AD-2564B3C2BA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64CF90-F644-FB20-B7DB-C510725929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AAE68-1768-6B0B-E08B-513ECE39CE9C}"/>
              </a:ext>
            </a:extLst>
          </p:cNvPr>
          <p:cNvSpPr>
            <a:spLocks noGrp="1"/>
          </p:cNvSpPr>
          <p:nvPr>
            <p:ph type="dt" sz="half" idx="10"/>
          </p:nvPr>
        </p:nvSpPr>
        <p:spPr/>
        <p:txBody>
          <a:bodyPr/>
          <a:lstStyle/>
          <a:p>
            <a:fld id="{56668DAE-4A15-40E4-9985-2B42B1753349}" type="datetimeFigureOut">
              <a:rPr lang="en-US" smtClean="0"/>
              <a:t>10/22/2022</a:t>
            </a:fld>
            <a:endParaRPr lang="en-US"/>
          </a:p>
        </p:txBody>
      </p:sp>
      <p:sp>
        <p:nvSpPr>
          <p:cNvPr id="5" name="Footer Placeholder 4">
            <a:extLst>
              <a:ext uri="{FF2B5EF4-FFF2-40B4-BE49-F238E27FC236}">
                <a16:creationId xmlns:a16="http://schemas.microsoft.com/office/drawing/2014/main" id="{52FDE1F6-B7AB-B0E0-0629-1724EC6DB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77489-F1F8-16A4-6807-AB776163C7BC}"/>
              </a:ext>
            </a:extLst>
          </p:cNvPr>
          <p:cNvSpPr>
            <a:spLocks noGrp="1"/>
          </p:cNvSpPr>
          <p:nvPr>
            <p:ph type="sldNum" sz="quarter" idx="12"/>
          </p:nvPr>
        </p:nvSpPr>
        <p:spPr/>
        <p:txBody>
          <a:bodyPr/>
          <a:lstStyle/>
          <a:p>
            <a:fld id="{59114E54-A65C-46D8-AF1F-BF938EBE2F71}" type="slidenum">
              <a:rPr lang="en-US" smtClean="0"/>
              <a:t>‹#›</a:t>
            </a:fld>
            <a:endParaRPr lang="en-US"/>
          </a:p>
        </p:txBody>
      </p:sp>
    </p:spTree>
    <p:extLst>
      <p:ext uri="{BB962C8B-B14F-4D97-AF65-F5344CB8AC3E}">
        <p14:creationId xmlns:p14="http://schemas.microsoft.com/office/powerpoint/2010/main" val="3055373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D5BF-8A1A-54CC-977B-31E36402AE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0F02D0-D042-3B76-B064-6B31055106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90F02C-4C80-661E-50B5-56ECC0AA75AF}"/>
              </a:ext>
            </a:extLst>
          </p:cNvPr>
          <p:cNvSpPr>
            <a:spLocks noGrp="1"/>
          </p:cNvSpPr>
          <p:nvPr>
            <p:ph type="dt" sz="half" idx="10"/>
          </p:nvPr>
        </p:nvSpPr>
        <p:spPr/>
        <p:txBody>
          <a:bodyPr/>
          <a:lstStyle/>
          <a:p>
            <a:fld id="{56668DAE-4A15-40E4-9985-2B42B1753349}" type="datetimeFigureOut">
              <a:rPr lang="en-US" smtClean="0"/>
              <a:t>10/22/2022</a:t>
            </a:fld>
            <a:endParaRPr lang="en-US"/>
          </a:p>
        </p:txBody>
      </p:sp>
      <p:sp>
        <p:nvSpPr>
          <p:cNvPr id="5" name="Footer Placeholder 4">
            <a:extLst>
              <a:ext uri="{FF2B5EF4-FFF2-40B4-BE49-F238E27FC236}">
                <a16:creationId xmlns:a16="http://schemas.microsoft.com/office/drawing/2014/main" id="{97340E0E-1789-F0AD-C162-0AFCC3AEA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DFCB9-3FD5-1D31-39F4-50F62021DF0F}"/>
              </a:ext>
            </a:extLst>
          </p:cNvPr>
          <p:cNvSpPr>
            <a:spLocks noGrp="1"/>
          </p:cNvSpPr>
          <p:nvPr>
            <p:ph type="sldNum" sz="quarter" idx="12"/>
          </p:nvPr>
        </p:nvSpPr>
        <p:spPr/>
        <p:txBody>
          <a:bodyPr/>
          <a:lstStyle/>
          <a:p>
            <a:fld id="{59114E54-A65C-46D8-AF1F-BF938EBE2F71}" type="slidenum">
              <a:rPr lang="en-US" smtClean="0"/>
              <a:t>‹#›</a:t>
            </a:fld>
            <a:endParaRPr lang="en-US"/>
          </a:p>
        </p:txBody>
      </p:sp>
    </p:spTree>
    <p:extLst>
      <p:ext uri="{BB962C8B-B14F-4D97-AF65-F5344CB8AC3E}">
        <p14:creationId xmlns:p14="http://schemas.microsoft.com/office/powerpoint/2010/main" val="238248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49C9-DFB4-067E-97C6-51439CD14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709FD7-96F8-416E-57C8-B5BFDBB0C5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391DB-70BA-6CD2-F070-E0EAD56AB5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6177A7-B8E9-108D-8734-01076F745D7D}"/>
              </a:ext>
            </a:extLst>
          </p:cNvPr>
          <p:cNvSpPr>
            <a:spLocks noGrp="1"/>
          </p:cNvSpPr>
          <p:nvPr>
            <p:ph type="dt" sz="half" idx="10"/>
          </p:nvPr>
        </p:nvSpPr>
        <p:spPr/>
        <p:txBody>
          <a:bodyPr/>
          <a:lstStyle/>
          <a:p>
            <a:fld id="{56668DAE-4A15-40E4-9985-2B42B1753349}" type="datetimeFigureOut">
              <a:rPr lang="en-US" smtClean="0"/>
              <a:t>10/22/2022</a:t>
            </a:fld>
            <a:endParaRPr lang="en-US"/>
          </a:p>
        </p:txBody>
      </p:sp>
      <p:sp>
        <p:nvSpPr>
          <p:cNvPr id="6" name="Footer Placeholder 5">
            <a:extLst>
              <a:ext uri="{FF2B5EF4-FFF2-40B4-BE49-F238E27FC236}">
                <a16:creationId xmlns:a16="http://schemas.microsoft.com/office/drawing/2014/main" id="{B031E9BC-BB47-22CE-A878-75E614D5F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9574A-351D-D5E3-DF5A-C54E44353422}"/>
              </a:ext>
            </a:extLst>
          </p:cNvPr>
          <p:cNvSpPr>
            <a:spLocks noGrp="1"/>
          </p:cNvSpPr>
          <p:nvPr>
            <p:ph type="sldNum" sz="quarter" idx="12"/>
          </p:nvPr>
        </p:nvSpPr>
        <p:spPr/>
        <p:txBody>
          <a:bodyPr/>
          <a:lstStyle/>
          <a:p>
            <a:fld id="{59114E54-A65C-46D8-AF1F-BF938EBE2F71}" type="slidenum">
              <a:rPr lang="en-US" smtClean="0"/>
              <a:t>‹#›</a:t>
            </a:fld>
            <a:endParaRPr lang="en-US"/>
          </a:p>
        </p:txBody>
      </p:sp>
    </p:spTree>
    <p:extLst>
      <p:ext uri="{BB962C8B-B14F-4D97-AF65-F5344CB8AC3E}">
        <p14:creationId xmlns:p14="http://schemas.microsoft.com/office/powerpoint/2010/main" val="19693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2F91-4CE5-8FBD-EE06-06D78820A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BC2E56-D556-1921-6553-70540B82C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0225D-5F1E-DCDB-8882-BB824597EE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E74BBC-DAAF-30FC-7A01-17FF75A98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431E0F-0E0D-041A-24CF-409A6BE5CC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F4DF7-CC60-D165-34CE-E17F947AD118}"/>
              </a:ext>
            </a:extLst>
          </p:cNvPr>
          <p:cNvSpPr>
            <a:spLocks noGrp="1"/>
          </p:cNvSpPr>
          <p:nvPr>
            <p:ph type="dt" sz="half" idx="10"/>
          </p:nvPr>
        </p:nvSpPr>
        <p:spPr/>
        <p:txBody>
          <a:bodyPr/>
          <a:lstStyle/>
          <a:p>
            <a:fld id="{56668DAE-4A15-40E4-9985-2B42B1753349}" type="datetimeFigureOut">
              <a:rPr lang="en-US" smtClean="0"/>
              <a:t>10/22/2022</a:t>
            </a:fld>
            <a:endParaRPr lang="en-US"/>
          </a:p>
        </p:txBody>
      </p:sp>
      <p:sp>
        <p:nvSpPr>
          <p:cNvPr id="8" name="Footer Placeholder 7">
            <a:extLst>
              <a:ext uri="{FF2B5EF4-FFF2-40B4-BE49-F238E27FC236}">
                <a16:creationId xmlns:a16="http://schemas.microsoft.com/office/drawing/2014/main" id="{E6148A44-FE8B-707D-C217-A52D7F657D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65CECE-72E9-3B43-7C65-E9F949B79441}"/>
              </a:ext>
            </a:extLst>
          </p:cNvPr>
          <p:cNvSpPr>
            <a:spLocks noGrp="1"/>
          </p:cNvSpPr>
          <p:nvPr>
            <p:ph type="sldNum" sz="quarter" idx="12"/>
          </p:nvPr>
        </p:nvSpPr>
        <p:spPr/>
        <p:txBody>
          <a:bodyPr/>
          <a:lstStyle/>
          <a:p>
            <a:fld id="{59114E54-A65C-46D8-AF1F-BF938EBE2F71}" type="slidenum">
              <a:rPr lang="en-US" smtClean="0"/>
              <a:t>‹#›</a:t>
            </a:fld>
            <a:endParaRPr lang="en-US"/>
          </a:p>
        </p:txBody>
      </p:sp>
    </p:spTree>
    <p:extLst>
      <p:ext uri="{BB962C8B-B14F-4D97-AF65-F5344CB8AC3E}">
        <p14:creationId xmlns:p14="http://schemas.microsoft.com/office/powerpoint/2010/main" val="255815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EC79-D584-7DE0-D046-35619AD2F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1511D5-FE5C-123D-0087-489BDB597782}"/>
              </a:ext>
            </a:extLst>
          </p:cNvPr>
          <p:cNvSpPr>
            <a:spLocks noGrp="1"/>
          </p:cNvSpPr>
          <p:nvPr>
            <p:ph type="dt" sz="half" idx="10"/>
          </p:nvPr>
        </p:nvSpPr>
        <p:spPr/>
        <p:txBody>
          <a:bodyPr/>
          <a:lstStyle/>
          <a:p>
            <a:fld id="{56668DAE-4A15-40E4-9985-2B42B1753349}" type="datetimeFigureOut">
              <a:rPr lang="en-US" smtClean="0"/>
              <a:t>10/22/2022</a:t>
            </a:fld>
            <a:endParaRPr lang="en-US"/>
          </a:p>
        </p:txBody>
      </p:sp>
      <p:sp>
        <p:nvSpPr>
          <p:cNvPr id="4" name="Footer Placeholder 3">
            <a:extLst>
              <a:ext uri="{FF2B5EF4-FFF2-40B4-BE49-F238E27FC236}">
                <a16:creationId xmlns:a16="http://schemas.microsoft.com/office/drawing/2014/main" id="{4E92129C-F248-82FA-7A9A-5CCBF1473F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9ECE0-548E-9FDC-3E09-160444162EAF}"/>
              </a:ext>
            </a:extLst>
          </p:cNvPr>
          <p:cNvSpPr>
            <a:spLocks noGrp="1"/>
          </p:cNvSpPr>
          <p:nvPr>
            <p:ph type="sldNum" sz="quarter" idx="12"/>
          </p:nvPr>
        </p:nvSpPr>
        <p:spPr/>
        <p:txBody>
          <a:bodyPr/>
          <a:lstStyle/>
          <a:p>
            <a:fld id="{59114E54-A65C-46D8-AF1F-BF938EBE2F71}" type="slidenum">
              <a:rPr lang="en-US" smtClean="0"/>
              <a:t>‹#›</a:t>
            </a:fld>
            <a:endParaRPr lang="en-US"/>
          </a:p>
        </p:txBody>
      </p:sp>
    </p:spTree>
    <p:extLst>
      <p:ext uri="{BB962C8B-B14F-4D97-AF65-F5344CB8AC3E}">
        <p14:creationId xmlns:p14="http://schemas.microsoft.com/office/powerpoint/2010/main" val="390159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99DD01-ED22-2265-52D8-B7F69AB7F7D5}"/>
              </a:ext>
            </a:extLst>
          </p:cNvPr>
          <p:cNvSpPr>
            <a:spLocks noGrp="1"/>
          </p:cNvSpPr>
          <p:nvPr>
            <p:ph type="dt" sz="half" idx="10"/>
          </p:nvPr>
        </p:nvSpPr>
        <p:spPr/>
        <p:txBody>
          <a:bodyPr/>
          <a:lstStyle/>
          <a:p>
            <a:fld id="{56668DAE-4A15-40E4-9985-2B42B1753349}" type="datetimeFigureOut">
              <a:rPr lang="en-US" smtClean="0"/>
              <a:t>10/22/2022</a:t>
            </a:fld>
            <a:endParaRPr lang="en-US"/>
          </a:p>
        </p:txBody>
      </p:sp>
      <p:sp>
        <p:nvSpPr>
          <p:cNvPr id="3" name="Footer Placeholder 2">
            <a:extLst>
              <a:ext uri="{FF2B5EF4-FFF2-40B4-BE49-F238E27FC236}">
                <a16:creationId xmlns:a16="http://schemas.microsoft.com/office/drawing/2014/main" id="{2F68CB24-9D35-D9A1-6010-4E69F2ABD5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9BE149-9CCF-0962-A607-908D714BE449}"/>
              </a:ext>
            </a:extLst>
          </p:cNvPr>
          <p:cNvSpPr>
            <a:spLocks noGrp="1"/>
          </p:cNvSpPr>
          <p:nvPr>
            <p:ph type="sldNum" sz="quarter" idx="12"/>
          </p:nvPr>
        </p:nvSpPr>
        <p:spPr/>
        <p:txBody>
          <a:bodyPr/>
          <a:lstStyle/>
          <a:p>
            <a:fld id="{59114E54-A65C-46D8-AF1F-BF938EBE2F71}" type="slidenum">
              <a:rPr lang="en-US" smtClean="0"/>
              <a:t>‹#›</a:t>
            </a:fld>
            <a:endParaRPr lang="en-US"/>
          </a:p>
        </p:txBody>
      </p:sp>
    </p:spTree>
    <p:extLst>
      <p:ext uri="{BB962C8B-B14F-4D97-AF65-F5344CB8AC3E}">
        <p14:creationId xmlns:p14="http://schemas.microsoft.com/office/powerpoint/2010/main" val="428042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9E65-7904-81C9-6977-E88726DA3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F27A13-6185-A20C-8B0D-01C04B07E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580763-1B50-8654-6293-7D82E39A5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71321-BB0A-7814-8677-57DD5441B30A}"/>
              </a:ext>
            </a:extLst>
          </p:cNvPr>
          <p:cNvSpPr>
            <a:spLocks noGrp="1"/>
          </p:cNvSpPr>
          <p:nvPr>
            <p:ph type="dt" sz="half" idx="10"/>
          </p:nvPr>
        </p:nvSpPr>
        <p:spPr/>
        <p:txBody>
          <a:bodyPr/>
          <a:lstStyle/>
          <a:p>
            <a:fld id="{56668DAE-4A15-40E4-9985-2B42B1753349}" type="datetimeFigureOut">
              <a:rPr lang="en-US" smtClean="0"/>
              <a:t>10/22/2022</a:t>
            </a:fld>
            <a:endParaRPr lang="en-US"/>
          </a:p>
        </p:txBody>
      </p:sp>
      <p:sp>
        <p:nvSpPr>
          <p:cNvPr id="6" name="Footer Placeholder 5">
            <a:extLst>
              <a:ext uri="{FF2B5EF4-FFF2-40B4-BE49-F238E27FC236}">
                <a16:creationId xmlns:a16="http://schemas.microsoft.com/office/drawing/2014/main" id="{A04531F9-8575-4E59-D234-B22B518E0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F4DE8-869B-E508-4E89-2CEAADEDBC2C}"/>
              </a:ext>
            </a:extLst>
          </p:cNvPr>
          <p:cNvSpPr>
            <a:spLocks noGrp="1"/>
          </p:cNvSpPr>
          <p:nvPr>
            <p:ph type="sldNum" sz="quarter" idx="12"/>
          </p:nvPr>
        </p:nvSpPr>
        <p:spPr/>
        <p:txBody>
          <a:bodyPr/>
          <a:lstStyle/>
          <a:p>
            <a:fld id="{59114E54-A65C-46D8-AF1F-BF938EBE2F71}" type="slidenum">
              <a:rPr lang="en-US" smtClean="0"/>
              <a:t>‹#›</a:t>
            </a:fld>
            <a:endParaRPr lang="en-US"/>
          </a:p>
        </p:txBody>
      </p:sp>
    </p:spTree>
    <p:extLst>
      <p:ext uri="{BB962C8B-B14F-4D97-AF65-F5344CB8AC3E}">
        <p14:creationId xmlns:p14="http://schemas.microsoft.com/office/powerpoint/2010/main" val="28879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E9BE-E6A1-054A-B06D-0F7B0A168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ED1BA8-9408-3E75-ACC8-C1D05F2991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715CB7-5193-977D-3E33-897A19C53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10936-F4BF-69DE-9B46-6D145F1C95CE}"/>
              </a:ext>
            </a:extLst>
          </p:cNvPr>
          <p:cNvSpPr>
            <a:spLocks noGrp="1"/>
          </p:cNvSpPr>
          <p:nvPr>
            <p:ph type="dt" sz="half" idx="10"/>
          </p:nvPr>
        </p:nvSpPr>
        <p:spPr/>
        <p:txBody>
          <a:bodyPr/>
          <a:lstStyle/>
          <a:p>
            <a:fld id="{56668DAE-4A15-40E4-9985-2B42B1753349}" type="datetimeFigureOut">
              <a:rPr lang="en-US" smtClean="0"/>
              <a:t>10/22/2022</a:t>
            </a:fld>
            <a:endParaRPr lang="en-US"/>
          </a:p>
        </p:txBody>
      </p:sp>
      <p:sp>
        <p:nvSpPr>
          <p:cNvPr id="6" name="Footer Placeholder 5">
            <a:extLst>
              <a:ext uri="{FF2B5EF4-FFF2-40B4-BE49-F238E27FC236}">
                <a16:creationId xmlns:a16="http://schemas.microsoft.com/office/drawing/2014/main" id="{93279169-D4B5-04E3-5CE3-88DD382E9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2872C5-7A64-0153-1DCC-4B84B4EB3313}"/>
              </a:ext>
            </a:extLst>
          </p:cNvPr>
          <p:cNvSpPr>
            <a:spLocks noGrp="1"/>
          </p:cNvSpPr>
          <p:nvPr>
            <p:ph type="sldNum" sz="quarter" idx="12"/>
          </p:nvPr>
        </p:nvSpPr>
        <p:spPr/>
        <p:txBody>
          <a:bodyPr/>
          <a:lstStyle/>
          <a:p>
            <a:fld id="{59114E54-A65C-46D8-AF1F-BF938EBE2F71}" type="slidenum">
              <a:rPr lang="en-US" smtClean="0"/>
              <a:t>‹#›</a:t>
            </a:fld>
            <a:endParaRPr lang="en-US"/>
          </a:p>
        </p:txBody>
      </p:sp>
    </p:spTree>
    <p:extLst>
      <p:ext uri="{BB962C8B-B14F-4D97-AF65-F5344CB8AC3E}">
        <p14:creationId xmlns:p14="http://schemas.microsoft.com/office/powerpoint/2010/main" val="12693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0BBDA-8AC8-0940-EA0B-D8BA38FFE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AD49ED-4557-5AC0-97A9-E73486274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A2D1F-2C86-2E63-D364-062BC553E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68DAE-4A15-40E4-9985-2B42B1753349}" type="datetimeFigureOut">
              <a:rPr lang="en-US" smtClean="0"/>
              <a:t>10/22/2022</a:t>
            </a:fld>
            <a:endParaRPr lang="en-US"/>
          </a:p>
        </p:txBody>
      </p:sp>
      <p:sp>
        <p:nvSpPr>
          <p:cNvPr id="5" name="Footer Placeholder 4">
            <a:extLst>
              <a:ext uri="{FF2B5EF4-FFF2-40B4-BE49-F238E27FC236}">
                <a16:creationId xmlns:a16="http://schemas.microsoft.com/office/drawing/2014/main" id="{94587D22-20F7-8818-55C7-5F04C8D98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9A6A03-7482-0043-150E-8749FCA33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14E54-A65C-46D8-AF1F-BF938EBE2F71}" type="slidenum">
              <a:rPr lang="en-US" smtClean="0"/>
              <a:t>‹#›</a:t>
            </a:fld>
            <a:endParaRPr lang="en-US"/>
          </a:p>
        </p:txBody>
      </p:sp>
    </p:spTree>
    <p:extLst>
      <p:ext uri="{BB962C8B-B14F-4D97-AF65-F5344CB8AC3E}">
        <p14:creationId xmlns:p14="http://schemas.microsoft.com/office/powerpoint/2010/main" val="23192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andrewpeng5/MSDS_6306_Project-Fall-2022" TargetMode="External"/><Relationship Id="rId3" Type="http://schemas.openxmlformats.org/officeDocument/2006/relationships/image" Target="../media/image16.png"/><Relationship Id="rId7" Type="http://schemas.openxmlformats.org/officeDocument/2006/relationships/hyperlink" Target="https://youtu.be/bmtNA3j7FlI"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hyperlink" Target="https://www.linkedin.com/in/andrew-peng5/" TargetMode="External"/><Relationship Id="rId4" Type="http://schemas.openxmlformats.org/officeDocument/2006/relationships/hyperlink" Target="https://www.linkedin.com/in/benjamin-berger-202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E6C5-0402-3261-DF8F-CDABE072886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E2274A07-D02F-640E-34CA-7CCB89E2BE40}"/>
              </a:ext>
            </a:extLst>
          </p:cNvPr>
          <p:cNvSpPr>
            <a:spLocks noGrp="1"/>
          </p:cNvSpPr>
          <p:nvPr>
            <p:ph type="subTitle" idx="1"/>
          </p:nvPr>
        </p:nvSpPr>
        <p:spPr/>
        <p:txBody>
          <a:bodyPr/>
          <a:lstStyle/>
          <a:p>
            <a:endParaRPr lang="en-US"/>
          </a:p>
        </p:txBody>
      </p:sp>
      <p:pic>
        <p:nvPicPr>
          <p:cNvPr id="7" name="Picture 6" descr="A person holding a glass of beer&#10;&#10;Description automatically generated with low confidence">
            <a:extLst>
              <a:ext uri="{FF2B5EF4-FFF2-40B4-BE49-F238E27FC236}">
                <a16:creationId xmlns:a16="http://schemas.microsoft.com/office/drawing/2014/main" id="{B8CD0C46-5BFD-E97B-F407-D0F2ED746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316" y="-1"/>
            <a:ext cx="16224965" cy="6973678"/>
          </a:xfrm>
          <a:prstGeom prst="rect">
            <a:avLst/>
          </a:prstGeom>
        </p:spPr>
      </p:pic>
      <p:sp>
        <p:nvSpPr>
          <p:cNvPr id="5" name="TextBox 4">
            <a:extLst>
              <a:ext uri="{FF2B5EF4-FFF2-40B4-BE49-F238E27FC236}">
                <a16:creationId xmlns:a16="http://schemas.microsoft.com/office/drawing/2014/main" id="{6732BAD4-493E-6FA6-40AF-18283C13AA3F}"/>
              </a:ext>
            </a:extLst>
          </p:cNvPr>
          <p:cNvSpPr txBox="1"/>
          <p:nvPr/>
        </p:nvSpPr>
        <p:spPr>
          <a:xfrm>
            <a:off x="325990" y="5528934"/>
            <a:ext cx="3814916" cy="1106970"/>
          </a:xfrm>
          <a:prstGeom prst="rect">
            <a:avLst/>
          </a:prstGeom>
          <a:noFill/>
        </p:spPr>
        <p:txBody>
          <a:bodyPr wrap="square" rtlCol="0">
            <a:spAutoFit/>
          </a:bodyPr>
          <a:lstStyle/>
          <a:p>
            <a:pPr>
              <a:lnSpc>
                <a:spcPct val="90000"/>
              </a:lnSpc>
              <a:spcBef>
                <a:spcPts val="1000"/>
              </a:spcBef>
            </a:pPr>
            <a:r>
              <a:rPr lang="en-US" sz="4000" b="1" dirty="0">
                <a:solidFill>
                  <a:schemeClr val="bg1"/>
                </a:solidFill>
                <a:latin typeface="+mj-lt"/>
              </a:rPr>
              <a:t>Beer Case Study</a:t>
            </a:r>
          </a:p>
          <a:p>
            <a:pPr>
              <a:lnSpc>
                <a:spcPct val="90000"/>
              </a:lnSpc>
              <a:spcBef>
                <a:spcPts val="1000"/>
              </a:spcBef>
            </a:pPr>
            <a:r>
              <a:rPr lang="en-US" sz="2400" b="1" dirty="0">
                <a:solidFill>
                  <a:schemeClr val="bg1"/>
                </a:solidFill>
                <a:latin typeface="+mj-lt"/>
              </a:rPr>
              <a:t>Presented By: Ben &amp; Andrew</a:t>
            </a:r>
          </a:p>
        </p:txBody>
      </p:sp>
    </p:spTree>
    <p:extLst>
      <p:ext uri="{BB962C8B-B14F-4D97-AF65-F5344CB8AC3E}">
        <p14:creationId xmlns:p14="http://schemas.microsoft.com/office/powerpoint/2010/main" val="253076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loseup image of beer bubbles">
            <a:extLst>
              <a:ext uri="{FF2B5EF4-FFF2-40B4-BE49-F238E27FC236}">
                <a16:creationId xmlns:a16="http://schemas.microsoft.com/office/drawing/2014/main" id="{44039535-D7F5-3288-ADF9-94E44D5C9689}"/>
              </a:ext>
            </a:extLst>
          </p:cNvPr>
          <p:cNvPicPr>
            <a:picLocks noChangeAspect="1"/>
          </p:cNvPicPr>
          <p:nvPr/>
        </p:nvPicPr>
        <p:blipFill rotWithShape="1">
          <a:blip r:embed="rId2"/>
          <a:srcRect l="7777" r="2527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13" name="Content Placeholder 12">
            <a:extLst>
              <a:ext uri="{FF2B5EF4-FFF2-40B4-BE49-F238E27FC236}">
                <a16:creationId xmlns:a16="http://schemas.microsoft.com/office/drawing/2014/main" id="{8047F64E-D4D0-44C1-80C6-7F69E6340DAD}"/>
              </a:ext>
            </a:extLst>
          </p:cNvPr>
          <p:cNvPicPr>
            <a:picLocks noGrp="1" noChangeAspect="1"/>
          </p:cNvPicPr>
          <p:nvPr>
            <p:ph idx="1"/>
          </p:nvPr>
        </p:nvPicPr>
        <p:blipFill>
          <a:blip r:embed="rId3"/>
          <a:stretch>
            <a:fillRect/>
          </a:stretch>
        </p:blipFill>
        <p:spPr>
          <a:xfrm>
            <a:off x="7308073" y="1547720"/>
            <a:ext cx="3689784" cy="4351338"/>
          </a:xfrm>
        </p:spPr>
      </p:pic>
      <p:sp>
        <p:nvSpPr>
          <p:cNvPr id="10" name="Rectangle 9">
            <a:extLst>
              <a:ext uri="{FF2B5EF4-FFF2-40B4-BE49-F238E27FC236}">
                <a16:creationId xmlns:a16="http://schemas.microsoft.com/office/drawing/2014/main" id="{8ABDE3D9-3218-434B-B7AA-D836E8EAEBA9}"/>
              </a:ext>
            </a:extLst>
          </p:cNvPr>
          <p:cNvSpPr/>
          <p:nvPr/>
        </p:nvSpPr>
        <p:spPr>
          <a:xfrm>
            <a:off x="658939" y="609600"/>
            <a:ext cx="4470166" cy="691073"/>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Objective 8</a:t>
            </a:r>
          </a:p>
          <a:p>
            <a:pPr algn="ctr"/>
            <a:r>
              <a:rPr lang="en-US" sz="1000" b="1" dirty="0"/>
              <a:t>KNN: Classifying IPA or </a:t>
            </a:r>
          </a:p>
          <a:p>
            <a:pPr algn="ctr"/>
            <a:r>
              <a:rPr lang="en-US" sz="1000" b="1" dirty="0"/>
              <a:t>not from ABV and IBU</a:t>
            </a:r>
          </a:p>
          <a:p>
            <a:pPr algn="ctr"/>
            <a:r>
              <a:rPr lang="en-US" sz="1200" b="1" dirty="0"/>
              <a:t>Ben</a:t>
            </a:r>
            <a:endParaRPr lang="en-US" dirty="0"/>
          </a:p>
        </p:txBody>
      </p:sp>
      <p:sp>
        <p:nvSpPr>
          <p:cNvPr id="11" name="Arrow: Pentagon 10">
            <a:extLst>
              <a:ext uri="{FF2B5EF4-FFF2-40B4-BE49-F238E27FC236}">
                <a16:creationId xmlns:a16="http://schemas.microsoft.com/office/drawing/2014/main" id="{593B452E-6200-4669-9898-D6675F55DB4E}"/>
              </a:ext>
            </a:extLst>
          </p:cNvPr>
          <p:cNvSpPr/>
          <p:nvPr/>
        </p:nvSpPr>
        <p:spPr>
          <a:xfrm>
            <a:off x="658940" y="609600"/>
            <a:ext cx="1146875" cy="691073"/>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08</a:t>
            </a:r>
          </a:p>
        </p:txBody>
      </p:sp>
      <p:sp>
        <p:nvSpPr>
          <p:cNvPr id="14" name="TextBox 13">
            <a:extLst>
              <a:ext uri="{FF2B5EF4-FFF2-40B4-BE49-F238E27FC236}">
                <a16:creationId xmlns:a16="http://schemas.microsoft.com/office/drawing/2014/main" id="{89E26CD2-1DC6-4CCE-9F96-DC669E3FCFC7}"/>
              </a:ext>
            </a:extLst>
          </p:cNvPr>
          <p:cNvSpPr txBox="1"/>
          <p:nvPr/>
        </p:nvSpPr>
        <p:spPr>
          <a:xfrm>
            <a:off x="519953" y="1739153"/>
            <a:ext cx="4791749" cy="2585323"/>
          </a:xfrm>
          <a:prstGeom prst="rect">
            <a:avLst/>
          </a:prstGeom>
          <a:noFill/>
        </p:spPr>
        <p:txBody>
          <a:bodyPr wrap="square" rtlCol="0">
            <a:spAutoFit/>
          </a:bodyPr>
          <a:lstStyle/>
          <a:p>
            <a:r>
              <a:rPr lang="en-US" dirty="0"/>
              <a:t>From the training set, a test was “tested” to see how well we could identify if a beer is an IPA or an Ale based off of ABV and IBU.</a:t>
            </a:r>
          </a:p>
          <a:p>
            <a:endParaRPr lang="en-US" dirty="0"/>
          </a:p>
          <a:p>
            <a:r>
              <a:rPr lang="en-US" dirty="0"/>
              <a:t>The </a:t>
            </a:r>
            <a:r>
              <a:rPr lang="en-US" dirty="0" err="1"/>
              <a:t>knn</a:t>
            </a:r>
            <a:r>
              <a:rPr lang="en-US" dirty="0"/>
              <a:t> test, correctly identified the test data 82.91% of the time.</a:t>
            </a:r>
          </a:p>
          <a:p>
            <a:endParaRPr lang="en-US" dirty="0"/>
          </a:p>
          <a:p>
            <a:r>
              <a:rPr lang="en-US" dirty="0"/>
              <a:t>It also looks like IPAs were correctly identified more than Ales.</a:t>
            </a:r>
          </a:p>
        </p:txBody>
      </p:sp>
    </p:spTree>
    <p:extLst>
      <p:ext uri="{BB962C8B-B14F-4D97-AF65-F5344CB8AC3E}">
        <p14:creationId xmlns:p14="http://schemas.microsoft.com/office/powerpoint/2010/main" val="345915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loseup image of beer bubbles">
            <a:extLst>
              <a:ext uri="{FF2B5EF4-FFF2-40B4-BE49-F238E27FC236}">
                <a16:creationId xmlns:a16="http://schemas.microsoft.com/office/drawing/2014/main" id="{44039535-D7F5-3288-ADF9-94E44D5C9689}"/>
              </a:ext>
            </a:extLst>
          </p:cNvPr>
          <p:cNvPicPr>
            <a:picLocks noChangeAspect="1"/>
          </p:cNvPicPr>
          <p:nvPr/>
        </p:nvPicPr>
        <p:blipFill rotWithShape="1">
          <a:blip r:embed="rId2"/>
          <a:srcRect l="7777" r="2527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8" name="Content Placeholder 7">
            <a:extLst>
              <a:ext uri="{FF2B5EF4-FFF2-40B4-BE49-F238E27FC236}">
                <a16:creationId xmlns:a16="http://schemas.microsoft.com/office/drawing/2014/main" id="{7B9DF8E9-0B4D-4D08-84EE-6F9032888BAA}"/>
              </a:ext>
            </a:extLst>
          </p:cNvPr>
          <p:cNvSpPr>
            <a:spLocks noGrp="1"/>
          </p:cNvSpPr>
          <p:nvPr>
            <p:ph idx="1"/>
          </p:nvPr>
        </p:nvSpPr>
        <p:spPr>
          <a:xfrm>
            <a:off x="838200" y="301624"/>
            <a:ext cx="10515600" cy="621740"/>
          </a:xfrm>
        </p:spPr>
        <p:txBody>
          <a:bodyPr>
            <a:normAutofit fontScale="92500" lnSpcReduction="10000"/>
          </a:bodyPr>
          <a:lstStyle/>
          <a:p>
            <a:pPr marL="0" indent="0" algn="ctr">
              <a:buNone/>
            </a:pPr>
            <a:r>
              <a:rPr lang="en-US" sz="4400" b="1" dirty="0">
                <a:solidFill>
                  <a:schemeClr val="accent4">
                    <a:lumMod val="75000"/>
                  </a:schemeClr>
                </a:solidFill>
              </a:rPr>
              <a:t>Questions?</a:t>
            </a:r>
          </a:p>
        </p:txBody>
      </p:sp>
      <p:pic>
        <p:nvPicPr>
          <p:cNvPr id="11" name="Picture 10">
            <a:extLst>
              <a:ext uri="{FF2B5EF4-FFF2-40B4-BE49-F238E27FC236}">
                <a16:creationId xmlns:a16="http://schemas.microsoft.com/office/drawing/2014/main" id="{366D4141-AFEE-4C10-BCCE-589AE39E646F}"/>
              </a:ext>
            </a:extLst>
          </p:cNvPr>
          <p:cNvPicPr>
            <a:picLocks noChangeAspect="1"/>
          </p:cNvPicPr>
          <p:nvPr/>
        </p:nvPicPr>
        <p:blipFill rotWithShape="1">
          <a:blip r:embed="rId3"/>
          <a:srcRect l="11795" t="11971" r="17166" b="5558"/>
          <a:stretch/>
        </p:blipFill>
        <p:spPr>
          <a:xfrm>
            <a:off x="483696" y="3093176"/>
            <a:ext cx="1443319" cy="1371673"/>
          </a:xfrm>
          <a:prstGeom prst="rect">
            <a:avLst/>
          </a:prstGeom>
        </p:spPr>
      </p:pic>
      <p:sp>
        <p:nvSpPr>
          <p:cNvPr id="13" name="TextBox 12">
            <a:extLst>
              <a:ext uri="{FF2B5EF4-FFF2-40B4-BE49-F238E27FC236}">
                <a16:creationId xmlns:a16="http://schemas.microsoft.com/office/drawing/2014/main" id="{25617F4E-AACD-49AE-AF95-9D1738F89447}"/>
              </a:ext>
            </a:extLst>
          </p:cNvPr>
          <p:cNvSpPr txBox="1"/>
          <p:nvPr/>
        </p:nvSpPr>
        <p:spPr>
          <a:xfrm>
            <a:off x="2144467" y="3409680"/>
            <a:ext cx="3167235" cy="369332"/>
          </a:xfrm>
          <a:prstGeom prst="rect">
            <a:avLst/>
          </a:prstGeom>
          <a:noFill/>
        </p:spPr>
        <p:txBody>
          <a:bodyPr wrap="square">
            <a:spAutoFit/>
          </a:bodyPr>
          <a:lstStyle/>
          <a:p>
            <a:r>
              <a:rPr lang="en-US" dirty="0">
                <a:hlinkClick r:id="rId4"/>
              </a:rPr>
              <a:t>Benjamin Berger | LinkedIn</a:t>
            </a:r>
            <a:endParaRPr lang="en-US" dirty="0"/>
          </a:p>
        </p:txBody>
      </p:sp>
      <p:sp>
        <p:nvSpPr>
          <p:cNvPr id="15" name="TextBox 14">
            <a:extLst>
              <a:ext uri="{FF2B5EF4-FFF2-40B4-BE49-F238E27FC236}">
                <a16:creationId xmlns:a16="http://schemas.microsoft.com/office/drawing/2014/main" id="{95F74663-218B-4B31-8DDC-567D4ADBAD7B}"/>
              </a:ext>
            </a:extLst>
          </p:cNvPr>
          <p:cNvSpPr txBox="1"/>
          <p:nvPr/>
        </p:nvSpPr>
        <p:spPr>
          <a:xfrm>
            <a:off x="2144467" y="1698495"/>
            <a:ext cx="2481321" cy="369332"/>
          </a:xfrm>
          <a:prstGeom prst="rect">
            <a:avLst/>
          </a:prstGeom>
          <a:noFill/>
        </p:spPr>
        <p:txBody>
          <a:bodyPr wrap="square">
            <a:spAutoFit/>
          </a:bodyPr>
          <a:lstStyle/>
          <a:p>
            <a:r>
              <a:rPr lang="en-US" u="sng" dirty="0">
                <a:hlinkClick r:id="rId5"/>
              </a:rPr>
              <a:t>Andrew Peng | LinkedIn</a:t>
            </a:r>
            <a:endParaRPr lang="en-US" u="sng" dirty="0"/>
          </a:p>
        </p:txBody>
      </p:sp>
      <p:pic>
        <p:nvPicPr>
          <p:cNvPr id="17" name="Picture 16" descr="Teams&#10;&#10;Description automatically generated with medium confidence">
            <a:extLst>
              <a:ext uri="{FF2B5EF4-FFF2-40B4-BE49-F238E27FC236}">
                <a16:creationId xmlns:a16="http://schemas.microsoft.com/office/drawing/2014/main" id="{E09D3B83-03DC-4A8C-8A80-D70F42EEEA53}"/>
              </a:ext>
            </a:extLst>
          </p:cNvPr>
          <p:cNvPicPr>
            <a:picLocks noChangeAspect="1"/>
          </p:cNvPicPr>
          <p:nvPr/>
        </p:nvPicPr>
        <p:blipFill rotWithShape="1">
          <a:blip r:embed="rId6">
            <a:extLst>
              <a:ext uri="{28A0092B-C50C-407E-A947-70E740481C1C}">
                <a14:useLocalDpi xmlns:a14="http://schemas.microsoft.com/office/drawing/2010/main" val="0"/>
              </a:ext>
            </a:extLst>
          </a:blip>
          <a:srcRect l="4516" t="8671" r="17381" b="6731"/>
          <a:stretch/>
        </p:blipFill>
        <p:spPr>
          <a:xfrm>
            <a:off x="452320" y="1411810"/>
            <a:ext cx="1506071" cy="1312034"/>
          </a:xfrm>
          <a:prstGeom prst="rect">
            <a:avLst/>
          </a:prstGeom>
        </p:spPr>
      </p:pic>
      <p:sp>
        <p:nvSpPr>
          <p:cNvPr id="2" name="TextBox 1">
            <a:extLst>
              <a:ext uri="{FF2B5EF4-FFF2-40B4-BE49-F238E27FC236}">
                <a16:creationId xmlns:a16="http://schemas.microsoft.com/office/drawing/2014/main" id="{5942925B-8596-CD1D-3BBA-331E852401A4}"/>
              </a:ext>
            </a:extLst>
          </p:cNvPr>
          <p:cNvSpPr txBox="1"/>
          <p:nvPr/>
        </p:nvSpPr>
        <p:spPr>
          <a:xfrm>
            <a:off x="90697" y="4511206"/>
            <a:ext cx="5716979" cy="2031325"/>
          </a:xfrm>
          <a:prstGeom prst="rect">
            <a:avLst/>
          </a:prstGeom>
          <a:noFill/>
        </p:spPr>
        <p:txBody>
          <a:bodyPr wrap="square" rtlCol="0">
            <a:spAutoFit/>
          </a:bodyPr>
          <a:lstStyle/>
          <a:p>
            <a:r>
              <a:rPr lang="en-US" dirty="0"/>
              <a:t>Video Presentation:</a:t>
            </a:r>
          </a:p>
          <a:p>
            <a:r>
              <a:rPr lang="en-US" dirty="0">
                <a:hlinkClick r:id="rId7"/>
              </a:rPr>
              <a:t>https://youtu.be/bmtNA3j7FlI</a:t>
            </a:r>
            <a:endParaRPr lang="en-US" dirty="0"/>
          </a:p>
          <a:p>
            <a:endParaRPr lang="en-US" dirty="0"/>
          </a:p>
          <a:p>
            <a:r>
              <a:rPr lang="en-US" dirty="0" err="1"/>
              <a:t>Github</a:t>
            </a:r>
            <a:r>
              <a:rPr lang="en-US" dirty="0"/>
              <a:t>:</a:t>
            </a:r>
          </a:p>
          <a:p>
            <a:r>
              <a:rPr lang="en-US" dirty="0">
                <a:hlinkClick r:id="rId8"/>
              </a:rPr>
              <a:t>https://github.com/andrewpeng5/MSDS_6306_Project-Fall-2022</a:t>
            </a:r>
            <a:endParaRPr lang="en-US" dirty="0"/>
          </a:p>
          <a:p>
            <a:endParaRPr lang="en-US" dirty="0"/>
          </a:p>
        </p:txBody>
      </p:sp>
    </p:spTree>
    <p:extLst>
      <p:ext uri="{BB962C8B-B14F-4D97-AF65-F5344CB8AC3E}">
        <p14:creationId xmlns:p14="http://schemas.microsoft.com/office/powerpoint/2010/main" val="336029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ADF7F9-90C1-3A04-B37A-377912E576B0}"/>
              </a:ext>
            </a:extLst>
          </p:cNvPr>
          <p:cNvSpPr>
            <a:spLocks noGrp="1"/>
          </p:cNvSpPr>
          <p:nvPr>
            <p:ph idx="1"/>
          </p:nvPr>
        </p:nvSpPr>
        <p:spPr>
          <a:xfrm>
            <a:off x="640080" y="526862"/>
            <a:ext cx="4243589" cy="3320668"/>
          </a:xfrm>
        </p:spPr>
        <p:txBody>
          <a:bodyPr>
            <a:normAutofit/>
          </a:bodyPr>
          <a:lstStyle/>
          <a:p>
            <a:pPr marL="0" indent="0">
              <a:buNone/>
            </a:pPr>
            <a:r>
              <a:rPr lang="en-US" sz="2400" b="1" dirty="0">
                <a:latin typeface="+mj-lt"/>
              </a:rPr>
              <a:t>TABLE OF CONTENTS</a:t>
            </a:r>
          </a:p>
        </p:txBody>
      </p:sp>
      <p:pic>
        <p:nvPicPr>
          <p:cNvPr id="5" name="Picture 4" descr="Closeup image of beer bubbles">
            <a:extLst>
              <a:ext uri="{FF2B5EF4-FFF2-40B4-BE49-F238E27FC236}">
                <a16:creationId xmlns:a16="http://schemas.microsoft.com/office/drawing/2014/main" id="{7D61CBF7-A0EE-C9C2-8EAF-10FBEEC90321}"/>
              </a:ext>
            </a:extLst>
          </p:cNvPr>
          <p:cNvPicPr>
            <a:picLocks noChangeAspect="1"/>
          </p:cNvPicPr>
          <p:nvPr/>
        </p:nvPicPr>
        <p:blipFill rotWithShape="1">
          <a:blip r:embed="rId3"/>
          <a:srcRect l="7777" r="2527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pSp>
        <p:nvGrpSpPr>
          <p:cNvPr id="11" name="Group 10">
            <a:extLst>
              <a:ext uri="{FF2B5EF4-FFF2-40B4-BE49-F238E27FC236}">
                <a16:creationId xmlns:a16="http://schemas.microsoft.com/office/drawing/2014/main" id="{E8B87C6A-4D1B-0C8B-163B-5BB59ECB98C3}"/>
              </a:ext>
            </a:extLst>
          </p:cNvPr>
          <p:cNvGrpSpPr/>
          <p:nvPr/>
        </p:nvGrpSpPr>
        <p:grpSpPr>
          <a:xfrm>
            <a:off x="631322" y="964173"/>
            <a:ext cx="4470166" cy="622036"/>
            <a:chOff x="720670" y="896305"/>
            <a:chExt cx="4470166" cy="894605"/>
          </a:xfrm>
        </p:grpSpPr>
        <p:sp>
          <p:nvSpPr>
            <p:cNvPr id="2" name="Rectangle 1">
              <a:extLst>
                <a:ext uri="{FF2B5EF4-FFF2-40B4-BE49-F238E27FC236}">
                  <a16:creationId xmlns:a16="http://schemas.microsoft.com/office/drawing/2014/main" id="{3C474C1A-E73B-7B47-49D4-D08EFA80873A}"/>
                </a:ext>
              </a:extLst>
            </p:cNvPr>
            <p:cNvSpPr/>
            <p:nvPr/>
          </p:nvSpPr>
          <p:spPr>
            <a:xfrm>
              <a:off x="720670" y="899757"/>
              <a:ext cx="4470166" cy="891153"/>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Objective 1</a:t>
              </a:r>
            </a:p>
            <a:p>
              <a:pPr algn="ctr"/>
              <a:r>
                <a:rPr lang="en-US" sz="1200" b="1" dirty="0"/>
                <a:t>                Identify number of breweries in each state</a:t>
              </a:r>
            </a:p>
            <a:p>
              <a:pPr algn="ctr"/>
              <a:r>
                <a:rPr lang="en-US" sz="1200" b="1" dirty="0"/>
                <a:t>Andrew</a:t>
              </a:r>
            </a:p>
          </p:txBody>
        </p:sp>
        <p:sp>
          <p:nvSpPr>
            <p:cNvPr id="6" name="Arrow: Pentagon 5">
              <a:extLst>
                <a:ext uri="{FF2B5EF4-FFF2-40B4-BE49-F238E27FC236}">
                  <a16:creationId xmlns:a16="http://schemas.microsoft.com/office/drawing/2014/main" id="{E317B3CD-1999-27EE-154D-85D59099E55A}"/>
                </a:ext>
              </a:extLst>
            </p:cNvPr>
            <p:cNvSpPr/>
            <p:nvPr/>
          </p:nvSpPr>
          <p:spPr>
            <a:xfrm>
              <a:off x="720671" y="896305"/>
              <a:ext cx="1146875" cy="872864"/>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a:t>
              </a:r>
            </a:p>
          </p:txBody>
        </p:sp>
      </p:grpSp>
      <p:grpSp>
        <p:nvGrpSpPr>
          <p:cNvPr id="12" name="Group 11">
            <a:extLst>
              <a:ext uri="{FF2B5EF4-FFF2-40B4-BE49-F238E27FC236}">
                <a16:creationId xmlns:a16="http://schemas.microsoft.com/office/drawing/2014/main" id="{9DEF9147-4067-9284-E710-AAA24E035CF3}"/>
              </a:ext>
            </a:extLst>
          </p:cNvPr>
          <p:cNvGrpSpPr/>
          <p:nvPr/>
        </p:nvGrpSpPr>
        <p:grpSpPr>
          <a:xfrm>
            <a:off x="627520" y="1639805"/>
            <a:ext cx="4470166" cy="698464"/>
            <a:chOff x="738187" y="66208"/>
            <a:chExt cx="4470166" cy="698464"/>
          </a:xfrm>
        </p:grpSpPr>
        <p:sp>
          <p:nvSpPr>
            <p:cNvPr id="13" name="Rectangle 12">
              <a:extLst>
                <a:ext uri="{FF2B5EF4-FFF2-40B4-BE49-F238E27FC236}">
                  <a16:creationId xmlns:a16="http://schemas.microsoft.com/office/drawing/2014/main" id="{28C4D04F-9E34-A8A5-971C-A386EBF290ED}"/>
                </a:ext>
              </a:extLst>
            </p:cNvPr>
            <p:cNvSpPr/>
            <p:nvPr/>
          </p:nvSpPr>
          <p:spPr>
            <a:xfrm>
              <a:off x="738187" y="66208"/>
              <a:ext cx="4470166" cy="698464"/>
            </a:xfrm>
            <a:prstGeom prst="rect">
              <a:avLst/>
            </a:prstGeom>
            <a:solidFill>
              <a:schemeClr val="accent4">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Objective 3</a:t>
              </a:r>
            </a:p>
            <a:p>
              <a:pPr algn="ctr"/>
              <a:r>
                <a:rPr lang="en-US" sz="1200" b="1" dirty="0"/>
                <a:t>Address missing values</a:t>
              </a:r>
            </a:p>
            <a:p>
              <a:pPr algn="ctr"/>
              <a:r>
                <a:rPr lang="en-US" sz="1200" b="1" dirty="0"/>
                <a:t>Andrew</a:t>
              </a:r>
              <a:endParaRPr lang="en-US" dirty="0"/>
            </a:p>
          </p:txBody>
        </p:sp>
        <p:sp>
          <p:nvSpPr>
            <p:cNvPr id="14" name="Arrow: Pentagon 13">
              <a:extLst>
                <a:ext uri="{FF2B5EF4-FFF2-40B4-BE49-F238E27FC236}">
                  <a16:creationId xmlns:a16="http://schemas.microsoft.com/office/drawing/2014/main" id="{FB7A2108-D105-E814-02BC-5075B5DE901F}"/>
                </a:ext>
              </a:extLst>
            </p:cNvPr>
            <p:cNvSpPr/>
            <p:nvPr/>
          </p:nvSpPr>
          <p:spPr>
            <a:xfrm>
              <a:off x="738188" y="66595"/>
              <a:ext cx="1146875" cy="688933"/>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03</a:t>
              </a:r>
            </a:p>
          </p:txBody>
        </p:sp>
      </p:grpSp>
      <p:grpSp>
        <p:nvGrpSpPr>
          <p:cNvPr id="18" name="Group 17">
            <a:extLst>
              <a:ext uri="{FF2B5EF4-FFF2-40B4-BE49-F238E27FC236}">
                <a16:creationId xmlns:a16="http://schemas.microsoft.com/office/drawing/2014/main" id="{E18CB916-6FC4-3ACC-7F57-66ABB4F9F11E}"/>
              </a:ext>
            </a:extLst>
          </p:cNvPr>
          <p:cNvGrpSpPr/>
          <p:nvPr/>
        </p:nvGrpSpPr>
        <p:grpSpPr>
          <a:xfrm>
            <a:off x="624873" y="4618511"/>
            <a:ext cx="4461425" cy="645912"/>
            <a:chOff x="711912" y="1712444"/>
            <a:chExt cx="4470166" cy="891153"/>
          </a:xfrm>
          <a:solidFill>
            <a:schemeClr val="bg1">
              <a:lumMod val="50000"/>
              <a:alpha val="62000"/>
            </a:schemeClr>
          </a:solidFill>
        </p:grpSpPr>
        <p:sp>
          <p:nvSpPr>
            <p:cNvPr id="19" name="Rectangle 18">
              <a:extLst>
                <a:ext uri="{FF2B5EF4-FFF2-40B4-BE49-F238E27FC236}">
                  <a16:creationId xmlns:a16="http://schemas.microsoft.com/office/drawing/2014/main" id="{B4E9587A-A13B-5E38-8902-DCB889119C0C}"/>
                </a:ext>
              </a:extLst>
            </p:cNvPr>
            <p:cNvSpPr/>
            <p:nvPr/>
          </p:nvSpPr>
          <p:spPr>
            <a:xfrm>
              <a:off x="711912" y="1712444"/>
              <a:ext cx="4470166" cy="89115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Objective 7</a:t>
              </a:r>
            </a:p>
            <a:p>
              <a:pPr algn="ctr"/>
              <a:r>
                <a:rPr lang="en-US" sz="1200" dirty="0"/>
                <a:t>   ABV vs IBU Comparison</a:t>
              </a:r>
            </a:p>
            <a:p>
              <a:pPr algn="ctr"/>
              <a:r>
                <a:rPr lang="en-US" sz="1200" b="1" dirty="0">
                  <a:cs typeface="Calibri"/>
                </a:rPr>
                <a:t>Ben</a:t>
              </a:r>
            </a:p>
          </p:txBody>
        </p:sp>
        <p:sp>
          <p:nvSpPr>
            <p:cNvPr id="20" name="Arrow: Pentagon 19">
              <a:extLst>
                <a:ext uri="{FF2B5EF4-FFF2-40B4-BE49-F238E27FC236}">
                  <a16:creationId xmlns:a16="http://schemas.microsoft.com/office/drawing/2014/main" id="{CAB0EDD4-E70F-2643-945B-4AF458EB53BB}"/>
                </a:ext>
              </a:extLst>
            </p:cNvPr>
            <p:cNvSpPr/>
            <p:nvPr/>
          </p:nvSpPr>
          <p:spPr>
            <a:xfrm>
              <a:off x="711912" y="1730733"/>
              <a:ext cx="1146875" cy="872864"/>
            </a:xfrm>
            <a:prstGeom prst="homePlate">
              <a:avLst/>
            </a:prstGeom>
            <a:grp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07</a:t>
              </a:r>
            </a:p>
          </p:txBody>
        </p:sp>
      </p:grpSp>
      <p:sp>
        <p:nvSpPr>
          <p:cNvPr id="7" name="Rectangle 6">
            <a:extLst>
              <a:ext uri="{FF2B5EF4-FFF2-40B4-BE49-F238E27FC236}">
                <a16:creationId xmlns:a16="http://schemas.microsoft.com/office/drawing/2014/main" id="{49FE24CB-E479-B05C-ECA2-6FD2284A5024}"/>
              </a:ext>
            </a:extLst>
          </p:cNvPr>
          <p:cNvSpPr/>
          <p:nvPr/>
        </p:nvSpPr>
        <p:spPr>
          <a:xfrm>
            <a:off x="634825" y="2415249"/>
            <a:ext cx="4470166" cy="619636"/>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Objective 4</a:t>
            </a:r>
          </a:p>
          <a:p>
            <a:pPr algn="ctr"/>
            <a:r>
              <a:rPr lang="en-US" sz="1200" b="1" dirty="0"/>
              <a:t>Median ABV and IBU comparison</a:t>
            </a:r>
          </a:p>
          <a:p>
            <a:pPr algn="ctr"/>
            <a:r>
              <a:rPr lang="en-US" sz="1200" b="1" dirty="0"/>
              <a:t>Andrew</a:t>
            </a:r>
            <a:endParaRPr lang="en-US" dirty="0"/>
          </a:p>
        </p:txBody>
      </p:sp>
      <p:sp>
        <p:nvSpPr>
          <p:cNvPr id="9" name="Arrow: Pentagon 8">
            <a:extLst>
              <a:ext uri="{FF2B5EF4-FFF2-40B4-BE49-F238E27FC236}">
                <a16:creationId xmlns:a16="http://schemas.microsoft.com/office/drawing/2014/main" id="{035062F8-BB0B-2B14-0833-A066B9709721}"/>
              </a:ext>
            </a:extLst>
          </p:cNvPr>
          <p:cNvSpPr/>
          <p:nvPr/>
        </p:nvSpPr>
        <p:spPr>
          <a:xfrm>
            <a:off x="634826" y="2412848"/>
            <a:ext cx="1146875" cy="606919"/>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04</a:t>
            </a:r>
          </a:p>
        </p:txBody>
      </p:sp>
      <p:sp>
        <p:nvSpPr>
          <p:cNvPr id="22" name="Rectangle 21">
            <a:extLst>
              <a:ext uri="{FF2B5EF4-FFF2-40B4-BE49-F238E27FC236}">
                <a16:creationId xmlns:a16="http://schemas.microsoft.com/office/drawing/2014/main" id="{DC3B277A-8386-9231-1D45-44458EC2C8A6}"/>
              </a:ext>
            </a:extLst>
          </p:cNvPr>
          <p:cNvSpPr/>
          <p:nvPr/>
        </p:nvSpPr>
        <p:spPr>
          <a:xfrm>
            <a:off x="631023" y="3123516"/>
            <a:ext cx="4470166" cy="698464"/>
          </a:xfrm>
          <a:prstGeom prst="rect">
            <a:avLst/>
          </a:prstGeom>
          <a:solidFill>
            <a:schemeClr val="accent4">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Objective 5</a:t>
            </a:r>
          </a:p>
          <a:p>
            <a:pPr algn="ctr"/>
            <a:r>
              <a:rPr lang="en-US" sz="1200" b="1" dirty="0"/>
              <a:t>            C        Compute market data about beers and breweries </a:t>
            </a:r>
          </a:p>
          <a:p>
            <a:pPr algn="ctr"/>
            <a:r>
              <a:rPr lang="en-US" sz="1200" b="1" dirty="0"/>
              <a:t>Ben</a:t>
            </a:r>
            <a:endParaRPr lang="en-US" b="1" dirty="0"/>
          </a:p>
        </p:txBody>
      </p:sp>
      <p:sp>
        <p:nvSpPr>
          <p:cNvPr id="24" name="Arrow: Pentagon 23">
            <a:extLst>
              <a:ext uri="{FF2B5EF4-FFF2-40B4-BE49-F238E27FC236}">
                <a16:creationId xmlns:a16="http://schemas.microsoft.com/office/drawing/2014/main" id="{67C6D663-3AD4-CFC1-C6D2-2E0F9A6745C5}"/>
              </a:ext>
            </a:extLst>
          </p:cNvPr>
          <p:cNvSpPr/>
          <p:nvPr/>
        </p:nvSpPr>
        <p:spPr>
          <a:xfrm>
            <a:off x="631025" y="3123902"/>
            <a:ext cx="1072270" cy="688933"/>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05</a:t>
            </a:r>
          </a:p>
        </p:txBody>
      </p:sp>
      <p:sp>
        <p:nvSpPr>
          <p:cNvPr id="25" name="Rectangle 24">
            <a:extLst>
              <a:ext uri="{FF2B5EF4-FFF2-40B4-BE49-F238E27FC236}">
                <a16:creationId xmlns:a16="http://schemas.microsoft.com/office/drawing/2014/main" id="{5081C20F-6F2F-A3A0-055D-E38C270B35F9}"/>
              </a:ext>
            </a:extLst>
          </p:cNvPr>
          <p:cNvSpPr/>
          <p:nvPr/>
        </p:nvSpPr>
        <p:spPr>
          <a:xfrm>
            <a:off x="626065" y="3886695"/>
            <a:ext cx="4470166" cy="619636"/>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Objective 6</a:t>
            </a:r>
          </a:p>
          <a:p>
            <a:pPr algn="ctr"/>
            <a:r>
              <a:rPr lang="en-US" sz="1200" b="1" dirty="0"/>
              <a:t>Distribution of ABV</a:t>
            </a:r>
          </a:p>
          <a:p>
            <a:pPr algn="ctr"/>
            <a:r>
              <a:rPr lang="en-US" sz="1200" b="1" dirty="0"/>
              <a:t>Ben</a:t>
            </a:r>
            <a:endParaRPr lang="en-US" dirty="0"/>
          </a:p>
        </p:txBody>
      </p:sp>
      <p:sp>
        <p:nvSpPr>
          <p:cNvPr id="27" name="Arrow: Pentagon 26">
            <a:extLst>
              <a:ext uri="{FF2B5EF4-FFF2-40B4-BE49-F238E27FC236}">
                <a16:creationId xmlns:a16="http://schemas.microsoft.com/office/drawing/2014/main" id="{B2FE17A0-EC3F-27C4-E926-D2E59B95FEAE}"/>
              </a:ext>
            </a:extLst>
          </p:cNvPr>
          <p:cNvSpPr/>
          <p:nvPr/>
        </p:nvSpPr>
        <p:spPr>
          <a:xfrm>
            <a:off x="626066" y="3884296"/>
            <a:ext cx="1146875" cy="606919"/>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06</a:t>
            </a:r>
          </a:p>
        </p:txBody>
      </p:sp>
      <p:sp>
        <p:nvSpPr>
          <p:cNvPr id="30" name="Rectangle 29">
            <a:extLst>
              <a:ext uri="{FF2B5EF4-FFF2-40B4-BE49-F238E27FC236}">
                <a16:creationId xmlns:a16="http://schemas.microsoft.com/office/drawing/2014/main" id="{ED5C6DE8-B3E6-445B-903C-FD3D5A4E75B1}"/>
              </a:ext>
            </a:extLst>
          </p:cNvPr>
          <p:cNvSpPr/>
          <p:nvPr/>
        </p:nvSpPr>
        <p:spPr>
          <a:xfrm>
            <a:off x="640080" y="5364527"/>
            <a:ext cx="4470166" cy="619636"/>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Objective 8</a:t>
            </a:r>
          </a:p>
          <a:p>
            <a:pPr algn="ctr"/>
            <a:r>
              <a:rPr lang="en-US" sz="1200" b="1" dirty="0"/>
              <a:t>KNN </a:t>
            </a:r>
          </a:p>
          <a:p>
            <a:pPr algn="ctr"/>
            <a:r>
              <a:rPr lang="en-US" sz="1200" b="1" dirty="0"/>
              <a:t>Ben</a:t>
            </a:r>
            <a:endParaRPr lang="en-US" dirty="0"/>
          </a:p>
        </p:txBody>
      </p:sp>
      <p:sp>
        <p:nvSpPr>
          <p:cNvPr id="31" name="Arrow: Pentagon 30">
            <a:extLst>
              <a:ext uri="{FF2B5EF4-FFF2-40B4-BE49-F238E27FC236}">
                <a16:creationId xmlns:a16="http://schemas.microsoft.com/office/drawing/2014/main" id="{122D0BC4-1AF9-4C1C-A2A8-F7AFD8A680F4}"/>
              </a:ext>
            </a:extLst>
          </p:cNvPr>
          <p:cNvSpPr/>
          <p:nvPr/>
        </p:nvSpPr>
        <p:spPr>
          <a:xfrm>
            <a:off x="640081" y="5362128"/>
            <a:ext cx="1146875" cy="606919"/>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08</a:t>
            </a:r>
          </a:p>
        </p:txBody>
      </p:sp>
    </p:spTree>
    <p:extLst>
      <p:ext uri="{BB962C8B-B14F-4D97-AF65-F5344CB8AC3E}">
        <p14:creationId xmlns:p14="http://schemas.microsoft.com/office/powerpoint/2010/main" val="175753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2" grpId="0" animBg="1"/>
      <p:bldP spid="24" grpId="0" animBg="1"/>
      <p:bldP spid="25" grpId="0" animBg="1"/>
      <p:bldP spid="27" grpId="0"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image of beer bubbles">
            <a:extLst>
              <a:ext uri="{FF2B5EF4-FFF2-40B4-BE49-F238E27FC236}">
                <a16:creationId xmlns:a16="http://schemas.microsoft.com/office/drawing/2014/main" id="{7D61CBF7-A0EE-C9C2-8EAF-10FBEEC90321}"/>
              </a:ext>
            </a:extLst>
          </p:cNvPr>
          <p:cNvPicPr>
            <a:picLocks noChangeAspect="1"/>
          </p:cNvPicPr>
          <p:nvPr/>
        </p:nvPicPr>
        <p:blipFill rotWithShape="1">
          <a:blip r:embed="rId3"/>
          <a:srcRect r="5882" b="-1"/>
          <a:stretch/>
        </p:blipFill>
        <p:spPr>
          <a:xfrm>
            <a:off x="-1" y="-514617"/>
            <a:ext cx="9677824" cy="6863793"/>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2E510080-10D7-8138-C845-88176B9B24E3}"/>
              </a:ext>
            </a:extLst>
          </p:cNvPr>
          <p:cNvSpPr>
            <a:spLocks noGrp="1"/>
          </p:cNvSpPr>
          <p:nvPr>
            <p:ph idx="1"/>
          </p:nvPr>
        </p:nvSpPr>
        <p:spPr>
          <a:xfrm>
            <a:off x="2880172" y="2268484"/>
            <a:ext cx="5732208" cy="3411794"/>
          </a:xfrm>
          <a:prstGeom prst="rect">
            <a:avLst/>
          </a:prstGeom>
          <a:solidFill>
            <a:schemeClr val="tx1">
              <a:lumMod val="85000"/>
              <a:lumOff val="15000"/>
              <a:alpha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p>
        </p:txBody>
      </p:sp>
      <p:pic>
        <p:nvPicPr>
          <p:cNvPr id="7" name="Picture 6">
            <a:extLst>
              <a:ext uri="{FF2B5EF4-FFF2-40B4-BE49-F238E27FC236}">
                <a16:creationId xmlns:a16="http://schemas.microsoft.com/office/drawing/2014/main" id="{BCA36DA8-135D-474F-2D78-DFB1D3F64671}"/>
              </a:ext>
            </a:extLst>
          </p:cNvPr>
          <p:cNvPicPr>
            <a:picLocks noChangeAspect="1"/>
          </p:cNvPicPr>
          <p:nvPr/>
        </p:nvPicPr>
        <p:blipFill>
          <a:blip r:embed="rId4"/>
          <a:stretch>
            <a:fillRect/>
          </a:stretch>
        </p:blipFill>
        <p:spPr>
          <a:xfrm>
            <a:off x="3052706" y="2421589"/>
            <a:ext cx="5387139" cy="3105583"/>
          </a:xfrm>
          <a:prstGeom prst="rect">
            <a:avLst/>
          </a:prstGeom>
        </p:spPr>
      </p:pic>
      <p:sp>
        <p:nvSpPr>
          <p:cNvPr id="10" name="Rectangle 9">
            <a:extLst>
              <a:ext uri="{FF2B5EF4-FFF2-40B4-BE49-F238E27FC236}">
                <a16:creationId xmlns:a16="http://schemas.microsoft.com/office/drawing/2014/main" id="{FBFD4A74-6E85-71AF-9BAA-060403C8D23E}"/>
              </a:ext>
            </a:extLst>
          </p:cNvPr>
          <p:cNvSpPr/>
          <p:nvPr/>
        </p:nvSpPr>
        <p:spPr>
          <a:xfrm>
            <a:off x="9167298" y="2842811"/>
            <a:ext cx="2474516" cy="2031674"/>
          </a:xfrm>
          <a:prstGeom prst="rect">
            <a:avLst/>
          </a:prstGeom>
          <a:solidFill>
            <a:schemeClr val="tx1">
              <a:lumMod val="85000"/>
              <a:lumOff val="15000"/>
              <a:alpha val="20000"/>
            </a:schemeClr>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t" anchorCtr="0"/>
          <a:lstStyle/>
          <a:p>
            <a:r>
              <a:rPr lang="en-US" b="1" dirty="0">
                <a:solidFill>
                  <a:schemeClr val="tx1"/>
                </a:solidFill>
              </a:rPr>
              <a:t>Which State Has Most Breweries</a:t>
            </a:r>
          </a:p>
          <a:p>
            <a:endParaRPr lang="en-US" b="1" dirty="0"/>
          </a:p>
          <a:p>
            <a:r>
              <a:rPr lang="en-US" sz="2800" b="1" dirty="0">
                <a:solidFill>
                  <a:srgbClr val="FF0000"/>
                </a:solidFill>
              </a:rPr>
              <a:t>Colorado – 47</a:t>
            </a:r>
            <a:endParaRPr lang="en-US" sz="2800" b="1" dirty="0">
              <a:solidFill>
                <a:srgbClr val="FF0000"/>
              </a:solidFill>
              <a:cs typeface="Calibri"/>
            </a:endParaRPr>
          </a:p>
          <a:p>
            <a:r>
              <a:rPr lang="en-US" sz="2400" dirty="0"/>
              <a:t>California -39</a:t>
            </a:r>
            <a:endParaRPr lang="en-US" sz="2400" dirty="0">
              <a:cs typeface="Calibri"/>
            </a:endParaRPr>
          </a:p>
          <a:p>
            <a:r>
              <a:rPr lang="en-US" sz="2000" dirty="0"/>
              <a:t>Michigan - 32</a:t>
            </a:r>
            <a:endParaRPr lang="en-US" sz="2000" dirty="0">
              <a:cs typeface="Calibri"/>
            </a:endParaRPr>
          </a:p>
        </p:txBody>
      </p:sp>
      <p:grpSp>
        <p:nvGrpSpPr>
          <p:cNvPr id="2" name="Group 1">
            <a:extLst>
              <a:ext uri="{FF2B5EF4-FFF2-40B4-BE49-F238E27FC236}">
                <a16:creationId xmlns:a16="http://schemas.microsoft.com/office/drawing/2014/main" id="{9B117BF4-AB32-EE1E-106F-451CB1242595}"/>
              </a:ext>
            </a:extLst>
          </p:cNvPr>
          <p:cNvGrpSpPr/>
          <p:nvPr/>
        </p:nvGrpSpPr>
        <p:grpSpPr>
          <a:xfrm>
            <a:off x="3501648" y="453307"/>
            <a:ext cx="4470166" cy="891153"/>
            <a:chOff x="3654808" y="1178554"/>
            <a:chExt cx="4470166" cy="891153"/>
          </a:xfrm>
        </p:grpSpPr>
        <p:sp>
          <p:nvSpPr>
            <p:cNvPr id="3" name="Rectangle 2">
              <a:extLst>
                <a:ext uri="{FF2B5EF4-FFF2-40B4-BE49-F238E27FC236}">
                  <a16:creationId xmlns:a16="http://schemas.microsoft.com/office/drawing/2014/main" id="{35B91747-25C0-74CA-110A-C871C3F67924}"/>
                </a:ext>
              </a:extLst>
            </p:cNvPr>
            <p:cNvSpPr/>
            <p:nvPr/>
          </p:nvSpPr>
          <p:spPr>
            <a:xfrm>
              <a:off x="3654808" y="1178554"/>
              <a:ext cx="4470166" cy="891153"/>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Objective 1</a:t>
              </a:r>
            </a:p>
            <a:p>
              <a:pPr algn="ctr"/>
              <a:r>
                <a:rPr lang="en-US" sz="1200" b="1" dirty="0"/>
                <a:t>          Identify number of breweries in each state</a:t>
              </a:r>
            </a:p>
          </p:txBody>
        </p:sp>
        <p:sp>
          <p:nvSpPr>
            <p:cNvPr id="4" name="Arrow: Pentagon 3">
              <a:extLst>
                <a:ext uri="{FF2B5EF4-FFF2-40B4-BE49-F238E27FC236}">
                  <a16:creationId xmlns:a16="http://schemas.microsoft.com/office/drawing/2014/main" id="{154D2FDC-37B4-C0CB-47F2-1AF08F170BA1}"/>
                </a:ext>
              </a:extLst>
            </p:cNvPr>
            <p:cNvSpPr/>
            <p:nvPr/>
          </p:nvSpPr>
          <p:spPr>
            <a:xfrm>
              <a:off x="3654809" y="1187698"/>
              <a:ext cx="1146875" cy="872864"/>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a:t>
              </a:r>
            </a:p>
          </p:txBody>
        </p:sp>
      </p:grpSp>
    </p:spTree>
    <p:extLst>
      <p:ext uri="{BB962C8B-B14F-4D97-AF65-F5344CB8AC3E}">
        <p14:creationId xmlns:p14="http://schemas.microsoft.com/office/powerpoint/2010/main" val="38912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1846-7382-D8FD-C249-06E0060DF54B}"/>
              </a:ext>
            </a:extLst>
          </p:cNvPr>
          <p:cNvSpPr>
            <a:spLocks noGrp="1"/>
          </p:cNvSpPr>
          <p:nvPr>
            <p:ph type="title"/>
          </p:nvPr>
        </p:nvSpPr>
        <p:spPr/>
        <p:txBody>
          <a:bodyPr/>
          <a:lstStyle/>
          <a:p>
            <a:endParaRPr lang="en-US"/>
          </a:p>
        </p:txBody>
      </p:sp>
      <p:pic>
        <p:nvPicPr>
          <p:cNvPr id="3" name="Picture 2" descr="Closeup image of beer bubbles">
            <a:extLst>
              <a:ext uri="{FF2B5EF4-FFF2-40B4-BE49-F238E27FC236}">
                <a16:creationId xmlns:a16="http://schemas.microsoft.com/office/drawing/2014/main" id="{3DBC1F34-6D32-7E44-240A-64805C60624E}"/>
              </a:ext>
            </a:extLst>
          </p:cNvPr>
          <p:cNvPicPr>
            <a:picLocks noChangeAspect="1"/>
          </p:cNvPicPr>
          <p:nvPr/>
        </p:nvPicPr>
        <p:blipFill rotWithShape="1">
          <a:blip r:embed="rId2"/>
          <a:srcRect r="5882" b="-1"/>
          <a:stretch/>
        </p:blipFill>
        <p:spPr>
          <a:xfrm>
            <a:off x="0" y="-2021296"/>
            <a:ext cx="12465858" cy="8841147"/>
          </a:xfrm>
          <a:prstGeom prst="rect">
            <a:avLst/>
          </a:prstGeom>
        </p:spPr>
      </p:pic>
      <p:sp>
        <p:nvSpPr>
          <p:cNvPr id="7" name="Rectangle 6">
            <a:extLst>
              <a:ext uri="{FF2B5EF4-FFF2-40B4-BE49-F238E27FC236}">
                <a16:creationId xmlns:a16="http://schemas.microsoft.com/office/drawing/2014/main" id="{E751BE3D-3EC0-6999-C6BD-6A1D0218EC51}"/>
              </a:ext>
            </a:extLst>
          </p:cNvPr>
          <p:cNvSpPr/>
          <p:nvPr/>
        </p:nvSpPr>
        <p:spPr>
          <a:xfrm>
            <a:off x="0" y="70657"/>
            <a:ext cx="12183536"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446F5F63-5A67-66C3-72C0-6CA192564630}"/>
              </a:ext>
            </a:extLst>
          </p:cNvPr>
          <p:cNvGrpSpPr/>
          <p:nvPr/>
        </p:nvGrpSpPr>
        <p:grpSpPr>
          <a:xfrm>
            <a:off x="554750" y="320742"/>
            <a:ext cx="4470166" cy="891153"/>
            <a:chOff x="720670" y="1239863"/>
            <a:chExt cx="4470166" cy="891153"/>
          </a:xfrm>
        </p:grpSpPr>
        <p:sp>
          <p:nvSpPr>
            <p:cNvPr id="5" name="Rectangle 4">
              <a:extLst>
                <a:ext uri="{FF2B5EF4-FFF2-40B4-BE49-F238E27FC236}">
                  <a16:creationId xmlns:a16="http://schemas.microsoft.com/office/drawing/2014/main" id="{7E5BC5F4-3912-0D5E-5D81-F20E2904AAC7}"/>
                </a:ext>
              </a:extLst>
            </p:cNvPr>
            <p:cNvSpPr/>
            <p:nvPr/>
          </p:nvSpPr>
          <p:spPr>
            <a:xfrm>
              <a:off x="720670" y="1239863"/>
              <a:ext cx="4470166" cy="891153"/>
            </a:xfrm>
            <a:prstGeom prst="rect">
              <a:avLst/>
            </a:prstGeom>
            <a:solidFill>
              <a:schemeClr val="accent4">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Objective 3</a:t>
              </a:r>
            </a:p>
            <a:p>
              <a:pPr algn="ctr"/>
              <a:r>
                <a:rPr lang="en-US" sz="1200" b="1" dirty="0"/>
                <a:t>Address missing values</a:t>
              </a:r>
              <a:endParaRPr lang="en-US" dirty="0"/>
            </a:p>
          </p:txBody>
        </p:sp>
        <p:sp>
          <p:nvSpPr>
            <p:cNvPr id="6" name="Arrow: Pentagon 5">
              <a:extLst>
                <a:ext uri="{FF2B5EF4-FFF2-40B4-BE49-F238E27FC236}">
                  <a16:creationId xmlns:a16="http://schemas.microsoft.com/office/drawing/2014/main" id="{3D59D742-ADDA-D96A-9494-F90C1798B319}"/>
                </a:ext>
              </a:extLst>
            </p:cNvPr>
            <p:cNvSpPr/>
            <p:nvPr/>
          </p:nvSpPr>
          <p:spPr>
            <a:xfrm>
              <a:off x="720671" y="1249008"/>
              <a:ext cx="1146875" cy="872864"/>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03</a:t>
              </a:r>
            </a:p>
          </p:txBody>
        </p:sp>
      </p:grpSp>
      <p:pic>
        <p:nvPicPr>
          <p:cNvPr id="9" name="Content Placeholder 8">
            <a:extLst>
              <a:ext uri="{FF2B5EF4-FFF2-40B4-BE49-F238E27FC236}">
                <a16:creationId xmlns:a16="http://schemas.microsoft.com/office/drawing/2014/main" id="{B662752E-DF89-42E6-BF3A-9FF3B89C0CA5}"/>
              </a:ext>
            </a:extLst>
          </p:cNvPr>
          <p:cNvPicPr>
            <a:picLocks noGrp="1" noChangeAspect="1"/>
          </p:cNvPicPr>
          <p:nvPr>
            <p:ph idx="1"/>
          </p:nvPr>
        </p:nvPicPr>
        <p:blipFill>
          <a:blip r:embed="rId3"/>
          <a:stretch>
            <a:fillRect/>
          </a:stretch>
        </p:blipFill>
        <p:spPr>
          <a:xfrm>
            <a:off x="1232846" y="1540210"/>
            <a:ext cx="4125464" cy="2532004"/>
          </a:xfrm>
        </p:spPr>
      </p:pic>
      <p:pic>
        <p:nvPicPr>
          <p:cNvPr id="12" name="Picture 11">
            <a:extLst>
              <a:ext uri="{FF2B5EF4-FFF2-40B4-BE49-F238E27FC236}">
                <a16:creationId xmlns:a16="http://schemas.microsoft.com/office/drawing/2014/main" id="{B6BBDC87-B1AE-44FF-B4E2-F4D225B4D5C3}"/>
              </a:ext>
            </a:extLst>
          </p:cNvPr>
          <p:cNvPicPr>
            <a:picLocks noChangeAspect="1"/>
          </p:cNvPicPr>
          <p:nvPr/>
        </p:nvPicPr>
        <p:blipFill>
          <a:blip r:embed="rId4"/>
          <a:stretch>
            <a:fillRect/>
          </a:stretch>
        </p:blipFill>
        <p:spPr>
          <a:xfrm>
            <a:off x="6833691" y="1572146"/>
            <a:ext cx="4125464" cy="2532004"/>
          </a:xfrm>
          <a:prstGeom prst="rect">
            <a:avLst/>
          </a:prstGeom>
        </p:spPr>
      </p:pic>
      <p:pic>
        <p:nvPicPr>
          <p:cNvPr id="10" name="Picture 9">
            <a:extLst>
              <a:ext uri="{FF2B5EF4-FFF2-40B4-BE49-F238E27FC236}">
                <a16:creationId xmlns:a16="http://schemas.microsoft.com/office/drawing/2014/main" id="{E273765C-7194-4B19-8F35-C9E9BD3CD866}"/>
              </a:ext>
            </a:extLst>
          </p:cNvPr>
          <p:cNvPicPr>
            <a:picLocks noChangeAspect="1"/>
          </p:cNvPicPr>
          <p:nvPr/>
        </p:nvPicPr>
        <p:blipFill>
          <a:blip r:embed="rId5"/>
          <a:stretch>
            <a:fillRect/>
          </a:stretch>
        </p:blipFill>
        <p:spPr>
          <a:xfrm>
            <a:off x="1201524" y="4196954"/>
            <a:ext cx="4153479" cy="2648319"/>
          </a:xfrm>
          <a:prstGeom prst="rect">
            <a:avLst/>
          </a:prstGeom>
        </p:spPr>
      </p:pic>
      <p:pic>
        <p:nvPicPr>
          <p:cNvPr id="13" name="Picture 12">
            <a:extLst>
              <a:ext uri="{FF2B5EF4-FFF2-40B4-BE49-F238E27FC236}">
                <a16:creationId xmlns:a16="http://schemas.microsoft.com/office/drawing/2014/main" id="{B944796A-CA13-4F25-A458-BB1B013D45AD}"/>
              </a:ext>
            </a:extLst>
          </p:cNvPr>
          <p:cNvPicPr>
            <a:picLocks noChangeAspect="1"/>
          </p:cNvPicPr>
          <p:nvPr/>
        </p:nvPicPr>
        <p:blipFill>
          <a:blip r:embed="rId6"/>
          <a:stretch>
            <a:fillRect/>
          </a:stretch>
        </p:blipFill>
        <p:spPr>
          <a:xfrm>
            <a:off x="6833691" y="4196954"/>
            <a:ext cx="4153479" cy="2578518"/>
          </a:xfrm>
          <a:prstGeom prst="rect">
            <a:avLst/>
          </a:prstGeom>
        </p:spPr>
      </p:pic>
    </p:spTree>
    <p:extLst>
      <p:ext uri="{BB962C8B-B14F-4D97-AF65-F5344CB8AC3E}">
        <p14:creationId xmlns:p14="http://schemas.microsoft.com/office/powerpoint/2010/main" val="67284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1846-7382-D8FD-C249-06E0060DF54B}"/>
              </a:ext>
            </a:extLst>
          </p:cNvPr>
          <p:cNvSpPr>
            <a:spLocks noGrp="1"/>
          </p:cNvSpPr>
          <p:nvPr>
            <p:ph type="title"/>
          </p:nvPr>
        </p:nvSpPr>
        <p:spPr/>
        <p:txBody>
          <a:bodyPr/>
          <a:lstStyle/>
          <a:p>
            <a:endParaRPr lang="en-US"/>
          </a:p>
        </p:txBody>
      </p:sp>
      <p:pic>
        <p:nvPicPr>
          <p:cNvPr id="3" name="Picture 2" descr="Closeup image of beer bubbles">
            <a:extLst>
              <a:ext uri="{FF2B5EF4-FFF2-40B4-BE49-F238E27FC236}">
                <a16:creationId xmlns:a16="http://schemas.microsoft.com/office/drawing/2014/main" id="{3DBC1F34-6D32-7E44-240A-64805C60624E}"/>
              </a:ext>
            </a:extLst>
          </p:cNvPr>
          <p:cNvPicPr>
            <a:picLocks noChangeAspect="1"/>
          </p:cNvPicPr>
          <p:nvPr/>
        </p:nvPicPr>
        <p:blipFill rotWithShape="1">
          <a:blip r:embed="rId2"/>
          <a:srcRect r="5882" b="-1"/>
          <a:stretch/>
        </p:blipFill>
        <p:spPr>
          <a:xfrm>
            <a:off x="0" y="-1983157"/>
            <a:ext cx="12465858" cy="8841147"/>
          </a:xfrm>
          <a:prstGeom prst="rect">
            <a:avLst/>
          </a:prstGeom>
        </p:spPr>
      </p:pic>
      <p:pic>
        <p:nvPicPr>
          <p:cNvPr id="9" name="Content Placeholder 8">
            <a:extLst>
              <a:ext uri="{FF2B5EF4-FFF2-40B4-BE49-F238E27FC236}">
                <a16:creationId xmlns:a16="http://schemas.microsoft.com/office/drawing/2014/main" id="{5A727729-C04C-41EC-7188-02522B01BC53}"/>
              </a:ext>
            </a:extLst>
          </p:cNvPr>
          <p:cNvPicPr>
            <a:picLocks noGrp="1" noChangeAspect="1"/>
          </p:cNvPicPr>
          <p:nvPr>
            <p:ph idx="1"/>
          </p:nvPr>
        </p:nvPicPr>
        <p:blipFill>
          <a:blip r:embed="rId3"/>
          <a:stretch>
            <a:fillRect/>
          </a:stretch>
        </p:blipFill>
        <p:spPr>
          <a:xfrm>
            <a:off x="6814666" y="3429632"/>
            <a:ext cx="5083012" cy="3133890"/>
          </a:xfrm>
        </p:spPr>
      </p:pic>
      <p:sp>
        <p:nvSpPr>
          <p:cNvPr id="7" name="Rectangle 6">
            <a:extLst>
              <a:ext uri="{FF2B5EF4-FFF2-40B4-BE49-F238E27FC236}">
                <a16:creationId xmlns:a16="http://schemas.microsoft.com/office/drawing/2014/main" id="{E751BE3D-3EC0-6999-C6BD-6A1D0218EC51}"/>
              </a:ext>
            </a:extLst>
          </p:cNvPr>
          <p:cNvSpPr/>
          <p:nvPr/>
        </p:nvSpPr>
        <p:spPr>
          <a:xfrm>
            <a:off x="0" y="70657"/>
            <a:ext cx="12183536"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01ADA0-242E-8465-C921-769300E950AA}"/>
              </a:ext>
            </a:extLst>
          </p:cNvPr>
          <p:cNvSpPr/>
          <p:nvPr/>
        </p:nvSpPr>
        <p:spPr>
          <a:xfrm>
            <a:off x="643584" y="286905"/>
            <a:ext cx="4706648" cy="864877"/>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Objective 4</a:t>
            </a:r>
          </a:p>
          <a:p>
            <a:pPr algn="ctr"/>
            <a:r>
              <a:rPr lang="en-US" sz="1200" b="1" dirty="0"/>
              <a:t>Median ABV and IBU comparison</a:t>
            </a:r>
            <a:endParaRPr lang="en-US" dirty="0"/>
          </a:p>
        </p:txBody>
      </p:sp>
      <p:sp>
        <p:nvSpPr>
          <p:cNvPr id="12" name="Arrow: Pentagon 11">
            <a:extLst>
              <a:ext uri="{FF2B5EF4-FFF2-40B4-BE49-F238E27FC236}">
                <a16:creationId xmlns:a16="http://schemas.microsoft.com/office/drawing/2014/main" id="{521D2333-C1A3-0845-D95F-A6EF9500EB3F}"/>
              </a:ext>
            </a:extLst>
          </p:cNvPr>
          <p:cNvSpPr/>
          <p:nvPr/>
        </p:nvSpPr>
        <p:spPr>
          <a:xfrm>
            <a:off x="643585" y="284504"/>
            <a:ext cx="1208185" cy="852160"/>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04</a:t>
            </a:r>
          </a:p>
        </p:txBody>
      </p:sp>
      <p:sp>
        <p:nvSpPr>
          <p:cNvPr id="5" name="TextBox 4">
            <a:extLst>
              <a:ext uri="{FF2B5EF4-FFF2-40B4-BE49-F238E27FC236}">
                <a16:creationId xmlns:a16="http://schemas.microsoft.com/office/drawing/2014/main" id="{14B05905-1712-85AD-F472-066B6C72A8D6}"/>
              </a:ext>
            </a:extLst>
          </p:cNvPr>
          <p:cNvSpPr txBox="1"/>
          <p:nvPr/>
        </p:nvSpPr>
        <p:spPr>
          <a:xfrm>
            <a:off x="782664" y="2270501"/>
            <a:ext cx="3595607" cy="369332"/>
          </a:xfrm>
          <a:prstGeom prst="rect">
            <a:avLst/>
          </a:prstGeom>
          <a:noFill/>
        </p:spPr>
        <p:txBody>
          <a:bodyPr wrap="square" lIns="91440" tIns="45720" rIns="91440" bIns="45720" rtlCol="0" anchor="t">
            <a:spAutoFit/>
          </a:bodyPr>
          <a:lstStyle/>
          <a:p>
            <a:endParaRPr lang="en-US" dirty="0">
              <a:cs typeface="Calibri"/>
            </a:endParaRPr>
          </a:p>
        </p:txBody>
      </p:sp>
      <p:sp>
        <p:nvSpPr>
          <p:cNvPr id="8" name="TextBox 7">
            <a:extLst>
              <a:ext uri="{FF2B5EF4-FFF2-40B4-BE49-F238E27FC236}">
                <a16:creationId xmlns:a16="http://schemas.microsoft.com/office/drawing/2014/main" id="{6FFF1717-CAA9-5E6D-7641-64145B3ED070}"/>
              </a:ext>
            </a:extLst>
          </p:cNvPr>
          <p:cNvSpPr txBox="1"/>
          <p:nvPr/>
        </p:nvSpPr>
        <p:spPr>
          <a:xfrm>
            <a:off x="6458251" y="2542018"/>
            <a:ext cx="6100572" cy="646331"/>
          </a:xfrm>
          <a:prstGeom prst="rect">
            <a:avLst/>
          </a:prstGeom>
          <a:noFill/>
        </p:spPr>
        <p:txBody>
          <a:bodyPr wrap="square" lIns="91440" tIns="45720" rIns="91440" bIns="45720" rtlCol="0" anchor="t">
            <a:spAutoFit/>
          </a:bodyPr>
          <a:lstStyle/>
          <a:p>
            <a:r>
              <a:rPr lang="en-US" dirty="0">
                <a:cs typeface="Calibri"/>
              </a:rPr>
              <a:t>The south shows graphical evidence for having higher median IBUs than other regions of the USA.</a:t>
            </a:r>
          </a:p>
        </p:txBody>
      </p:sp>
      <p:pic>
        <p:nvPicPr>
          <p:cNvPr id="6" name="Picture 5">
            <a:extLst>
              <a:ext uri="{FF2B5EF4-FFF2-40B4-BE49-F238E27FC236}">
                <a16:creationId xmlns:a16="http://schemas.microsoft.com/office/drawing/2014/main" id="{8C9E31A0-2B4B-15E1-EBC4-5C459988F38F}"/>
              </a:ext>
            </a:extLst>
          </p:cNvPr>
          <p:cNvPicPr>
            <a:picLocks noChangeAspect="1"/>
          </p:cNvPicPr>
          <p:nvPr/>
        </p:nvPicPr>
        <p:blipFill>
          <a:blip r:embed="rId4"/>
          <a:stretch>
            <a:fillRect/>
          </a:stretch>
        </p:blipFill>
        <p:spPr>
          <a:xfrm>
            <a:off x="643584" y="3429000"/>
            <a:ext cx="5083013" cy="3180097"/>
          </a:xfrm>
          <a:prstGeom prst="rect">
            <a:avLst/>
          </a:prstGeom>
        </p:spPr>
      </p:pic>
      <p:sp>
        <p:nvSpPr>
          <p:cNvPr id="11" name="TextBox 10">
            <a:extLst>
              <a:ext uri="{FF2B5EF4-FFF2-40B4-BE49-F238E27FC236}">
                <a16:creationId xmlns:a16="http://schemas.microsoft.com/office/drawing/2014/main" id="{12974D31-02E5-B8B0-96BD-DF8DD11EAEA0}"/>
              </a:ext>
            </a:extLst>
          </p:cNvPr>
          <p:cNvSpPr txBox="1"/>
          <p:nvPr/>
        </p:nvSpPr>
        <p:spPr>
          <a:xfrm>
            <a:off x="483228" y="2518932"/>
            <a:ext cx="6100572" cy="646331"/>
          </a:xfrm>
          <a:prstGeom prst="rect">
            <a:avLst/>
          </a:prstGeom>
          <a:noFill/>
        </p:spPr>
        <p:txBody>
          <a:bodyPr wrap="square" lIns="91440" tIns="45720" rIns="91440" bIns="45720" rtlCol="0" anchor="t">
            <a:spAutoFit/>
          </a:bodyPr>
          <a:lstStyle/>
          <a:p>
            <a:r>
              <a:rPr lang="en-US" dirty="0">
                <a:cs typeface="Calibri"/>
              </a:rPr>
              <a:t>The median ABV’s for the states/regions are roughly the same, with no significant outliers</a:t>
            </a:r>
          </a:p>
        </p:txBody>
      </p:sp>
    </p:spTree>
    <p:extLst>
      <p:ext uri="{BB962C8B-B14F-4D97-AF65-F5344CB8AC3E}">
        <p14:creationId xmlns:p14="http://schemas.microsoft.com/office/powerpoint/2010/main" val="235352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F8D3CF-0861-D4E5-98DC-540E6D71577B}"/>
              </a:ext>
            </a:extLst>
          </p:cNvPr>
          <p:cNvSpPr/>
          <p:nvPr/>
        </p:nvSpPr>
        <p:spPr>
          <a:xfrm>
            <a:off x="5416" y="0"/>
            <a:ext cx="12183536"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159C57A5-6DF0-68C7-8ADD-81DF56922967}"/>
              </a:ext>
            </a:extLst>
          </p:cNvPr>
          <p:cNvSpPr txBox="1">
            <a:spLocks/>
          </p:cNvSpPr>
          <p:nvPr/>
        </p:nvSpPr>
        <p:spPr>
          <a:xfrm>
            <a:off x="615637" y="2128798"/>
            <a:ext cx="4818888" cy="7680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Which state has the Maximum Alcoholic (ABV) beer?</a:t>
            </a:r>
          </a:p>
        </p:txBody>
      </p:sp>
      <p:sp>
        <p:nvSpPr>
          <p:cNvPr id="5" name="Content Placeholder 2">
            <a:extLst>
              <a:ext uri="{FF2B5EF4-FFF2-40B4-BE49-F238E27FC236}">
                <a16:creationId xmlns:a16="http://schemas.microsoft.com/office/drawing/2014/main" id="{F3951006-6C26-1021-BF80-D29358D444F5}"/>
              </a:ext>
            </a:extLst>
          </p:cNvPr>
          <p:cNvSpPr txBox="1">
            <a:spLocks/>
          </p:cNvSpPr>
          <p:nvPr/>
        </p:nvSpPr>
        <p:spPr>
          <a:xfrm>
            <a:off x="6896217" y="2128798"/>
            <a:ext cx="4818888" cy="76809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Which state has the most bitter(IBU) beer?</a:t>
            </a:r>
          </a:p>
        </p:txBody>
      </p:sp>
      <p:grpSp>
        <p:nvGrpSpPr>
          <p:cNvPr id="2" name="Group 1">
            <a:extLst>
              <a:ext uri="{FF2B5EF4-FFF2-40B4-BE49-F238E27FC236}">
                <a16:creationId xmlns:a16="http://schemas.microsoft.com/office/drawing/2014/main" id="{110A48A0-A007-2243-971C-B2DD12B55BDA}"/>
              </a:ext>
            </a:extLst>
          </p:cNvPr>
          <p:cNvGrpSpPr/>
          <p:nvPr/>
        </p:nvGrpSpPr>
        <p:grpSpPr>
          <a:xfrm>
            <a:off x="510957" y="320742"/>
            <a:ext cx="4470166" cy="891153"/>
            <a:chOff x="720670" y="1239863"/>
            <a:chExt cx="4470166" cy="891153"/>
          </a:xfrm>
        </p:grpSpPr>
        <p:sp>
          <p:nvSpPr>
            <p:cNvPr id="3" name="Rectangle 2">
              <a:extLst>
                <a:ext uri="{FF2B5EF4-FFF2-40B4-BE49-F238E27FC236}">
                  <a16:creationId xmlns:a16="http://schemas.microsoft.com/office/drawing/2014/main" id="{D5FC0098-423B-7B7E-720C-71F71B6D9C38}"/>
                </a:ext>
              </a:extLst>
            </p:cNvPr>
            <p:cNvSpPr/>
            <p:nvPr/>
          </p:nvSpPr>
          <p:spPr>
            <a:xfrm>
              <a:off x="720670" y="1239863"/>
              <a:ext cx="4470166" cy="891153"/>
            </a:xfrm>
            <a:prstGeom prst="rect">
              <a:avLst/>
            </a:prstGeom>
            <a:solidFill>
              <a:schemeClr val="accent4">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Objective 5</a:t>
              </a:r>
            </a:p>
            <a:p>
              <a:pPr algn="ctr"/>
              <a:r>
                <a:rPr lang="en-US" sz="1200" b="1" dirty="0"/>
                <a:t>            C        Compute market data about beers and breweries </a:t>
              </a:r>
              <a:endParaRPr lang="en-US" b="1" dirty="0"/>
            </a:p>
          </p:txBody>
        </p:sp>
        <p:sp>
          <p:nvSpPr>
            <p:cNvPr id="9" name="Arrow: Pentagon 8">
              <a:extLst>
                <a:ext uri="{FF2B5EF4-FFF2-40B4-BE49-F238E27FC236}">
                  <a16:creationId xmlns:a16="http://schemas.microsoft.com/office/drawing/2014/main" id="{A2B22289-1B2C-A4C3-47C7-B41D5E2C103D}"/>
                </a:ext>
              </a:extLst>
            </p:cNvPr>
            <p:cNvSpPr/>
            <p:nvPr/>
          </p:nvSpPr>
          <p:spPr>
            <a:xfrm>
              <a:off x="720671" y="1249008"/>
              <a:ext cx="1146875" cy="872864"/>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05</a:t>
              </a:r>
            </a:p>
          </p:txBody>
        </p:sp>
      </p:grpSp>
      <p:pic>
        <p:nvPicPr>
          <p:cNvPr id="11" name="Picture 10" descr="A picture containing text&#10;&#10;Description automatically generated">
            <a:extLst>
              <a:ext uri="{FF2B5EF4-FFF2-40B4-BE49-F238E27FC236}">
                <a16:creationId xmlns:a16="http://schemas.microsoft.com/office/drawing/2014/main" id="{F95B56F3-D212-1F57-E196-17B6FC5F6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37" y="2896894"/>
            <a:ext cx="1467327" cy="3429001"/>
          </a:xfrm>
          <a:prstGeom prst="rect">
            <a:avLst/>
          </a:prstGeom>
        </p:spPr>
      </p:pic>
      <p:sp>
        <p:nvSpPr>
          <p:cNvPr id="12" name="TextBox 11">
            <a:extLst>
              <a:ext uri="{FF2B5EF4-FFF2-40B4-BE49-F238E27FC236}">
                <a16:creationId xmlns:a16="http://schemas.microsoft.com/office/drawing/2014/main" id="{83CD80CE-2FCC-B4F2-74AE-BE8A9767EE14}"/>
              </a:ext>
            </a:extLst>
          </p:cNvPr>
          <p:cNvSpPr txBox="1"/>
          <p:nvPr/>
        </p:nvSpPr>
        <p:spPr>
          <a:xfrm>
            <a:off x="2225964" y="3167466"/>
            <a:ext cx="2216129" cy="1477328"/>
          </a:xfrm>
          <a:prstGeom prst="rect">
            <a:avLst/>
          </a:prstGeom>
          <a:noFill/>
          <a:effectLst>
            <a:reflection blurRad="6350" stA="52000" endA="300" endPos="35000" dir="5400000" sy="-100000" algn="bl" rotWithShape="0"/>
          </a:effectLst>
        </p:spPr>
        <p:txBody>
          <a:bodyPr wrap="square" rtlCol="0">
            <a:spAutoFit/>
          </a:bodyPr>
          <a:lstStyle/>
          <a:p>
            <a:r>
              <a:rPr lang="en-US" b="1" dirty="0"/>
              <a:t>Lee Hill Series Vol 5 - Belgian Style </a:t>
            </a:r>
            <a:r>
              <a:rPr lang="en-US" b="1" dirty="0" err="1"/>
              <a:t>Quadrupel</a:t>
            </a:r>
            <a:r>
              <a:rPr lang="en-US" b="1" dirty="0"/>
              <a:t> Ale</a:t>
            </a:r>
          </a:p>
          <a:p>
            <a:r>
              <a:rPr lang="en-US" b="1" dirty="0"/>
              <a:t>.128 ABV</a:t>
            </a:r>
          </a:p>
          <a:p>
            <a:r>
              <a:rPr lang="en-US" b="1" dirty="0"/>
              <a:t>Colorado</a:t>
            </a:r>
          </a:p>
        </p:txBody>
      </p:sp>
      <p:pic>
        <p:nvPicPr>
          <p:cNvPr id="19" name="Picture 18" descr="A glass of beer&#10;&#10;Description automatically generated">
            <a:extLst>
              <a:ext uri="{FF2B5EF4-FFF2-40B4-BE49-F238E27FC236}">
                <a16:creationId xmlns:a16="http://schemas.microsoft.com/office/drawing/2014/main" id="{57C29F25-2136-1D09-BDC6-6B54E9167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4011" y="2896894"/>
            <a:ext cx="2216129" cy="3528868"/>
          </a:xfrm>
          <a:prstGeom prst="rect">
            <a:avLst/>
          </a:prstGeom>
        </p:spPr>
      </p:pic>
      <p:sp>
        <p:nvSpPr>
          <p:cNvPr id="20" name="TextBox 19">
            <a:extLst>
              <a:ext uri="{FF2B5EF4-FFF2-40B4-BE49-F238E27FC236}">
                <a16:creationId xmlns:a16="http://schemas.microsoft.com/office/drawing/2014/main" id="{80AF6008-F7CE-3B03-2D25-30B48C29E817}"/>
              </a:ext>
            </a:extLst>
          </p:cNvPr>
          <p:cNvSpPr txBox="1"/>
          <p:nvPr/>
        </p:nvSpPr>
        <p:spPr>
          <a:xfrm>
            <a:off x="7027618" y="3244334"/>
            <a:ext cx="2467364" cy="923330"/>
          </a:xfrm>
          <a:prstGeom prst="rect">
            <a:avLst/>
          </a:prstGeom>
          <a:noFill/>
          <a:effectLst>
            <a:reflection blurRad="6350" stA="50000" endA="300" endPos="55500" dist="50800" dir="5400000" sy="-100000" algn="bl" rotWithShape="0"/>
          </a:effectLst>
        </p:spPr>
        <p:txBody>
          <a:bodyPr wrap="square" rtlCol="0">
            <a:spAutoFit/>
          </a:bodyPr>
          <a:lstStyle/>
          <a:p>
            <a:r>
              <a:rPr lang="en-US" b="1" dirty="0"/>
              <a:t>Bitter Bitch Imperial IPA</a:t>
            </a:r>
          </a:p>
          <a:p>
            <a:r>
              <a:rPr lang="en-US" b="1" dirty="0"/>
              <a:t>138 IBU</a:t>
            </a:r>
          </a:p>
          <a:p>
            <a:r>
              <a:rPr lang="en-US" b="1" dirty="0"/>
              <a:t>Oregon</a:t>
            </a:r>
          </a:p>
        </p:txBody>
      </p:sp>
    </p:spTree>
    <p:extLst>
      <p:ext uri="{BB962C8B-B14F-4D97-AF65-F5344CB8AC3E}">
        <p14:creationId xmlns:p14="http://schemas.microsoft.com/office/powerpoint/2010/main" val="1463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image of beer bubbles">
            <a:extLst>
              <a:ext uri="{FF2B5EF4-FFF2-40B4-BE49-F238E27FC236}">
                <a16:creationId xmlns:a16="http://schemas.microsoft.com/office/drawing/2014/main" id="{7D61CBF7-A0EE-C9C2-8EAF-10FBEEC90321}"/>
              </a:ext>
            </a:extLst>
          </p:cNvPr>
          <p:cNvPicPr>
            <a:picLocks noChangeAspect="1"/>
          </p:cNvPicPr>
          <p:nvPr/>
        </p:nvPicPr>
        <p:blipFill rotWithShape="1">
          <a:blip r:embed="rId3"/>
          <a:srcRect l="18588" r="3608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a:extLst>
              <a:ext uri="{FF2B5EF4-FFF2-40B4-BE49-F238E27FC236}">
                <a16:creationId xmlns:a16="http://schemas.microsoft.com/office/drawing/2014/main" id="{0F6EC1DD-B275-78E5-2F48-9D9360BC1F10}"/>
              </a:ext>
            </a:extLst>
          </p:cNvPr>
          <p:cNvPicPr>
            <a:picLocks noGrp="1" noChangeAspect="1"/>
          </p:cNvPicPr>
          <p:nvPr>
            <p:ph idx="1"/>
          </p:nvPr>
        </p:nvPicPr>
        <p:blipFill>
          <a:blip r:embed="rId4"/>
          <a:stretch>
            <a:fillRect/>
          </a:stretch>
        </p:blipFill>
        <p:spPr>
          <a:xfrm>
            <a:off x="4765975" y="1859278"/>
            <a:ext cx="7236893" cy="4351338"/>
          </a:xfrm>
        </p:spPr>
      </p:pic>
      <p:sp>
        <p:nvSpPr>
          <p:cNvPr id="11" name="TextBox 10">
            <a:extLst>
              <a:ext uri="{FF2B5EF4-FFF2-40B4-BE49-F238E27FC236}">
                <a16:creationId xmlns:a16="http://schemas.microsoft.com/office/drawing/2014/main" id="{86E73359-CA3A-F9B4-BB76-0D936AB1D652}"/>
              </a:ext>
            </a:extLst>
          </p:cNvPr>
          <p:cNvSpPr txBox="1"/>
          <p:nvPr/>
        </p:nvSpPr>
        <p:spPr>
          <a:xfrm>
            <a:off x="782664" y="2270501"/>
            <a:ext cx="3595607" cy="3416320"/>
          </a:xfrm>
          <a:prstGeom prst="rect">
            <a:avLst/>
          </a:prstGeom>
          <a:noFill/>
        </p:spPr>
        <p:txBody>
          <a:bodyPr wrap="square" lIns="91440" tIns="45720" rIns="91440" bIns="45720" rtlCol="0" anchor="t">
            <a:spAutoFit/>
          </a:bodyPr>
          <a:lstStyle/>
          <a:p>
            <a:r>
              <a:rPr lang="en-US" dirty="0"/>
              <a:t>The </a:t>
            </a:r>
            <a:r>
              <a:rPr lang="en-US" dirty="0" err="1"/>
              <a:t>Avergae</a:t>
            </a:r>
            <a:r>
              <a:rPr lang="en-US" dirty="0"/>
              <a:t> mean ABV of all the state is .0588. The number of states with an average higher than .0588 is 27. Geographic location most definitely has an impact on the ABV which could be an indicator on the people’s taste of that state, or maybe some other underlying variable. Beers in the south, on average, will have a higher ABV than other beers from around the nation.</a:t>
            </a:r>
          </a:p>
          <a:p>
            <a:endParaRPr lang="en-US" dirty="0"/>
          </a:p>
        </p:txBody>
      </p:sp>
      <p:sp>
        <p:nvSpPr>
          <p:cNvPr id="8" name="Rectangle 7">
            <a:extLst>
              <a:ext uri="{FF2B5EF4-FFF2-40B4-BE49-F238E27FC236}">
                <a16:creationId xmlns:a16="http://schemas.microsoft.com/office/drawing/2014/main" id="{D96D520A-B430-D5EB-B9C9-6CD3F02FBC5E}"/>
              </a:ext>
            </a:extLst>
          </p:cNvPr>
          <p:cNvSpPr/>
          <p:nvPr/>
        </p:nvSpPr>
        <p:spPr>
          <a:xfrm>
            <a:off x="477168" y="365730"/>
            <a:ext cx="4689131" cy="812325"/>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Objective 6</a:t>
            </a:r>
          </a:p>
          <a:p>
            <a:pPr algn="ctr"/>
            <a:r>
              <a:rPr lang="en-US" sz="1200" b="1" dirty="0"/>
              <a:t>Distribution of ABV</a:t>
            </a:r>
            <a:endParaRPr lang="en-US" dirty="0"/>
          </a:p>
        </p:txBody>
      </p:sp>
      <p:sp>
        <p:nvSpPr>
          <p:cNvPr id="10" name="Arrow: Pentagon 9">
            <a:extLst>
              <a:ext uri="{FF2B5EF4-FFF2-40B4-BE49-F238E27FC236}">
                <a16:creationId xmlns:a16="http://schemas.microsoft.com/office/drawing/2014/main" id="{74AA1004-B0BA-2A06-9439-4B33CFADE106}"/>
              </a:ext>
            </a:extLst>
          </p:cNvPr>
          <p:cNvSpPr/>
          <p:nvPr/>
        </p:nvSpPr>
        <p:spPr>
          <a:xfrm>
            <a:off x="477169" y="363330"/>
            <a:ext cx="1199426" cy="799608"/>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06</a:t>
            </a:r>
          </a:p>
        </p:txBody>
      </p:sp>
    </p:spTree>
    <p:extLst>
      <p:ext uri="{BB962C8B-B14F-4D97-AF65-F5344CB8AC3E}">
        <p14:creationId xmlns:p14="http://schemas.microsoft.com/office/powerpoint/2010/main" val="340209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image of beer bubbles">
            <a:extLst>
              <a:ext uri="{FF2B5EF4-FFF2-40B4-BE49-F238E27FC236}">
                <a16:creationId xmlns:a16="http://schemas.microsoft.com/office/drawing/2014/main" id="{7D61CBF7-A0EE-C9C2-8EAF-10FBEEC90321}"/>
              </a:ext>
            </a:extLst>
          </p:cNvPr>
          <p:cNvPicPr>
            <a:picLocks noChangeAspect="1"/>
          </p:cNvPicPr>
          <p:nvPr/>
        </p:nvPicPr>
        <p:blipFill rotWithShape="1">
          <a:blip r:embed="rId3"/>
          <a:srcRect l="18588" r="3608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6E73359-CA3A-F9B4-BB76-0D936AB1D652}"/>
              </a:ext>
            </a:extLst>
          </p:cNvPr>
          <p:cNvSpPr txBox="1"/>
          <p:nvPr/>
        </p:nvSpPr>
        <p:spPr>
          <a:xfrm>
            <a:off x="782664" y="2270501"/>
            <a:ext cx="3595607" cy="369332"/>
          </a:xfrm>
          <a:prstGeom prst="rect">
            <a:avLst/>
          </a:prstGeom>
          <a:noFill/>
        </p:spPr>
        <p:txBody>
          <a:bodyPr wrap="square" lIns="91440" tIns="45720" rIns="91440" bIns="45720" rtlCol="0" anchor="t">
            <a:spAutoFit/>
          </a:bodyPr>
          <a:lstStyle/>
          <a:p>
            <a:endParaRPr lang="en-US" dirty="0">
              <a:cs typeface="Calibri"/>
            </a:endParaRPr>
          </a:p>
        </p:txBody>
      </p:sp>
      <p:sp>
        <p:nvSpPr>
          <p:cNvPr id="8" name="Rectangle 7">
            <a:extLst>
              <a:ext uri="{FF2B5EF4-FFF2-40B4-BE49-F238E27FC236}">
                <a16:creationId xmlns:a16="http://schemas.microsoft.com/office/drawing/2014/main" id="{D96D520A-B430-D5EB-B9C9-6CD3F02FBC5E}"/>
              </a:ext>
            </a:extLst>
          </p:cNvPr>
          <p:cNvSpPr/>
          <p:nvPr/>
        </p:nvSpPr>
        <p:spPr>
          <a:xfrm>
            <a:off x="477168" y="365730"/>
            <a:ext cx="4689131" cy="812325"/>
          </a:xfrm>
          <a:prstGeom prst="rect">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Objective 6</a:t>
            </a:r>
          </a:p>
          <a:p>
            <a:pPr algn="ctr"/>
            <a:r>
              <a:rPr lang="en-US" sz="1200" b="1" dirty="0"/>
              <a:t>Distribution of ABV</a:t>
            </a:r>
            <a:endParaRPr lang="en-US" dirty="0"/>
          </a:p>
        </p:txBody>
      </p:sp>
      <p:sp>
        <p:nvSpPr>
          <p:cNvPr id="10" name="Arrow: Pentagon 9">
            <a:extLst>
              <a:ext uri="{FF2B5EF4-FFF2-40B4-BE49-F238E27FC236}">
                <a16:creationId xmlns:a16="http://schemas.microsoft.com/office/drawing/2014/main" id="{74AA1004-B0BA-2A06-9439-4B33CFADE106}"/>
              </a:ext>
            </a:extLst>
          </p:cNvPr>
          <p:cNvSpPr/>
          <p:nvPr/>
        </p:nvSpPr>
        <p:spPr>
          <a:xfrm>
            <a:off x="477169" y="363330"/>
            <a:ext cx="1199426" cy="799608"/>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06</a:t>
            </a:r>
          </a:p>
        </p:txBody>
      </p:sp>
      <p:pic>
        <p:nvPicPr>
          <p:cNvPr id="4" name="Picture 5" descr="Chart, histogram&#10;&#10;Description automatically generated">
            <a:extLst>
              <a:ext uri="{FF2B5EF4-FFF2-40B4-BE49-F238E27FC236}">
                <a16:creationId xmlns:a16="http://schemas.microsoft.com/office/drawing/2014/main" id="{4737A198-5C2B-6EAD-BDA5-23C8FEA144DF}"/>
              </a:ext>
            </a:extLst>
          </p:cNvPr>
          <p:cNvPicPr>
            <a:picLocks noGrp="1" noChangeAspect="1"/>
          </p:cNvPicPr>
          <p:nvPr>
            <p:ph idx="1"/>
          </p:nvPr>
        </p:nvPicPr>
        <p:blipFill>
          <a:blip r:embed="rId4"/>
          <a:stretch>
            <a:fillRect/>
          </a:stretch>
        </p:blipFill>
        <p:spPr>
          <a:xfrm>
            <a:off x="5021420" y="2526314"/>
            <a:ext cx="6029227" cy="3510511"/>
          </a:xfrm>
        </p:spPr>
      </p:pic>
      <p:sp>
        <p:nvSpPr>
          <p:cNvPr id="9" name="TextBox 8">
            <a:extLst>
              <a:ext uri="{FF2B5EF4-FFF2-40B4-BE49-F238E27FC236}">
                <a16:creationId xmlns:a16="http://schemas.microsoft.com/office/drawing/2014/main" id="{C2CE2CE8-8FEF-6E9D-01C9-E3F94BC39702}"/>
              </a:ext>
            </a:extLst>
          </p:cNvPr>
          <p:cNvSpPr txBox="1"/>
          <p:nvPr/>
        </p:nvSpPr>
        <p:spPr>
          <a:xfrm>
            <a:off x="782664" y="2270501"/>
            <a:ext cx="3595607" cy="2031325"/>
          </a:xfrm>
          <a:prstGeom prst="rect">
            <a:avLst/>
          </a:prstGeom>
          <a:noFill/>
        </p:spPr>
        <p:txBody>
          <a:bodyPr wrap="square" lIns="91440" tIns="45720" rIns="91440" bIns="45720" rtlCol="0" anchor="t">
            <a:spAutoFit/>
          </a:bodyPr>
          <a:lstStyle/>
          <a:p>
            <a:r>
              <a:rPr lang="en-US" dirty="0">
                <a:cs typeface="Calibri"/>
              </a:rPr>
              <a:t>The chart to the right is a histogram of the ABV of the beers. It is seemingly normally distributed, which looks to be centered just around an ABV of .05. Which isn't surprising, because that does seem to be the popular ABV of beers.</a:t>
            </a:r>
          </a:p>
        </p:txBody>
      </p:sp>
    </p:spTree>
    <p:extLst>
      <p:ext uri="{BB962C8B-B14F-4D97-AF65-F5344CB8AC3E}">
        <p14:creationId xmlns:p14="http://schemas.microsoft.com/office/powerpoint/2010/main" val="333510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loseup image of beer bubbles">
            <a:extLst>
              <a:ext uri="{FF2B5EF4-FFF2-40B4-BE49-F238E27FC236}">
                <a16:creationId xmlns:a16="http://schemas.microsoft.com/office/drawing/2014/main" id="{44039535-D7F5-3288-ADF9-94E44D5C9689}"/>
              </a:ext>
            </a:extLst>
          </p:cNvPr>
          <p:cNvPicPr>
            <a:picLocks noChangeAspect="1"/>
          </p:cNvPicPr>
          <p:nvPr/>
        </p:nvPicPr>
        <p:blipFill rotWithShape="1">
          <a:blip r:embed="rId2"/>
          <a:srcRect l="7777" r="2527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Content Placeholder 4">
            <a:extLst>
              <a:ext uri="{FF2B5EF4-FFF2-40B4-BE49-F238E27FC236}">
                <a16:creationId xmlns:a16="http://schemas.microsoft.com/office/drawing/2014/main" id="{A9F67CD4-5E31-4B16-D27B-6B37CDAECDE9}"/>
              </a:ext>
            </a:extLst>
          </p:cNvPr>
          <p:cNvPicPr>
            <a:picLocks noGrp="1" noChangeAspect="1"/>
          </p:cNvPicPr>
          <p:nvPr>
            <p:ph idx="1"/>
          </p:nvPr>
        </p:nvPicPr>
        <p:blipFill>
          <a:blip r:embed="rId3"/>
          <a:stretch>
            <a:fillRect/>
          </a:stretch>
        </p:blipFill>
        <p:spPr>
          <a:xfrm>
            <a:off x="5924617" y="1608055"/>
            <a:ext cx="6056763" cy="3641890"/>
          </a:xfrm>
        </p:spPr>
      </p:pic>
      <p:grpSp>
        <p:nvGrpSpPr>
          <p:cNvPr id="3" name="Group 2">
            <a:extLst>
              <a:ext uri="{FF2B5EF4-FFF2-40B4-BE49-F238E27FC236}">
                <a16:creationId xmlns:a16="http://schemas.microsoft.com/office/drawing/2014/main" id="{6D6C472E-4453-E58C-CF4D-557B53371711}"/>
              </a:ext>
            </a:extLst>
          </p:cNvPr>
          <p:cNvGrpSpPr/>
          <p:nvPr/>
        </p:nvGrpSpPr>
        <p:grpSpPr>
          <a:xfrm>
            <a:off x="438911" y="478011"/>
            <a:ext cx="4470166" cy="891153"/>
            <a:chOff x="720670" y="1239864"/>
            <a:chExt cx="4470166" cy="891153"/>
          </a:xfrm>
          <a:solidFill>
            <a:schemeClr val="bg1">
              <a:lumMod val="50000"/>
              <a:alpha val="62000"/>
            </a:schemeClr>
          </a:solidFill>
        </p:grpSpPr>
        <p:sp>
          <p:nvSpPr>
            <p:cNvPr id="4" name="Rectangle 3">
              <a:extLst>
                <a:ext uri="{FF2B5EF4-FFF2-40B4-BE49-F238E27FC236}">
                  <a16:creationId xmlns:a16="http://schemas.microsoft.com/office/drawing/2014/main" id="{AE4507D0-02C2-AF52-14CF-ADCBA35919CA}"/>
                </a:ext>
              </a:extLst>
            </p:cNvPr>
            <p:cNvSpPr/>
            <p:nvPr/>
          </p:nvSpPr>
          <p:spPr>
            <a:xfrm>
              <a:off x="720670" y="1239864"/>
              <a:ext cx="4470166" cy="89115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Objective 7</a:t>
              </a:r>
            </a:p>
            <a:p>
              <a:pPr algn="ctr"/>
              <a:r>
                <a:rPr lang="en-US" sz="1200" dirty="0"/>
                <a:t>                              </a:t>
              </a:r>
              <a:r>
                <a:rPr lang="en-US" sz="1200" b="1" dirty="0"/>
                <a:t>Find correlation/relationship with the found alcohol related data</a:t>
              </a:r>
            </a:p>
          </p:txBody>
        </p:sp>
        <p:sp>
          <p:nvSpPr>
            <p:cNvPr id="6" name="Arrow: Pentagon 5">
              <a:extLst>
                <a:ext uri="{FF2B5EF4-FFF2-40B4-BE49-F238E27FC236}">
                  <a16:creationId xmlns:a16="http://schemas.microsoft.com/office/drawing/2014/main" id="{2D7BC6F8-B258-A94C-A2F3-CC6443280277}"/>
                </a:ext>
              </a:extLst>
            </p:cNvPr>
            <p:cNvSpPr/>
            <p:nvPr/>
          </p:nvSpPr>
          <p:spPr>
            <a:xfrm>
              <a:off x="720671" y="1249008"/>
              <a:ext cx="1146875" cy="872864"/>
            </a:xfrm>
            <a:prstGeom prst="homePlate">
              <a:avLst/>
            </a:prstGeom>
            <a:grp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07</a:t>
              </a:r>
            </a:p>
          </p:txBody>
        </p:sp>
      </p:grpSp>
      <p:sp>
        <p:nvSpPr>
          <p:cNvPr id="2" name="TextBox 1">
            <a:extLst>
              <a:ext uri="{FF2B5EF4-FFF2-40B4-BE49-F238E27FC236}">
                <a16:creationId xmlns:a16="http://schemas.microsoft.com/office/drawing/2014/main" id="{25C33207-C814-F34B-E5FA-A5D4C4245D67}"/>
              </a:ext>
            </a:extLst>
          </p:cNvPr>
          <p:cNvSpPr txBox="1"/>
          <p:nvPr/>
        </p:nvSpPr>
        <p:spPr>
          <a:xfrm>
            <a:off x="540009" y="2104594"/>
            <a:ext cx="4589096" cy="1785104"/>
          </a:xfrm>
          <a:prstGeom prst="rect">
            <a:avLst/>
          </a:prstGeom>
          <a:noFill/>
        </p:spPr>
        <p:txBody>
          <a:bodyPr wrap="square" lIns="91440" tIns="45720" rIns="91440" bIns="45720" rtlCol="0" anchor="t">
            <a:spAutoFit/>
          </a:bodyPr>
          <a:lstStyle/>
          <a:p>
            <a:r>
              <a:rPr lang="en-US" sz="1100" dirty="0"/>
              <a:t>Is there an apparent relationship between the bitterness of the beer and its alcoholic content?</a:t>
            </a:r>
          </a:p>
          <a:p>
            <a:endParaRPr lang="en-US" sz="1100" dirty="0"/>
          </a:p>
          <a:p>
            <a:r>
              <a:rPr lang="en-US" sz="1100" dirty="0"/>
              <a:t>To provide an answer to this question, we should look at the bitterness of the beer given the alcoholic content of the beer. The relationship is displayed left in the graph which indicate that there is a relative positive correlation. From this, it seems that the higher the alcoholic content of beer is, the taste of bitterness will be more apparent, or the IBU will be greater.</a:t>
            </a:r>
            <a:endParaRPr lang="en-US" sz="1100" dirty="0">
              <a:cs typeface="Calibri"/>
            </a:endParaRPr>
          </a:p>
          <a:p>
            <a:endParaRPr lang="en-US" sz="1100" dirty="0"/>
          </a:p>
          <a:p>
            <a:endParaRPr lang="en-US" sz="1100" dirty="0"/>
          </a:p>
        </p:txBody>
      </p:sp>
    </p:spTree>
    <p:extLst>
      <p:ext uri="{BB962C8B-B14F-4D97-AF65-F5344CB8AC3E}">
        <p14:creationId xmlns:p14="http://schemas.microsoft.com/office/powerpoint/2010/main" val="146846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486</TotalTime>
  <Words>612</Words>
  <Application>Microsoft Office PowerPoint</Application>
  <PresentationFormat>Widescreen</PresentationFormat>
  <Paragraphs>99</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Peng</dc:creator>
  <cp:lastModifiedBy>Andrew Peng</cp:lastModifiedBy>
  <cp:revision>196</cp:revision>
  <dcterms:created xsi:type="dcterms:W3CDTF">2022-10-09T22:29:00Z</dcterms:created>
  <dcterms:modified xsi:type="dcterms:W3CDTF">2022-10-22T23:10:38Z</dcterms:modified>
</cp:coreProperties>
</file>