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Sorts Mill Goudy"/>
      <p:regular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ortsMillGoudy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rtsMillGoud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f6b0cc980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f6b0cc9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f6b0cc980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f6b0cc98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f6b0cc980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f6b0cc9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f1bfd6cf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f1bfd6c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f1c35915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f1c3591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f6b0cc980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f6b0cc98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f6b0cc980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f6b0cc98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f1bfd6cf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f1bfd6c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1bfd6c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f1bfd6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1bfd6cff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f1bfd6cf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f6b0cc980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f6b0cc9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f6b0cc980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f6b0cc98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6b0cc98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f6b0cc98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f6b0cc980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f6b0cc9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209800" y="3124200"/>
            <a:ext cx="6477000" cy="19141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orts Mill Goudy"/>
              <a:buNone/>
              <a:defRPr sz="46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09800" y="5056632"/>
            <a:ext cx="6477000" cy="1174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>
            <a:lvl1pPr lv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None/>
              <a:defRPr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80"/>
              <a:buFont typeface="Sorts Mill Goudy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Sorts Mill Goudy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00216"/>
            <a:ext cx="19842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959352" y="6300216"/>
            <a:ext cx="381304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275320" y="6300216"/>
            <a:ext cx="685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ntent">
  <p:cSld name="3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4645152" y="1735138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4645152" y="3870960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9pPr>
          </a:lstStyle>
          <a:p/>
        </p:txBody>
      </p:sp>
      <p:sp>
        <p:nvSpPr>
          <p:cNvPr id="87" name="Google Shape;87;p11"/>
          <p:cNvSpPr txBox="1"/>
          <p:nvPr>
            <p:ph idx="3" type="body"/>
          </p:nvPr>
        </p:nvSpPr>
        <p:spPr>
          <a:xfrm>
            <a:off x="914400" y="1735139"/>
            <a:ext cx="3566160" cy="405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ntent">
  <p:cSld name="4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914400" y="1735138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914400" y="3870960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4645152" y="1735138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4645152" y="3870960"/>
            <a:ext cx="35661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914400" y="1690048"/>
            <a:ext cx="35639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orts Mill Goudy"/>
              <a:buNone/>
              <a:defRPr b="1"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667250" y="368490"/>
            <a:ext cx="3566160" cy="5627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9pPr>
          </a:lstStyle>
          <a:p/>
        </p:txBody>
      </p:sp>
      <p:sp>
        <p:nvSpPr>
          <p:cNvPr id="109" name="Google Shape;109;p15"/>
          <p:cNvSpPr txBox="1"/>
          <p:nvPr>
            <p:ph idx="2" type="body"/>
          </p:nvPr>
        </p:nvSpPr>
        <p:spPr>
          <a:xfrm>
            <a:off x="914398" y="2866030"/>
            <a:ext cx="3563938" cy="2163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Sorts Mill Goudy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rts Mill Goudy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5017546" y="1524000"/>
            <a:ext cx="356616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orts Mill Goudy"/>
              <a:buNone/>
              <a:defRPr b="1"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017544" y="2699982"/>
            <a:ext cx="3566160" cy="2163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Sorts Mill Goudy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rts Mill Goudy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9pPr>
          </a:lstStyle>
          <a:p/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 rot="-178369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20" name="Google Shape;120;p16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22" name="Google Shape;122;p16"/>
          <p:cNvSpPr/>
          <p:nvPr>
            <p:ph idx="2" type="pic"/>
          </p:nvPr>
        </p:nvSpPr>
        <p:spPr>
          <a:xfrm rot="-178369">
            <a:off x="808793" y="667560"/>
            <a:ext cx="3468664" cy="512472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Sorts Mill Goudy"/>
              <a:buNone/>
              <a:defRPr b="0" i="0" sz="2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b="0" i="0" sz="2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Pictures with Caption">
  <p:cSld name="2 Pictures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7"/>
          <p:cNvGrpSpPr/>
          <p:nvPr/>
        </p:nvGrpSpPr>
        <p:grpSpPr>
          <a:xfrm rot="-385649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25" name="Google Shape;125;p17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27" name="Google Shape;127;p17"/>
          <p:cNvSpPr/>
          <p:nvPr>
            <p:ph idx="2" type="pic"/>
          </p:nvPr>
        </p:nvSpPr>
        <p:spPr>
          <a:xfrm rot="-385649">
            <a:off x="491057" y="3682579"/>
            <a:ext cx="3704109" cy="269708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Sorts Mill Goudy"/>
              <a:buNone/>
              <a:defRPr b="0" i="0" sz="2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b="0" i="0" sz="2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grpSp>
        <p:nvGrpSpPr>
          <p:cNvPr id="128" name="Google Shape;128;p17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29" name="Google Shape;129;p17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31" name="Google Shape;131;p17"/>
          <p:cNvSpPr/>
          <p:nvPr>
            <p:ph idx="3" type="pic"/>
          </p:nvPr>
        </p:nvSpPr>
        <p:spPr>
          <a:xfrm rot="232774">
            <a:off x="347129" y="403037"/>
            <a:ext cx="3704109" cy="269708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Sorts Mill Goudy"/>
              <a:buNone/>
              <a:defRPr b="0" i="0" sz="2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b="0" i="0" sz="2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5013434" y="1524000"/>
            <a:ext cx="356616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orts Mill Goudy"/>
              <a:buNone/>
              <a:defRPr b="1"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5013432" y="2699982"/>
            <a:ext cx="3566160" cy="2163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Sorts Mill Goudy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rts Mill Goudy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above Caption">
  <p:cSld name="Picture above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914400" y="3762374"/>
            <a:ext cx="7315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9" name="Google Shape;139;p1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40" name="Google Shape;140;p18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914400" y="4928736"/>
            <a:ext cx="7315200" cy="987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Sorts Mill Goudy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rts Mill Goudy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8"/>
          <p:cNvSpPr/>
          <p:nvPr>
            <p:ph idx="2" type="pic"/>
          </p:nvPr>
        </p:nvSpPr>
        <p:spPr>
          <a:xfrm rot="232774">
            <a:off x="2248157" y="564564"/>
            <a:ext cx="4653577" cy="30723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Sorts Mill Goudy"/>
              <a:buNone/>
              <a:defRPr b="0" i="0" sz="2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b="0" i="0" sz="2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Pictures above Caption">
  <p:cSld name="2 Pictures above Ca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914400" y="3762374"/>
            <a:ext cx="7315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9" name="Google Shape;149;p19"/>
          <p:cNvGrpSpPr/>
          <p:nvPr/>
        </p:nvGrpSpPr>
        <p:grpSpPr>
          <a:xfrm rot="-18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0" name="Google Shape;150;p19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52" name="Google Shape;152;p19"/>
          <p:cNvSpPr/>
          <p:nvPr>
            <p:ph idx="2" type="pic"/>
          </p:nvPr>
        </p:nvSpPr>
        <p:spPr>
          <a:xfrm rot="-180000">
            <a:off x="299151" y="304998"/>
            <a:ext cx="3598455" cy="333423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Sorts Mill Goudy"/>
              <a:buNone/>
              <a:defRPr b="0" i="0" sz="2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b="0" i="0" sz="2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grpSp>
        <p:nvGrpSpPr>
          <p:cNvPr id="153" name="Google Shape;153;p1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54" name="Google Shape;154;p19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56" name="Google Shape;156;p19"/>
          <p:cNvSpPr/>
          <p:nvPr>
            <p:ph idx="3" type="pic"/>
          </p:nvPr>
        </p:nvSpPr>
        <p:spPr>
          <a:xfrm rot="360000">
            <a:off x="4336486" y="507668"/>
            <a:ext cx="4432860" cy="30723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Sorts Mill Goudy"/>
              <a:buNone/>
              <a:defRPr b="0" i="0" sz="2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b="0" i="0" sz="2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914400" y="4926106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Sorts Mill Goudy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rts Mill Goudy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9pPr>
          </a:lstStyle>
          <a:p/>
        </p:txBody>
      </p:sp>
      <p:sp>
        <p:nvSpPr>
          <p:cNvPr id="158" name="Google Shape;158;p19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 rot="5400000">
            <a:off x="2543176" y="106363"/>
            <a:ext cx="4056062" cy="7313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 rot="5400000">
            <a:off x="5295817" y="2706715"/>
            <a:ext cx="5357812" cy="846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 rot="5400000">
            <a:off x="1207294" y="157957"/>
            <a:ext cx="5357812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Watermark">
  <p:cSld name="Title Slide with Waterm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122215" y="3200400"/>
            <a:ext cx="8021782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80"/>
              <a:buFont typeface="Impact"/>
              <a:buNone/>
              <a:defRPr sz="12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80"/>
              <a:buFont typeface="Impact"/>
              <a:buNone/>
              <a:defRPr sz="12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2286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80"/>
              <a:buFont typeface="Impact"/>
              <a:buNone/>
              <a:defRPr sz="12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2286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80"/>
              <a:buFont typeface="Impact"/>
              <a:buNone/>
              <a:defRPr sz="12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2286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80"/>
              <a:buFont typeface="Impact"/>
              <a:buNone/>
              <a:defRPr sz="12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ctrTitle"/>
          </p:nvPr>
        </p:nvSpPr>
        <p:spPr>
          <a:xfrm>
            <a:off x="3960813" y="3833095"/>
            <a:ext cx="4724400" cy="12099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orts Mill Goudy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subTitle"/>
          </p:nvPr>
        </p:nvSpPr>
        <p:spPr>
          <a:xfrm>
            <a:off x="3960813" y="5056909"/>
            <a:ext cx="4724400" cy="1156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>
            <a:lvl1pPr lv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80"/>
              <a:buFont typeface="Sorts Mill Goudy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Sorts Mill Goudy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298744"/>
            <a:ext cx="19812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Rockwell"/>
                <a:ea typeface="Rockwell"/>
                <a:cs typeface="Rockwell"/>
                <a:sym typeface="Rockwel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962400" y="6298744"/>
            <a:ext cx="3810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264856" y="6312392"/>
            <a:ext cx="6858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19456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orts Mill Goudy"/>
              <a:buNone/>
              <a:defRPr b="1" sz="460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3557016"/>
            <a:ext cx="77724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None/>
              <a:defRPr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Font typeface="Sorts Mill Goudy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Sorts Mill Goudy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Sorts Mill Goudy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Sorts Mill Goudy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Sorts Mill Goudy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Sorts Mill Goudy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Sorts Mill Goudy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with Watermark">
  <p:cSld name="Section with Waterm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712693" y="1689847"/>
            <a:ext cx="8431303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80"/>
              <a:buFont typeface="Impact"/>
              <a:buNone/>
              <a:defRPr sz="12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80"/>
              <a:buFont typeface="Impact"/>
              <a:buNone/>
              <a:defRPr sz="12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80"/>
              <a:buFont typeface="Impact"/>
              <a:buNone/>
              <a:defRPr sz="12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80"/>
              <a:buFont typeface="Impact"/>
              <a:buNone/>
              <a:defRPr sz="12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80"/>
              <a:buFont typeface="Impact"/>
              <a:buNone/>
              <a:defRPr sz="12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457201" y="2196353"/>
            <a:ext cx="53340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orts Mill Goudy"/>
              <a:buNone/>
              <a:defRPr b="1" sz="4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3560618"/>
            <a:ext cx="5334000" cy="9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Sorts Mill Goudy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40"/>
              <a:buFont typeface="Sorts Mill Goudy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Sorts Mill Goudy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Sorts Mill Goudy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Sorts Mill Goudy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Sorts Mill Goudy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Sorts Mill Goudy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260"/>
              <a:buFont typeface="Sorts Mill Goudy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with Picture">
  <p:cSld name="Section with Pictur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3152775" y="4069804"/>
            <a:ext cx="553878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orts Mill Goudy"/>
              <a:buNone/>
              <a:defRPr b="1" sz="4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7"/>
          <p:cNvGrpSpPr/>
          <p:nvPr/>
        </p:nvGrpSpPr>
        <p:grpSpPr>
          <a:xfrm rot="-36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46" name="Google Shape;46;p7"/>
            <p:cNvSpPr/>
            <p:nvPr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>
              <a:gsLst>
                <a:gs pos="0">
                  <a:srgbClr val="D8D8D8"/>
                </a:gs>
                <a:gs pos="15000">
                  <a:srgbClr val="FFFFFF">
                    <a:alpha val="74901"/>
                  </a:srgbClr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48" name="Google Shape;48;p7"/>
          <p:cNvSpPr/>
          <p:nvPr>
            <p:ph idx="2" type="pic"/>
          </p:nvPr>
        </p:nvSpPr>
        <p:spPr>
          <a:xfrm rot="-360000">
            <a:off x="857677" y="632632"/>
            <a:ext cx="5009597" cy="325526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Sorts Mill Goudy"/>
              <a:buNone/>
              <a:defRPr b="0" i="0" sz="2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b="0" i="0" sz="2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58117" y="5230906"/>
            <a:ext cx="5532958" cy="86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None/>
              <a:defRPr sz="2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Sorts Mill Goudy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rts Mill Goudy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810"/>
              <a:buFont typeface="Sorts Mill Goudy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914400" y="1735139"/>
            <a:ext cx="3566160" cy="405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648200" y="1735139"/>
            <a:ext cx="3566160" cy="405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orts Mill Goud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971326" y="1419366"/>
            <a:ext cx="3200400" cy="5840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B1A069"/>
              </a:buClr>
              <a:buSzPts val="1980"/>
              <a:buFont typeface="Impact"/>
              <a:buNone/>
              <a:defRPr b="0" sz="2200">
                <a:solidFill>
                  <a:srgbClr val="B1A069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97367" y="2174875"/>
            <a:ext cx="3566160" cy="361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Char char="•"/>
              <a:defRPr sz="1600"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Char char="•"/>
              <a:defRPr sz="1600"/>
            </a:lvl5pPr>
            <a:lvl6pPr indent="-320039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Char char="•"/>
              <a:defRPr sz="1600"/>
            </a:lvl6pPr>
            <a:lvl7pPr indent="-320039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Char char="•"/>
              <a:defRPr sz="1600"/>
            </a:lvl7pPr>
            <a:lvl8pPr indent="-32004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Char char="•"/>
              <a:defRPr sz="1600"/>
            </a:lvl8pPr>
            <a:lvl9pPr indent="-32004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Char char="•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4930247" y="1419366"/>
            <a:ext cx="3200400" cy="5840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B1A069"/>
              </a:buClr>
              <a:buSzPts val="1980"/>
              <a:buFont typeface="Impact"/>
              <a:buNone/>
              <a:defRPr b="0" sz="2200">
                <a:solidFill>
                  <a:srgbClr val="B1A069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None/>
              <a:defRPr b="1" sz="1600"/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4646514" y="2174875"/>
            <a:ext cx="3566160" cy="361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Char char="•"/>
              <a:defRPr sz="1600"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Char char="•"/>
              <a:defRPr sz="1600"/>
            </a:lvl5pPr>
            <a:lvl6pPr indent="-320039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Char char="•"/>
              <a:defRPr sz="1600"/>
            </a:lvl6pPr>
            <a:lvl7pPr indent="-320039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Char char="•"/>
              <a:defRPr sz="1600"/>
            </a:lvl7pPr>
            <a:lvl8pPr indent="-32004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Char char="•"/>
              <a:defRPr sz="1600"/>
            </a:lvl8pPr>
            <a:lvl9pPr indent="-32004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rts Mill Goudy"/>
              <a:buChar char="•"/>
              <a:defRPr sz="16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mparison-Underline.png"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7039" y="1897040"/>
            <a:ext cx="3228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arison-Underline.png"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15960" y="1897040"/>
            <a:ext cx="3228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arison-Underline.png"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7039" y="1897040"/>
            <a:ext cx="32289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arison-Underline.png"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15960" y="1897040"/>
            <a:ext cx="3228975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ntent, Top and Bottom">
  <p:cSld name="2 Content, Top and Bot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14400" y="1735138"/>
            <a:ext cx="73152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914400" y="3870960"/>
            <a:ext cx="73152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5pPr>
            <a:lvl6pPr indent="-33147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7pPr>
            <a:lvl8pPr indent="-33147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Sorts Mill Goudy"/>
              <a:buChar char="•"/>
              <a:defRPr b="0" i="0" sz="2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Char char="•"/>
              <a:defRPr b="0" i="0" sz="2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ts Mill Goudy"/>
              <a:buChar char="•"/>
              <a:defRPr b="0" i="0" sz="2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33146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33147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3147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33147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33147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33147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Sorts Mill Goudy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8.jpg"/><Relationship Id="rId9" Type="http://schemas.openxmlformats.org/officeDocument/2006/relationships/image" Target="../media/image8.jpg"/><Relationship Id="rId5" Type="http://schemas.openxmlformats.org/officeDocument/2006/relationships/image" Target="../media/image17.png"/><Relationship Id="rId6" Type="http://schemas.openxmlformats.org/officeDocument/2006/relationships/image" Target="../media/image23.jpg"/><Relationship Id="rId7" Type="http://schemas.openxmlformats.org/officeDocument/2006/relationships/image" Target="../media/image13.jpg"/><Relationship Id="rId8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7.jpg"/><Relationship Id="rId7" Type="http://schemas.openxmlformats.org/officeDocument/2006/relationships/image" Target="../media/image11.jpg"/><Relationship Id="rId8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ctrTitle"/>
          </p:nvPr>
        </p:nvSpPr>
        <p:spPr>
          <a:xfrm>
            <a:off x="2209800" y="3124200"/>
            <a:ext cx="64770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orts Mill Goudy"/>
              <a:buNone/>
            </a:pPr>
            <a:r>
              <a:rPr b="1" lang="en-US" sz="6000"/>
              <a:t>Wishlist</a:t>
            </a:r>
            <a:endParaRPr b="1" sz="6000"/>
          </a:p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2209800" y="5056632"/>
            <a:ext cx="6477000" cy="1174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Sorts Mill Goudy"/>
              <a:buNone/>
            </a:pPr>
            <a:r>
              <a:rPr lang="en-US" sz="3000"/>
              <a:t>A carefully curated collection. 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914400" y="503238"/>
            <a:ext cx="7313700" cy="8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Charles</a:t>
            </a:r>
            <a:endParaRPr sz="6000"/>
          </a:p>
        </p:txBody>
      </p:sp>
      <p:sp>
        <p:nvSpPr>
          <p:cNvPr id="249" name="Google Shape;249;p31"/>
          <p:cNvSpPr txBox="1"/>
          <p:nvPr/>
        </p:nvSpPr>
        <p:spPr>
          <a:xfrm>
            <a:off x="0" y="2116825"/>
            <a:ext cx="91440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Charles</a:t>
            </a:r>
            <a:r>
              <a:rPr lang="en-US" sz="24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code-partnered with Abdel and and collaborated closely with Adi and Idiatou to ensure Back End success!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914400" y="503238"/>
            <a:ext cx="7313700" cy="8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Matthew</a:t>
            </a:r>
            <a:endParaRPr sz="6000"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914400" y="1798050"/>
            <a:ext cx="7313700" cy="233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Responsible for Co-Project Managing with Adi as well code-partnering with Andrew, sharing responsibility for UI/Front End design. He collaborated closely with Adi, Abdel, Charles and Idiatou, helping to bring the Front End/Back End together!</a:t>
            </a:r>
            <a:endParaRPr/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914400" y="503238"/>
            <a:ext cx="7313700" cy="8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Technologies used</a:t>
            </a:r>
            <a:endParaRPr sz="4800"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770750" y="5750292"/>
            <a:ext cx="7457400" cy="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62" name="Google Shape;262;p33"/>
          <p:cNvSpPr txBox="1"/>
          <p:nvPr/>
        </p:nvSpPr>
        <p:spPr>
          <a:xfrm>
            <a:off x="0" y="1946950"/>
            <a:ext cx="91440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rts Mill Goudy"/>
                <a:ea typeface="Sorts Mill Goudy"/>
                <a:cs typeface="Sorts Mill Goudy"/>
                <a:sym typeface="Sorts Mill Goudy"/>
              </a:rPr>
              <a:t>HTML5, CSS, Materialize, Node and Express Web Server, MySQL database with sequelize ORM, and Heroku.</a:t>
            </a:r>
            <a:endParaRPr sz="24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413" y="152400"/>
            <a:ext cx="5445173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/>
        </p:nvSpPr>
        <p:spPr>
          <a:xfrm>
            <a:off x="94375" y="1456200"/>
            <a:ext cx="8925000" cy="47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rts Mill Goudy"/>
                <a:ea typeface="Sorts Mill Goudy"/>
                <a:cs typeface="Sorts Mill Goudy"/>
                <a:sym typeface="Sorts Mill Goudy"/>
              </a:rPr>
              <a:t>Our motivation was simple: to make one-stop shopping easier. Bringing users to our platform where they can bookmark items from a variety of online retailers into on large Wishlist. Rather than having multiple wishlists at multiple online retailers, we consolidated this concept into a simple and easy to use application.</a:t>
            </a:r>
            <a:endParaRPr sz="24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Sorts Mill Goudy"/>
                <a:ea typeface="Sorts Mill Goudy"/>
                <a:cs typeface="Sorts Mill Goudy"/>
                <a:sym typeface="Sorts Mill Goudy"/>
              </a:rPr>
              <a:t>Our design process was collaborative from day 1, with lots of creative input, feedback, and conversation about what, how, and why we should design this application the way we did!  </a:t>
            </a:r>
            <a:endParaRPr sz="2400"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-7424250" y="3362850"/>
            <a:ext cx="91440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orts Mill Goudy"/>
              <a:buNone/>
            </a:pPr>
            <a:r>
              <a:rPr b="1" lang="en-US" sz="36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Wishlist</a:t>
            </a:r>
            <a:endParaRPr sz="36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94350" y="361775"/>
            <a:ext cx="892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orts Mill Goudy"/>
              <a:buNone/>
            </a:pPr>
            <a:r>
              <a:rPr b="1" lang="en-US" sz="4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Wishlist</a:t>
            </a:r>
            <a:endParaRPr sz="60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914400" y="503238"/>
            <a:ext cx="7313700" cy="8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next with Wishlist?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914400" y="1735144"/>
            <a:ext cx="7313700" cy="208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We are currently in negotiations with a variety of other online retailers to partner with, and intend on offering a wider array of options including: housewares, electronics, vacation packages, and more!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914400" y="503238"/>
            <a:ext cx="7313700" cy="8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914400" y="1735138"/>
            <a:ext cx="7313700" cy="405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375" y="2186375"/>
            <a:ext cx="2485250" cy="24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550" y="3900100"/>
            <a:ext cx="2947151" cy="13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1554" y="1376225"/>
            <a:ext cx="2905259" cy="13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950" y="1393750"/>
            <a:ext cx="2669326" cy="387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3100" y="1384988"/>
            <a:ext cx="2756525" cy="38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>
            <p:ph type="title"/>
          </p:nvPr>
        </p:nvSpPr>
        <p:spPr>
          <a:xfrm>
            <a:off x="2023275" y="131025"/>
            <a:ext cx="5003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orts Mill Goudy"/>
              <a:buNone/>
            </a:pPr>
            <a:r>
              <a:rPr b="1" lang="en-US" sz="4800"/>
              <a:t>Wishlist</a:t>
            </a:r>
            <a:endParaRPr b="1" sz="4800"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0800" y="131025"/>
            <a:ext cx="1559613" cy="11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45575" y="131024"/>
            <a:ext cx="2071575" cy="11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137187" y="4671626"/>
            <a:ext cx="3415599" cy="25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38750" y="5497200"/>
            <a:ext cx="2485225" cy="11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2905275" y="5497125"/>
            <a:ext cx="309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Wishlist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362300" y="192800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18350" y="1148250"/>
            <a:ext cx="8307300" cy="53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An online application that allows user to select and bookmark items of clothing from a curated selection of online retailers. </a:t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963" y="2360650"/>
            <a:ext cx="5458074" cy="40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770750" y="87750"/>
            <a:ext cx="75657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Sorts Mill Goudy"/>
              <a:buNone/>
            </a:pPr>
            <a:r>
              <a:rPr b="1" lang="en-US" sz="4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Wishlist</a:t>
            </a:r>
            <a:endParaRPr b="1" sz="48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152400" y="152400"/>
            <a:ext cx="88290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It’s easy! Create a sign-up name, login, and select an item from one of our partners to add to your Wishlist. </a:t>
            </a:r>
            <a:endParaRPr sz="3600"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2338288"/>
            <a:ext cx="252412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125" y="2357325"/>
            <a:ext cx="2533650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7275" y="2371613"/>
            <a:ext cx="2524125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0473" y="2371625"/>
            <a:ext cx="564150" cy="556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8625" y="2371638"/>
            <a:ext cx="564150" cy="5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71814" y="2398550"/>
            <a:ext cx="509575" cy="50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400" y="2334088"/>
            <a:ext cx="4270839" cy="21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00" y="1047750"/>
            <a:ext cx="395287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914400" y="503238"/>
            <a:ext cx="7313700" cy="8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Meet the team</a:t>
            </a:r>
            <a:endParaRPr sz="6000"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914400" y="1750866"/>
            <a:ext cx="7313700" cy="86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Adi | Abdel | Andrew | Charles | Idiatou | Matthew 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2818966"/>
            <a:ext cx="72961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915150" y="518963"/>
            <a:ext cx="7313700" cy="8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Adi </a:t>
            </a:r>
            <a:endParaRPr sz="6000"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914400" y="1735138"/>
            <a:ext cx="7313700" cy="405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Responsible for Co-Project Managing with Matthew as well as code-partnering with Idiatou. She worked closely with Idiatou and collaborated with Abdel and Charles to ensure Back End success!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914400" y="503238"/>
            <a:ext cx="7313700" cy="8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Abdel</a:t>
            </a:r>
            <a:endParaRPr sz="6000"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914400" y="1735138"/>
            <a:ext cx="7313700" cy="405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Abdel code-partnered with Charles and </a:t>
            </a:r>
            <a:r>
              <a:rPr lang="en-US"/>
              <a:t>and collaborated closely with Adi and Idiatou to ensure Back End success!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914400" y="503238"/>
            <a:ext cx="7313700" cy="8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Andrew</a:t>
            </a:r>
            <a:endParaRPr sz="6000"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915150" y="1683377"/>
            <a:ext cx="7313700" cy="22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Andrew</a:t>
            </a:r>
            <a:r>
              <a:rPr lang="en-US"/>
              <a:t> code-partnered with Matthew, sharing responsibility for UI/Front End design. He collaborated closely with Adi, Abdel, Charles and Idiatou, helping to bring the Front End/Back End together!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kwell">
  <a:themeElements>
    <a:clrScheme name="Inkwell">
      <a:dk1>
        <a:srgbClr val="000000"/>
      </a:dk1>
      <a:lt1>
        <a:srgbClr val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