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1" r:id="rId4"/>
    <p:sldId id="280" r:id="rId5"/>
    <p:sldId id="290" r:id="rId6"/>
    <p:sldId id="294" r:id="rId7"/>
    <p:sldId id="282" r:id="rId8"/>
    <p:sldId id="292" r:id="rId9"/>
    <p:sldId id="295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eleconomy.gov/feg/w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s!AmRpQo3F2dhPgV9kY8-T7NqNNzRY?e=IorjpJ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II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Le​</a:t>
            </a:r>
          </a:p>
          <a:p>
            <a:r>
              <a:rPr lang="en-US" dirty="0"/>
              <a:t>andrewple90@yahoo.com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901952"/>
            <a:ext cx="6478058" cy="768096"/>
          </a:xfrm>
        </p:spPr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Project Overview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Hypotheses</a:t>
            </a:r>
          </a:p>
          <a:p>
            <a:r>
              <a:rPr lang="en-US" sz="2000" dirty="0"/>
              <a:t>Process</a:t>
            </a:r>
          </a:p>
          <a:p>
            <a:r>
              <a:rPr lang="en-US" sz="2000" dirty="0"/>
              <a:t>​Analysis of annual fuel costs by transmission</a:t>
            </a:r>
          </a:p>
          <a:p>
            <a:r>
              <a:rPr lang="en-US" sz="2000" dirty="0"/>
              <a:t>Analysis of MPG by drivetrain</a:t>
            </a:r>
          </a:p>
          <a:p>
            <a:r>
              <a:rPr lang="en-US" sz="2000" dirty="0"/>
              <a:t>Analysis of annual fuel cost of small </a:t>
            </a:r>
            <a:r>
              <a:rPr lang="en-US" sz="2000"/>
              <a:t>pickup trucks</a:t>
            </a:r>
            <a:endParaRPr lang="en-US" sz="2000" dirty="0"/>
          </a:p>
          <a:p>
            <a:r>
              <a:rPr lang="en-US" sz="2000" dirty="0"/>
              <a:t>Conclusion and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967" y="2004776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2213" y="3318711"/>
            <a:ext cx="6400800" cy="1691828"/>
          </a:xfrm>
        </p:spPr>
        <p:txBody>
          <a:bodyPr/>
          <a:lstStyle/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Provide data-backed analysis and recommendations around vehicle types, manufacturers, and technical specs and how they might drive fuel economy and annual fuel costs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594360"/>
            <a:ext cx="6766560" cy="768096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718626"/>
            <a:ext cx="6766560" cy="4545014"/>
          </a:xfrm>
        </p:spPr>
        <p:txBody>
          <a:bodyPr/>
          <a:lstStyle/>
          <a:p>
            <a:pPr indent="-347472"/>
            <a:r>
              <a:rPr lang="en-US" sz="1600" dirty="0"/>
              <a:t>The first hypothesis, we’ll look at how transmission type affects the annual fuel cost and note if there is a significant difference between vehicles that are automatic or if they’re manual. Statistical hypothesis statement stated below.</a:t>
            </a:r>
          </a:p>
          <a:p>
            <a:pPr marL="338328" lvl="1" indent="0">
              <a:buNone/>
            </a:pPr>
            <a:r>
              <a:rPr lang="en-US" sz="800" dirty="0"/>
              <a:t>Null Hypothesis 1 (H</a:t>
            </a:r>
            <a:r>
              <a:rPr lang="en-US" sz="800" baseline="-25000" dirty="0"/>
              <a:t>0</a:t>
            </a:r>
            <a:r>
              <a:rPr lang="en-US" sz="800" dirty="0"/>
              <a:t>): There is no difference in annual fuel costs between automatics and manual vehicles.</a:t>
            </a:r>
          </a:p>
          <a:p>
            <a:pPr marL="338328" lvl="1" indent="0">
              <a:buNone/>
            </a:pPr>
            <a:r>
              <a:rPr lang="en-US" sz="800" dirty="0"/>
              <a:t>Alternative Hypothesis 1 (H</a:t>
            </a:r>
            <a:r>
              <a:rPr lang="en-US" sz="800" baseline="-25000" dirty="0"/>
              <a:t>a</a:t>
            </a:r>
            <a:r>
              <a:rPr lang="en-US" sz="800" dirty="0"/>
              <a:t>): There is a difference in annual fuel costs between automatics and manual vehicles.</a:t>
            </a:r>
          </a:p>
          <a:p>
            <a:endParaRPr lang="en-US" sz="1200" dirty="0"/>
          </a:p>
          <a:p>
            <a:r>
              <a:rPr lang="en-US" sz="1600" dirty="0"/>
              <a:t>For the next hypothesis, we’ll test to see if there a significant difference in combined mpg of 2-wheel drive vehicles and 4-wheel drive vehicles. Statistical hypothesis statement stated below.</a:t>
            </a:r>
          </a:p>
          <a:p>
            <a:pPr marL="338328" lvl="1" indent="0">
              <a:buNone/>
            </a:pPr>
            <a:r>
              <a:rPr lang="en-US" sz="800" dirty="0"/>
              <a:t>Null</a:t>
            </a:r>
            <a:r>
              <a:rPr lang="en-US" sz="800" baseline="-25000" dirty="0"/>
              <a:t> </a:t>
            </a:r>
            <a:r>
              <a:rPr lang="en-US" sz="800" dirty="0"/>
              <a:t>Hypothesis 2 (H</a:t>
            </a:r>
            <a:r>
              <a:rPr lang="en-US" sz="800" baseline="-25000" dirty="0"/>
              <a:t>0</a:t>
            </a:r>
            <a:r>
              <a:rPr lang="en-US" sz="800" dirty="0"/>
              <a:t>):There is no difference  in combined MPG of 2-wheel drive and 4-wheel drive vehicles.</a:t>
            </a:r>
          </a:p>
          <a:p>
            <a:pPr marL="338328" lvl="1" indent="0">
              <a:buNone/>
            </a:pPr>
            <a:r>
              <a:rPr lang="en-US" sz="800" dirty="0"/>
              <a:t>Alternative Hypothesis 2 (H</a:t>
            </a:r>
            <a:r>
              <a:rPr lang="en-US" sz="800" baseline="-25000" dirty="0"/>
              <a:t>a</a:t>
            </a:r>
            <a:r>
              <a:rPr lang="en-US" sz="800" dirty="0"/>
              <a:t>): There is a difference  in the combined mpg of 2-wheel drive and 4-wheel drive vehicles.</a:t>
            </a:r>
          </a:p>
          <a:p>
            <a:endParaRPr lang="en-US" sz="1200" dirty="0"/>
          </a:p>
          <a:p>
            <a:r>
              <a:rPr lang="en-US" sz="1600" dirty="0"/>
              <a:t>And then for the last hypothesis, we’ll dive a little deeper and test if small 2WD pickup trucks have an annual fuel cost significantly different from that of small 4WD pickup trucks. Statistical hypothesis statement stated below.</a:t>
            </a:r>
          </a:p>
          <a:p>
            <a:pPr marL="338328" lvl="1" indent="0">
              <a:buNone/>
            </a:pPr>
            <a:r>
              <a:rPr lang="en-US" sz="800" dirty="0"/>
              <a:t>Null Hypothesis 3 (H</a:t>
            </a:r>
            <a:r>
              <a:rPr lang="en-US" sz="800" baseline="-25000" dirty="0"/>
              <a:t>0</a:t>
            </a:r>
            <a:r>
              <a:rPr lang="en-US" sz="800" dirty="0"/>
              <a:t>): There is no difference  in annual fuel costs between small 2WD pickups and small 4WD pickups. </a:t>
            </a:r>
          </a:p>
          <a:p>
            <a:pPr marL="338328" lvl="1" indent="0">
              <a:buNone/>
            </a:pPr>
            <a:r>
              <a:rPr lang="en-US" sz="800" dirty="0"/>
              <a:t>Alternative Hypothesis 3 (H</a:t>
            </a:r>
            <a:r>
              <a:rPr lang="en-US" sz="800" baseline="-25000" dirty="0"/>
              <a:t>a</a:t>
            </a:r>
            <a:r>
              <a:rPr lang="en-US" sz="800" dirty="0"/>
              <a:t>):   There is a difference in annual fuel costs between small 2WD pickups and small 4WD pickups.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C81250-4235-1150-ADCA-18EDC4044EB6}"/>
              </a:ext>
            </a:extLst>
          </p:cNvPr>
          <p:cNvCxnSpPr/>
          <p:nvPr/>
        </p:nvCxnSpPr>
        <p:spPr>
          <a:xfrm>
            <a:off x="4301412" y="3015841"/>
            <a:ext cx="6363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C49B59-A0EE-A063-F5DC-F09A8DD4D5B6}"/>
              </a:ext>
            </a:extLst>
          </p:cNvPr>
          <p:cNvCxnSpPr>
            <a:cxnSpLocks/>
          </p:cNvCxnSpPr>
          <p:nvPr/>
        </p:nvCxnSpPr>
        <p:spPr>
          <a:xfrm>
            <a:off x="4301412" y="4324010"/>
            <a:ext cx="6643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0345" y="2112202"/>
            <a:ext cx="6905213" cy="3684588"/>
          </a:xfrm>
        </p:spPr>
        <p:txBody>
          <a:bodyPr/>
          <a:lstStyle/>
          <a:p>
            <a:r>
              <a:rPr lang="en-US" sz="2800" dirty="0"/>
              <a:t>Collect data on different vehicle types, manufacturers, drivetrains, and other tech specs from </a:t>
            </a:r>
            <a:r>
              <a:rPr lang="en-US" sz="2800" dirty="0">
                <a:hlinkClick r:id="rId2"/>
              </a:rPr>
              <a:t>FuelEconomy.gov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Conduct statistical analyses to see if there is any statistical difference in the hypotheses stated.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374C-F6FE-77FF-9144-5D56290D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761" y="468105"/>
            <a:ext cx="8467344" cy="526829"/>
          </a:xfrm>
        </p:spPr>
        <p:txBody>
          <a:bodyPr/>
          <a:lstStyle/>
          <a:p>
            <a:r>
              <a:rPr lang="en-US" sz="2100" dirty="0"/>
              <a:t>Analysis of Annual Fuel Cost by transmission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C412-CF6A-C58D-A509-564DE3D6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900" y="3848719"/>
            <a:ext cx="7021587" cy="2541176"/>
          </a:xfrm>
        </p:spPr>
        <p:txBody>
          <a:bodyPr/>
          <a:lstStyle/>
          <a:p>
            <a:r>
              <a:rPr lang="en-US" sz="1800" dirty="0"/>
              <a:t>It was determined that there is a significant difference in the annual fuel costs of vehicles that have automatic transmissions and those that have manual transmissions. </a:t>
            </a:r>
          </a:p>
          <a:p>
            <a:r>
              <a:rPr lang="en-US" sz="1800" dirty="0"/>
              <a:t>Manual vehicles on average had a lower annual fuel cost than its automatic counterparts. </a:t>
            </a:r>
          </a:p>
          <a:p>
            <a:r>
              <a:rPr lang="en-US" sz="1800" dirty="0"/>
              <a:t>On average, manuals had an annual fuel cost in a mean range of 159 to 181 dollars less than that of automatics, over 5 years that’s 795 to 905 dollars by simply driving a manual.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B125B-0831-7D09-E52E-3EAF0720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00" y="954545"/>
            <a:ext cx="7188435" cy="27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769" y="594360"/>
            <a:ext cx="8387314" cy="1627632"/>
          </a:xfrm>
        </p:spPr>
        <p:txBody>
          <a:bodyPr/>
          <a:lstStyle/>
          <a:p>
            <a:pPr algn="ctr"/>
            <a:r>
              <a:rPr lang="en-US" sz="3800" dirty="0"/>
              <a:t>Analysis of mpg by drivetrain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6644" y="4267674"/>
            <a:ext cx="6474623" cy="2497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From this analysis, we learned that there is a significant difference in the mpg of 2-wheel drive and 4-wheel drive vehicles.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4-wheel drive vehicles typically had a higher combined mpg than 2-wheel drive vehicles.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 average, 4-wheel drive vehicles had a combined mean mpg range of 0.30 to 1.79mpg higher than that of it 2-wheel drive counterparts, thus being more fuel efficient in this case.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609D4-36E3-99F7-4D1B-67F51A6A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44" y="1265173"/>
            <a:ext cx="5763015" cy="2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33" y="551687"/>
            <a:ext cx="9606653" cy="1369391"/>
          </a:xfrm>
        </p:spPr>
        <p:txBody>
          <a:bodyPr/>
          <a:lstStyle/>
          <a:p>
            <a:pPr algn="ctr"/>
            <a:r>
              <a:rPr lang="en-US" sz="3200" dirty="0"/>
              <a:t>Analysis of annual fuel cost of small pickup trucks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17" y="4474756"/>
            <a:ext cx="6917298" cy="22432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It was determined that there is a significant difference in the annual fuel cost of small 2WD pickup trucks and small 4WD pickup trucks.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small 4WD pickups on average had a higher annual fuel cost than their 2WD peers.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Overall, 4WD pickups had a higher annual fuel cost range of 143 to 208 dollars than other small pickups that were 2WD, over 5 years that’s 715 and 1040 more spent to just simply have 4WD.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38E67-0037-AD8F-C468-E6C454C4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70" y="1615651"/>
            <a:ext cx="6565092" cy="27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2478-C371-DCB4-4641-B2999ABD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958358"/>
            <a:ext cx="8247888" cy="768096"/>
          </a:xfrm>
        </p:spPr>
        <p:txBody>
          <a:bodyPr/>
          <a:lstStyle/>
          <a:p>
            <a:r>
              <a:rPr lang="en-US" sz="3000" dirty="0"/>
              <a:t>Conclusion &amp;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4765-B4EC-2C08-C557-D01B53A4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751621"/>
            <a:ext cx="7564605" cy="4910436"/>
          </a:xfrm>
        </p:spPr>
        <p:txBody>
          <a:bodyPr/>
          <a:lstStyle/>
          <a:p>
            <a:r>
              <a:rPr lang="en-US" sz="1400" dirty="0"/>
              <a:t>The statistical analyses showed that:</a:t>
            </a:r>
          </a:p>
          <a:p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There was a statistically significant difference that manual vehicles had lower annual fuel cost than its automatic counterpart. 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There is a significant difference that 4-wheel drive vehicles had a better combined mpg that its 2-wheel drive equivalent.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There is a statistically significant difference in annual fuel cost regarding small pickup trucks where the 4WD unit fuel costs were higher than those of the 2WD variant.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u="sng" dirty="0"/>
              <a:t>Recommendation:</a:t>
            </a:r>
          </a:p>
          <a:p>
            <a:pPr marL="338328" lvl="1" indent="0">
              <a:buNone/>
            </a:pPr>
            <a:r>
              <a:rPr lang="en-US" sz="1400" dirty="0"/>
              <a:t>From this analysis, regarding annual fuel costs and fuel efficiency, it’s recommended to drive a manual vehicle. Typically, 2-wheel drive vehicles were thought to receive better mpg, however this is not the case, 4-wheel drive vehicles had a better mpg rating in this sample. In looking at small trucks, if 4WD is not needed, you’ll save an average of 175 dollars by driving the 2WD variant.</a:t>
            </a:r>
          </a:p>
          <a:p>
            <a:pPr marL="338328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 reference, analysis workbook is </a:t>
            </a:r>
            <a:r>
              <a:rPr lang="en-US" sz="16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33832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939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{200DB40D-F034-4C6D-8675-405CE6B4026D}tf78438558_win32</Template>
  <TotalTime>2932</TotalTime>
  <Words>768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Capstone II Presentation </vt:lpstr>
      <vt:lpstr>Project Overview</vt:lpstr>
      <vt:lpstr>Project GOALS</vt:lpstr>
      <vt:lpstr>Hypotheses</vt:lpstr>
      <vt:lpstr>methods </vt:lpstr>
      <vt:lpstr>Analysis of Annual Fuel Cost by transmission</vt:lpstr>
      <vt:lpstr>Analysis of mpg by drivetrain</vt:lpstr>
      <vt:lpstr>Analysis of annual fuel cost of small pickup trucks</vt:lpstr>
      <vt:lpstr>Conclusion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 Presentation </dc:title>
  <dc:subject/>
  <dc:creator>Andrew Le</dc:creator>
  <cp:lastModifiedBy>Andrew Le</cp:lastModifiedBy>
  <cp:revision>3</cp:revision>
  <dcterms:created xsi:type="dcterms:W3CDTF">2023-02-05T06:24:01Z</dcterms:created>
  <dcterms:modified xsi:type="dcterms:W3CDTF">2023-02-07T23:23:23Z</dcterms:modified>
</cp:coreProperties>
</file>