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2"/>
  </p:notesMasterIdLst>
  <p:sldIdLst>
    <p:sldId id="268" r:id="rId5"/>
    <p:sldId id="269" r:id="rId6"/>
    <p:sldId id="270" r:id="rId7"/>
    <p:sldId id="271" r:id="rId8"/>
    <p:sldId id="273" r:id="rId9"/>
    <p:sldId id="274" r:id="rId10"/>
    <p:sldId id="276" r:id="rId11"/>
    <p:sldId id="277" r:id="rId12"/>
    <p:sldId id="279" r:id="rId13"/>
    <p:sldId id="281" r:id="rId14"/>
    <p:sldId id="282" r:id="rId15"/>
    <p:sldId id="283" r:id="rId16"/>
    <p:sldId id="284" r:id="rId17"/>
    <p:sldId id="285" r:id="rId18"/>
    <p:sldId id="287" r:id="rId19"/>
    <p:sldId id="286" r:id="rId20"/>
    <p:sldId id="28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BE8221-D836-498E-959E-16AEF2AE8C1A}" type="doc">
      <dgm:prSet loTypeId="urn:microsoft.com/office/officeart/2011/layout/Tab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D"/>
        </a:p>
      </dgm:t>
    </dgm:pt>
    <dgm:pt modelId="{7FC4349A-A084-4147-8646-33764BFDD270}">
      <dgm:prSet phldrT="[Text]"/>
      <dgm:spPr/>
      <dgm:t>
        <a:bodyPr/>
        <a:lstStyle/>
        <a:p>
          <a:r>
            <a:rPr lang="en-US" dirty="0"/>
            <a:t>1</a:t>
          </a:r>
          <a:endParaRPr lang="en-ID" dirty="0"/>
        </a:p>
      </dgm:t>
    </dgm:pt>
    <dgm:pt modelId="{92EEC223-80BF-49AF-B195-A9C9C9CD2B91}" type="parTrans" cxnId="{3A7045FB-E929-4F7A-AB68-3455693625A0}">
      <dgm:prSet/>
      <dgm:spPr/>
      <dgm:t>
        <a:bodyPr/>
        <a:lstStyle/>
        <a:p>
          <a:endParaRPr lang="en-ID"/>
        </a:p>
      </dgm:t>
    </dgm:pt>
    <dgm:pt modelId="{E89B12B4-BA35-4932-A71C-2667115865B3}" type="sibTrans" cxnId="{3A7045FB-E929-4F7A-AB68-3455693625A0}">
      <dgm:prSet/>
      <dgm:spPr/>
      <dgm:t>
        <a:bodyPr/>
        <a:lstStyle/>
        <a:p>
          <a:endParaRPr lang="en-ID"/>
        </a:p>
      </dgm:t>
    </dgm:pt>
    <dgm:pt modelId="{9EC2B73E-CD3E-4905-9D69-54B70E6203DE}">
      <dgm:prSet phldrT="[Text]"/>
      <dgm:spPr/>
      <dgm:t>
        <a:bodyPr/>
        <a:lstStyle/>
        <a:p>
          <a:r>
            <a:rPr lang="en-US" dirty="0"/>
            <a:t>Product Description</a:t>
          </a:r>
          <a:endParaRPr lang="en-ID" dirty="0"/>
        </a:p>
      </dgm:t>
    </dgm:pt>
    <dgm:pt modelId="{35A3AE5A-E931-4FCC-BB92-E4671B708A0E}" type="parTrans" cxnId="{1FDA7BBA-5A78-499E-B50D-3DDD7B7EBCF1}">
      <dgm:prSet/>
      <dgm:spPr/>
      <dgm:t>
        <a:bodyPr/>
        <a:lstStyle/>
        <a:p>
          <a:endParaRPr lang="en-ID"/>
        </a:p>
      </dgm:t>
    </dgm:pt>
    <dgm:pt modelId="{10DACA43-59FF-4602-9237-BE918B5AB677}" type="sibTrans" cxnId="{1FDA7BBA-5A78-499E-B50D-3DDD7B7EBCF1}">
      <dgm:prSet/>
      <dgm:spPr/>
      <dgm:t>
        <a:bodyPr/>
        <a:lstStyle/>
        <a:p>
          <a:endParaRPr lang="en-ID"/>
        </a:p>
      </dgm:t>
    </dgm:pt>
    <dgm:pt modelId="{5858F015-B7F0-4DCF-AD44-A73FAF547A85}">
      <dgm:prSet phldrT="[Text]"/>
      <dgm:spPr/>
      <dgm:t>
        <a:bodyPr/>
        <a:lstStyle/>
        <a:p>
          <a:r>
            <a:rPr lang="en-US" dirty="0"/>
            <a:t>2</a:t>
          </a:r>
          <a:endParaRPr lang="en-ID" dirty="0"/>
        </a:p>
      </dgm:t>
    </dgm:pt>
    <dgm:pt modelId="{B8376EE6-82A1-4484-9154-9D97C156375E}" type="parTrans" cxnId="{C9395FCA-FDD7-4F15-9192-EA74006C32A6}">
      <dgm:prSet/>
      <dgm:spPr/>
      <dgm:t>
        <a:bodyPr/>
        <a:lstStyle/>
        <a:p>
          <a:endParaRPr lang="en-ID"/>
        </a:p>
      </dgm:t>
    </dgm:pt>
    <dgm:pt modelId="{A26F3A96-F5C5-4473-9563-F78C6438E4D9}" type="sibTrans" cxnId="{C9395FCA-FDD7-4F15-9192-EA74006C32A6}">
      <dgm:prSet/>
      <dgm:spPr/>
      <dgm:t>
        <a:bodyPr/>
        <a:lstStyle/>
        <a:p>
          <a:endParaRPr lang="en-ID"/>
        </a:p>
      </dgm:t>
    </dgm:pt>
    <dgm:pt modelId="{A96E46CB-5A10-4BC6-AE27-BBEF7CF2A7F7}">
      <dgm:prSet phldrT="[Text]"/>
      <dgm:spPr/>
      <dgm:t>
        <a:bodyPr/>
        <a:lstStyle/>
        <a:p>
          <a:r>
            <a:rPr lang="en-US" dirty="0"/>
            <a:t>Live Demo</a:t>
          </a:r>
          <a:endParaRPr lang="en-ID" dirty="0"/>
        </a:p>
      </dgm:t>
    </dgm:pt>
    <dgm:pt modelId="{7CDED831-DCA6-45AF-9A04-CF07EBCB0B8F}" type="parTrans" cxnId="{48758A91-7E8B-4376-85AF-71396380ECE1}">
      <dgm:prSet/>
      <dgm:spPr/>
      <dgm:t>
        <a:bodyPr/>
        <a:lstStyle/>
        <a:p>
          <a:endParaRPr lang="en-ID"/>
        </a:p>
      </dgm:t>
    </dgm:pt>
    <dgm:pt modelId="{CF694F6D-7871-4E3D-A11B-E7531685E4DA}" type="sibTrans" cxnId="{48758A91-7E8B-4376-85AF-71396380ECE1}">
      <dgm:prSet/>
      <dgm:spPr/>
      <dgm:t>
        <a:bodyPr/>
        <a:lstStyle/>
        <a:p>
          <a:endParaRPr lang="en-ID"/>
        </a:p>
      </dgm:t>
    </dgm:pt>
    <dgm:pt modelId="{1EFE84EE-89A3-4723-9683-4A505B44875D}">
      <dgm:prSet phldrT="[Text]"/>
      <dgm:spPr/>
      <dgm:t>
        <a:bodyPr/>
        <a:lstStyle/>
        <a:p>
          <a:r>
            <a:rPr lang="en-US" dirty="0"/>
            <a:t>3</a:t>
          </a:r>
          <a:endParaRPr lang="en-ID" dirty="0"/>
        </a:p>
      </dgm:t>
    </dgm:pt>
    <dgm:pt modelId="{0AA75E40-895E-4E54-8689-C0926D1FF8A1}" type="parTrans" cxnId="{CEEF8300-5D2C-4ADD-A430-3FCFE6AAD264}">
      <dgm:prSet/>
      <dgm:spPr/>
      <dgm:t>
        <a:bodyPr/>
        <a:lstStyle/>
        <a:p>
          <a:endParaRPr lang="en-ID"/>
        </a:p>
      </dgm:t>
    </dgm:pt>
    <dgm:pt modelId="{DA31B601-E253-4F20-BB1A-433B6E7CC8A8}" type="sibTrans" cxnId="{CEEF8300-5D2C-4ADD-A430-3FCFE6AAD264}">
      <dgm:prSet/>
      <dgm:spPr/>
      <dgm:t>
        <a:bodyPr/>
        <a:lstStyle/>
        <a:p>
          <a:endParaRPr lang="en-ID"/>
        </a:p>
      </dgm:t>
    </dgm:pt>
    <dgm:pt modelId="{5DE41801-1FB5-4D2E-8B3A-DD63B53410A6}">
      <dgm:prSet phldrT="[Text]"/>
      <dgm:spPr/>
      <dgm:t>
        <a:bodyPr/>
        <a:lstStyle/>
        <a:p>
          <a:r>
            <a:rPr lang="en-US" dirty="0"/>
            <a:t>5</a:t>
          </a:r>
          <a:endParaRPr lang="en-ID" dirty="0"/>
        </a:p>
      </dgm:t>
    </dgm:pt>
    <dgm:pt modelId="{8E82FEA5-289C-4CE7-BF4A-0DA6BA5FC464}" type="parTrans" cxnId="{129334CC-BB26-4DB7-8551-5F4DF22B384B}">
      <dgm:prSet/>
      <dgm:spPr/>
      <dgm:t>
        <a:bodyPr/>
        <a:lstStyle/>
        <a:p>
          <a:endParaRPr lang="en-ID"/>
        </a:p>
      </dgm:t>
    </dgm:pt>
    <dgm:pt modelId="{F75F8CAD-964C-46FD-BF2A-35D34BF4E443}" type="sibTrans" cxnId="{129334CC-BB26-4DB7-8551-5F4DF22B384B}">
      <dgm:prSet/>
      <dgm:spPr/>
      <dgm:t>
        <a:bodyPr/>
        <a:lstStyle/>
        <a:p>
          <a:endParaRPr lang="en-ID"/>
        </a:p>
      </dgm:t>
    </dgm:pt>
    <dgm:pt modelId="{1B6A7269-18D5-42BA-8833-29CAA76ABE80}">
      <dgm:prSet phldrT="[Text]"/>
      <dgm:spPr/>
      <dgm:t>
        <a:bodyPr/>
        <a:lstStyle/>
        <a:p>
          <a:r>
            <a:rPr lang="en-US" dirty="0"/>
            <a:t>Technology Stack</a:t>
          </a:r>
          <a:endParaRPr lang="en-ID" dirty="0"/>
        </a:p>
      </dgm:t>
    </dgm:pt>
    <dgm:pt modelId="{8C2B09C4-5B08-4FEF-8951-C2CD2A539725}" type="parTrans" cxnId="{2D36A84A-757E-4BAB-AF87-1972C6557D4F}">
      <dgm:prSet/>
      <dgm:spPr/>
      <dgm:t>
        <a:bodyPr/>
        <a:lstStyle/>
        <a:p>
          <a:endParaRPr lang="en-ID"/>
        </a:p>
      </dgm:t>
    </dgm:pt>
    <dgm:pt modelId="{FF4F173E-AC4A-407C-B46F-A7C3E8D250F8}" type="sibTrans" cxnId="{2D36A84A-757E-4BAB-AF87-1972C6557D4F}">
      <dgm:prSet/>
      <dgm:spPr/>
      <dgm:t>
        <a:bodyPr/>
        <a:lstStyle/>
        <a:p>
          <a:endParaRPr lang="en-ID"/>
        </a:p>
      </dgm:t>
    </dgm:pt>
    <dgm:pt modelId="{9660C82A-78E8-4A64-B7DB-2ECF3728FF46}">
      <dgm:prSet phldrT="[Text]"/>
      <dgm:spPr/>
      <dgm:t>
        <a:bodyPr/>
        <a:lstStyle/>
        <a:p>
          <a:r>
            <a:rPr lang="en-US" dirty="0"/>
            <a:t>Software Design</a:t>
          </a:r>
          <a:endParaRPr lang="en-ID" dirty="0"/>
        </a:p>
      </dgm:t>
    </dgm:pt>
    <dgm:pt modelId="{81ED1F85-1313-491B-9EA8-45B999434DBF}" type="parTrans" cxnId="{18F8C066-870E-4446-82ED-AFA427D31839}">
      <dgm:prSet/>
      <dgm:spPr/>
      <dgm:t>
        <a:bodyPr/>
        <a:lstStyle/>
        <a:p>
          <a:endParaRPr lang="en-ID"/>
        </a:p>
      </dgm:t>
    </dgm:pt>
    <dgm:pt modelId="{4C0330A6-7D15-4012-A675-085BB04F593D}" type="sibTrans" cxnId="{18F8C066-870E-4446-82ED-AFA427D31839}">
      <dgm:prSet/>
      <dgm:spPr/>
      <dgm:t>
        <a:bodyPr/>
        <a:lstStyle/>
        <a:p>
          <a:endParaRPr lang="en-ID"/>
        </a:p>
      </dgm:t>
    </dgm:pt>
    <dgm:pt modelId="{848CCB27-1E39-4FC9-A1CE-F9127BD8CAF3}">
      <dgm:prSet phldrT="[Text]"/>
      <dgm:spPr/>
      <dgm:t>
        <a:bodyPr/>
        <a:lstStyle/>
        <a:p>
          <a:r>
            <a:rPr lang="en-US" dirty="0"/>
            <a:t>4</a:t>
          </a:r>
          <a:endParaRPr lang="en-ID" dirty="0"/>
        </a:p>
      </dgm:t>
    </dgm:pt>
    <dgm:pt modelId="{86ABE138-D82E-4780-AFB0-37729B52A3EF}" type="parTrans" cxnId="{1CA68E41-284E-4E8B-8319-47F223824EFA}">
      <dgm:prSet/>
      <dgm:spPr/>
      <dgm:t>
        <a:bodyPr/>
        <a:lstStyle/>
        <a:p>
          <a:endParaRPr lang="en-ID"/>
        </a:p>
      </dgm:t>
    </dgm:pt>
    <dgm:pt modelId="{F3767E7E-FC61-4493-8701-6C3FDA92FA80}" type="sibTrans" cxnId="{1CA68E41-284E-4E8B-8319-47F223824EFA}">
      <dgm:prSet/>
      <dgm:spPr/>
      <dgm:t>
        <a:bodyPr/>
        <a:lstStyle/>
        <a:p>
          <a:endParaRPr lang="en-ID"/>
        </a:p>
      </dgm:t>
    </dgm:pt>
    <dgm:pt modelId="{E53FD4CE-65AA-421D-8EA5-B2F40EEEB495}">
      <dgm:prSet phldrT="[Text]"/>
      <dgm:spPr/>
      <dgm:t>
        <a:bodyPr/>
        <a:lstStyle/>
        <a:p>
          <a:r>
            <a:rPr lang="en-US" dirty="0"/>
            <a:t>6</a:t>
          </a:r>
          <a:endParaRPr lang="en-ID" dirty="0"/>
        </a:p>
      </dgm:t>
    </dgm:pt>
    <dgm:pt modelId="{8C57DC50-53F5-4718-9429-A0D326719136}" type="parTrans" cxnId="{AFD93477-1858-4DEE-A7DB-D32989FD944B}">
      <dgm:prSet/>
      <dgm:spPr/>
      <dgm:t>
        <a:bodyPr/>
        <a:lstStyle/>
        <a:p>
          <a:endParaRPr lang="en-ID"/>
        </a:p>
      </dgm:t>
    </dgm:pt>
    <dgm:pt modelId="{713FD7E2-C0FC-49ED-86D4-05A32D9CFDA8}" type="sibTrans" cxnId="{AFD93477-1858-4DEE-A7DB-D32989FD944B}">
      <dgm:prSet/>
      <dgm:spPr/>
      <dgm:t>
        <a:bodyPr/>
        <a:lstStyle/>
        <a:p>
          <a:endParaRPr lang="en-ID"/>
        </a:p>
      </dgm:t>
    </dgm:pt>
    <dgm:pt modelId="{1EF1717B-E1B7-4FC4-937C-0807324A83DE}">
      <dgm:prSet phldrT="[Text]"/>
      <dgm:spPr/>
      <dgm:t>
        <a:bodyPr/>
        <a:lstStyle/>
        <a:p>
          <a:r>
            <a:rPr lang="en-US" dirty="0"/>
            <a:t>7</a:t>
          </a:r>
          <a:endParaRPr lang="en-ID" dirty="0"/>
        </a:p>
      </dgm:t>
    </dgm:pt>
    <dgm:pt modelId="{BE3AB12D-39B9-403D-A155-D7D86AF74C35}" type="parTrans" cxnId="{CE4A2F5C-C6CD-401E-A84A-F8DF95832FEA}">
      <dgm:prSet/>
      <dgm:spPr/>
      <dgm:t>
        <a:bodyPr/>
        <a:lstStyle/>
        <a:p>
          <a:endParaRPr lang="en-ID"/>
        </a:p>
      </dgm:t>
    </dgm:pt>
    <dgm:pt modelId="{F89463DA-002C-4A48-B9F5-03AC88E1CDE5}" type="sibTrans" cxnId="{CE4A2F5C-C6CD-401E-A84A-F8DF95832FEA}">
      <dgm:prSet/>
      <dgm:spPr/>
      <dgm:t>
        <a:bodyPr/>
        <a:lstStyle/>
        <a:p>
          <a:endParaRPr lang="en-ID"/>
        </a:p>
      </dgm:t>
    </dgm:pt>
    <dgm:pt modelId="{71109BA7-CD5A-47A0-8E83-4150AB7FAC5B}">
      <dgm:prSet phldrT="[Text]"/>
      <dgm:spPr/>
      <dgm:t>
        <a:bodyPr/>
        <a:lstStyle/>
        <a:p>
          <a:r>
            <a:rPr lang="en-US" dirty="0"/>
            <a:t>8</a:t>
          </a:r>
          <a:endParaRPr lang="en-ID" dirty="0"/>
        </a:p>
      </dgm:t>
    </dgm:pt>
    <dgm:pt modelId="{19ED4AE2-6509-428E-80E3-554F090E15EB}" type="parTrans" cxnId="{4438B1BE-B7EC-45FC-B488-1D135DC71F9E}">
      <dgm:prSet/>
      <dgm:spPr/>
      <dgm:t>
        <a:bodyPr/>
        <a:lstStyle/>
        <a:p>
          <a:endParaRPr lang="en-ID"/>
        </a:p>
      </dgm:t>
    </dgm:pt>
    <dgm:pt modelId="{8957EEAF-EF7E-416C-AB3E-7A7FDB02D3D8}" type="sibTrans" cxnId="{4438B1BE-B7EC-45FC-B488-1D135DC71F9E}">
      <dgm:prSet/>
      <dgm:spPr/>
      <dgm:t>
        <a:bodyPr/>
        <a:lstStyle/>
        <a:p>
          <a:endParaRPr lang="en-ID"/>
        </a:p>
      </dgm:t>
    </dgm:pt>
    <dgm:pt modelId="{E4272066-A48C-401A-8785-3E5134BEBC68}">
      <dgm:prSet phldrT="[Text]"/>
      <dgm:spPr/>
      <dgm:t>
        <a:bodyPr/>
        <a:lstStyle/>
        <a:p>
          <a:r>
            <a:rPr lang="en-US" dirty="0"/>
            <a:t>Code Quality</a:t>
          </a:r>
          <a:endParaRPr lang="en-ID" dirty="0"/>
        </a:p>
      </dgm:t>
    </dgm:pt>
    <dgm:pt modelId="{BBDB9E8B-ED01-4B3D-B069-72F5BC366781}" type="parTrans" cxnId="{6186B7E7-9700-4A3C-AA99-BFB9C4D9EFDD}">
      <dgm:prSet/>
      <dgm:spPr/>
      <dgm:t>
        <a:bodyPr/>
        <a:lstStyle/>
        <a:p>
          <a:endParaRPr lang="en-ID"/>
        </a:p>
      </dgm:t>
    </dgm:pt>
    <dgm:pt modelId="{D7731DEE-9BF8-4486-817D-723C33825C22}" type="sibTrans" cxnId="{6186B7E7-9700-4A3C-AA99-BFB9C4D9EFDD}">
      <dgm:prSet/>
      <dgm:spPr/>
      <dgm:t>
        <a:bodyPr/>
        <a:lstStyle/>
        <a:p>
          <a:endParaRPr lang="en-ID"/>
        </a:p>
      </dgm:t>
    </dgm:pt>
    <dgm:pt modelId="{96A66C85-C795-4CE9-BA60-12B64A3C2B02}">
      <dgm:prSet phldrT="[Text]"/>
      <dgm:spPr/>
      <dgm:t>
        <a:bodyPr/>
        <a:lstStyle/>
        <a:p>
          <a:r>
            <a:rPr lang="en-US" dirty="0"/>
            <a:t>Workflow &amp; Collaboration</a:t>
          </a:r>
          <a:endParaRPr lang="en-ID" dirty="0"/>
        </a:p>
      </dgm:t>
    </dgm:pt>
    <dgm:pt modelId="{EE0B2E6F-8A21-4FE5-B9EE-2FDC2434A337}" type="parTrans" cxnId="{E18A5F20-DD25-4192-B3F9-7EC2CE72CF6A}">
      <dgm:prSet/>
      <dgm:spPr/>
      <dgm:t>
        <a:bodyPr/>
        <a:lstStyle/>
        <a:p>
          <a:endParaRPr lang="en-ID"/>
        </a:p>
      </dgm:t>
    </dgm:pt>
    <dgm:pt modelId="{6BDB978D-6FC6-464D-BD7D-8741A9B22FA9}" type="sibTrans" cxnId="{E18A5F20-DD25-4192-B3F9-7EC2CE72CF6A}">
      <dgm:prSet/>
      <dgm:spPr/>
      <dgm:t>
        <a:bodyPr/>
        <a:lstStyle/>
        <a:p>
          <a:endParaRPr lang="en-ID"/>
        </a:p>
      </dgm:t>
    </dgm:pt>
    <dgm:pt modelId="{A2E565BF-26B3-4379-B915-CB914EDDF527}">
      <dgm:prSet phldrT="[Text]"/>
      <dgm:spPr/>
      <dgm:t>
        <a:bodyPr/>
        <a:lstStyle/>
        <a:p>
          <a:r>
            <a:rPr lang="en-US" dirty="0"/>
            <a:t>Deployment</a:t>
          </a:r>
          <a:endParaRPr lang="en-ID" dirty="0"/>
        </a:p>
      </dgm:t>
    </dgm:pt>
    <dgm:pt modelId="{1106A729-35C7-4B27-A830-77F5142F4981}" type="parTrans" cxnId="{C90D2820-4F45-41AF-8CC5-8F42F7959AA4}">
      <dgm:prSet/>
      <dgm:spPr/>
      <dgm:t>
        <a:bodyPr/>
        <a:lstStyle/>
        <a:p>
          <a:endParaRPr lang="en-ID"/>
        </a:p>
      </dgm:t>
    </dgm:pt>
    <dgm:pt modelId="{3A776FB6-2048-462F-AE28-F6A712173063}" type="sibTrans" cxnId="{C90D2820-4F45-41AF-8CC5-8F42F7959AA4}">
      <dgm:prSet/>
      <dgm:spPr/>
      <dgm:t>
        <a:bodyPr/>
        <a:lstStyle/>
        <a:p>
          <a:endParaRPr lang="en-ID"/>
        </a:p>
      </dgm:t>
    </dgm:pt>
    <dgm:pt modelId="{A964DCE5-E525-4526-BDCF-1C7E239DCEAD}">
      <dgm:prSet phldrT="[Text]"/>
      <dgm:spPr/>
      <dgm:t>
        <a:bodyPr/>
        <a:lstStyle/>
        <a:p>
          <a:r>
            <a:rPr lang="en-US" dirty="0"/>
            <a:t>Team </a:t>
          </a:r>
          <a:r>
            <a:rPr lang="en-US" dirty="0" err="1"/>
            <a:t>Challanges</a:t>
          </a:r>
          <a:endParaRPr lang="en-ID" dirty="0"/>
        </a:p>
      </dgm:t>
    </dgm:pt>
    <dgm:pt modelId="{B687FDFE-A665-47D7-8265-E2F51E37D7E7}" type="parTrans" cxnId="{8DFE352A-8064-4906-877F-5E04AA94FA63}">
      <dgm:prSet/>
      <dgm:spPr/>
      <dgm:t>
        <a:bodyPr/>
        <a:lstStyle/>
        <a:p>
          <a:endParaRPr lang="en-ID"/>
        </a:p>
      </dgm:t>
    </dgm:pt>
    <dgm:pt modelId="{B6122FCE-7562-4F26-9922-B5B6AB67A94E}" type="sibTrans" cxnId="{8DFE352A-8064-4906-877F-5E04AA94FA63}">
      <dgm:prSet/>
      <dgm:spPr/>
      <dgm:t>
        <a:bodyPr/>
        <a:lstStyle/>
        <a:p>
          <a:endParaRPr lang="en-ID"/>
        </a:p>
      </dgm:t>
    </dgm:pt>
    <dgm:pt modelId="{016FEC3C-2A9F-4FB4-89C3-4CAD29C18345}" type="pres">
      <dgm:prSet presAssocID="{83BE8221-D836-498E-959E-16AEF2AE8C1A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CE7640F5-1982-4C5E-B2B9-FC9D547FF8FB}" type="pres">
      <dgm:prSet presAssocID="{7FC4349A-A084-4147-8646-33764BFDD270}" presName="composite" presStyleCnt="0"/>
      <dgm:spPr/>
    </dgm:pt>
    <dgm:pt modelId="{A9B74F73-9D8F-4DDE-98CB-6ACCE26EF90B}" type="pres">
      <dgm:prSet presAssocID="{7FC4349A-A084-4147-8646-33764BFDD270}" presName="FirstChild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EF798E75-35DC-4E87-A745-CE0556BD28ED}" type="pres">
      <dgm:prSet presAssocID="{7FC4349A-A084-4147-8646-33764BFDD270}" presName="Parent" presStyleLbl="alignNode1" presStyleIdx="0" presStyleCnt="8">
        <dgm:presLayoutVars>
          <dgm:chMax val="3"/>
          <dgm:chPref val="3"/>
          <dgm:bulletEnabled val="1"/>
        </dgm:presLayoutVars>
      </dgm:prSet>
      <dgm:spPr/>
    </dgm:pt>
    <dgm:pt modelId="{6C12C3FA-FAD4-4304-A1CC-D97D692213DA}" type="pres">
      <dgm:prSet presAssocID="{7FC4349A-A084-4147-8646-33764BFDD270}" presName="Accent" presStyleLbl="parChTrans1D1" presStyleIdx="0" presStyleCnt="8"/>
      <dgm:spPr/>
    </dgm:pt>
    <dgm:pt modelId="{E762F95E-85A5-42D3-BD65-7EDF4CB90DE4}" type="pres">
      <dgm:prSet presAssocID="{E89B12B4-BA35-4932-A71C-2667115865B3}" presName="sibTrans" presStyleCnt="0"/>
      <dgm:spPr/>
    </dgm:pt>
    <dgm:pt modelId="{1DB0A714-8656-455A-ABD7-0913976DD2C3}" type="pres">
      <dgm:prSet presAssocID="{5858F015-B7F0-4DCF-AD44-A73FAF547A85}" presName="composite" presStyleCnt="0"/>
      <dgm:spPr/>
    </dgm:pt>
    <dgm:pt modelId="{0BD7FA1C-3EF8-44AE-82CB-43DCA0FFF105}" type="pres">
      <dgm:prSet presAssocID="{5858F015-B7F0-4DCF-AD44-A73FAF547A85}" presName="FirstChild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5E2933BB-CA13-4328-A1DA-67966833F8DF}" type="pres">
      <dgm:prSet presAssocID="{5858F015-B7F0-4DCF-AD44-A73FAF547A85}" presName="Parent" presStyleLbl="alignNode1" presStyleIdx="1" presStyleCnt="8">
        <dgm:presLayoutVars>
          <dgm:chMax val="3"/>
          <dgm:chPref val="3"/>
          <dgm:bulletEnabled val="1"/>
        </dgm:presLayoutVars>
      </dgm:prSet>
      <dgm:spPr/>
    </dgm:pt>
    <dgm:pt modelId="{FB7C7928-7C0A-484D-8E39-D2F6F962E278}" type="pres">
      <dgm:prSet presAssocID="{5858F015-B7F0-4DCF-AD44-A73FAF547A85}" presName="Accent" presStyleLbl="parChTrans1D1" presStyleIdx="1" presStyleCnt="8"/>
      <dgm:spPr/>
    </dgm:pt>
    <dgm:pt modelId="{5140E323-49A9-4006-9A38-E3767A4ECC82}" type="pres">
      <dgm:prSet presAssocID="{A26F3A96-F5C5-4473-9563-F78C6438E4D9}" presName="sibTrans" presStyleCnt="0"/>
      <dgm:spPr/>
    </dgm:pt>
    <dgm:pt modelId="{36875670-AFC9-4EB1-82E3-B7E49833C08E}" type="pres">
      <dgm:prSet presAssocID="{1EFE84EE-89A3-4723-9683-4A505B44875D}" presName="composite" presStyleCnt="0"/>
      <dgm:spPr/>
    </dgm:pt>
    <dgm:pt modelId="{CA1A5FB5-AB94-4426-AC08-096AEA15DFDD}" type="pres">
      <dgm:prSet presAssocID="{1EFE84EE-89A3-4723-9683-4A505B44875D}" presName="FirstChild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53B6BD33-9078-4F8A-B580-26A59C555B71}" type="pres">
      <dgm:prSet presAssocID="{1EFE84EE-89A3-4723-9683-4A505B44875D}" presName="Parent" presStyleLbl="alignNode1" presStyleIdx="2" presStyleCnt="8">
        <dgm:presLayoutVars>
          <dgm:chMax val="3"/>
          <dgm:chPref val="3"/>
          <dgm:bulletEnabled val="1"/>
        </dgm:presLayoutVars>
      </dgm:prSet>
      <dgm:spPr/>
    </dgm:pt>
    <dgm:pt modelId="{7CE7E12B-94DC-4F41-8BB8-8A11C9BE848E}" type="pres">
      <dgm:prSet presAssocID="{1EFE84EE-89A3-4723-9683-4A505B44875D}" presName="Accent" presStyleLbl="parChTrans1D1" presStyleIdx="2" presStyleCnt="8"/>
      <dgm:spPr/>
    </dgm:pt>
    <dgm:pt modelId="{646973CB-0DDD-4ACB-B3D9-6F8394B632C2}" type="pres">
      <dgm:prSet presAssocID="{DA31B601-E253-4F20-BB1A-433B6E7CC8A8}" presName="sibTrans" presStyleCnt="0"/>
      <dgm:spPr/>
    </dgm:pt>
    <dgm:pt modelId="{B93D73B7-CCDF-4FF5-9C81-360297A37376}" type="pres">
      <dgm:prSet presAssocID="{848CCB27-1E39-4FC9-A1CE-F9127BD8CAF3}" presName="composite" presStyleCnt="0"/>
      <dgm:spPr/>
    </dgm:pt>
    <dgm:pt modelId="{88EC577D-9CCD-4B11-89F2-40F8A198ACE4}" type="pres">
      <dgm:prSet presAssocID="{848CCB27-1E39-4FC9-A1CE-F9127BD8CAF3}" presName="FirstChild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7C4C248C-7975-4BBF-97D1-D94D3404FDC5}" type="pres">
      <dgm:prSet presAssocID="{848CCB27-1E39-4FC9-A1CE-F9127BD8CAF3}" presName="Parent" presStyleLbl="alignNode1" presStyleIdx="3" presStyleCnt="8">
        <dgm:presLayoutVars>
          <dgm:chMax val="3"/>
          <dgm:chPref val="3"/>
          <dgm:bulletEnabled val="1"/>
        </dgm:presLayoutVars>
      </dgm:prSet>
      <dgm:spPr/>
    </dgm:pt>
    <dgm:pt modelId="{A8620737-354F-4A51-83AA-BEE6AD1572E3}" type="pres">
      <dgm:prSet presAssocID="{848CCB27-1E39-4FC9-A1CE-F9127BD8CAF3}" presName="Accent" presStyleLbl="parChTrans1D1" presStyleIdx="3" presStyleCnt="8"/>
      <dgm:spPr/>
    </dgm:pt>
    <dgm:pt modelId="{9B5130CE-F227-4A06-87B1-2E4A68D8F98B}" type="pres">
      <dgm:prSet presAssocID="{F3767E7E-FC61-4493-8701-6C3FDA92FA80}" presName="sibTrans" presStyleCnt="0"/>
      <dgm:spPr/>
    </dgm:pt>
    <dgm:pt modelId="{3D16CE63-8FB7-474D-A566-52212535D608}" type="pres">
      <dgm:prSet presAssocID="{5DE41801-1FB5-4D2E-8B3A-DD63B53410A6}" presName="composite" presStyleCnt="0"/>
      <dgm:spPr/>
    </dgm:pt>
    <dgm:pt modelId="{4E6326E4-270E-4C4A-887D-8113AD51DEEB}" type="pres">
      <dgm:prSet presAssocID="{5DE41801-1FB5-4D2E-8B3A-DD63B53410A6}" presName="FirstChild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BFC8B2F5-5CDF-4BC7-A8E8-8F46B1D2562E}" type="pres">
      <dgm:prSet presAssocID="{5DE41801-1FB5-4D2E-8B3A-DD63B53410A6}" presName="Parent" presStyleLbl="alignNode1" presStyleIdx="4" presStyleCnt="8">
        <dgm:presLayoutVars>
          <dgm:chMax val="3"/>
          <dgm:chPref val="3"/>
          <dgm:bulletEnabled val="1"/>
        </dgm:presLayoutVars>
      </dgm:prSet>
      <dgm:spPr/>
    </dgm:pt>
    <dgm:pt modelId="{4847E1C7-8811-4401-B1FB-F576C70F8610}" type="pres">
      <dgm:prSet presAssocID="{5DE41801-1FB5-4D2E-8B3A-DD63B53410A6}" presName="Accent" presStyleLbl="parChTrans1D1" presStyleIdx="4" presStyleCnt="8"/>
      <dgm:spPr/>
    </dgm:pt>
    <dgm:pt modelId="{69E6BA95-7C23-409D-BCAB-B2A74241164D}" type="pres">
      <dgm:prSet presAssocID="{F75F8CAD-964C-46FD-BF2A-35D34BF4E443}" presName="sibTrans" presStyleCnt="0"/>
      <dgm:spPr/>
    </dgm:pt>
    <dgm:pt modelId="{B5BAF25A-4B6C-4D98-A678-2459C4110902}" type="pres">
      <dgm:prSet presAssocID="{E53FD4CE-65AA-421D-8EA5-B2F40EEEB495}" presName="composite" presStyleCnt="0"/>
      <dgm:spPr/>
    </dgm:pt>
    <dgm:pt modelId="{62FDB700-A8A2-42E1-80B6-4733B8A0CA1D}" type="pres">
      <dgm:prSet presAssocID="{E53FD4CE-65AA-421D-8EA5-B2F40EEEB495}" presName="FirstChild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499F17EC-BF24-4DAD-B99E-CA9099A52AB6}" type="pres">
      <dgm:prSet presAssocID="{E53FD4CE-65AA-421D-8EA5-B2F40EEEB495}" presName="Parent" presStyleLbl="alignNode1" presStyleIdx="5" presStyleCnt="8">
        <dgm:presLayoutVars>
          <dgm:chMax val="3"/>
          <dgm:chPref val="3"/>
          <dgm:bulletEnabled val="1"/>
        </dgm:presLayoutVars>
      </dgm:prSet>
      <dgm:spPr/>
    </dgm:pt>
    <dgm:pt modelId="{C537A193-D65A-4BCD-95C9-BB0034DA50F9}" type="pres">
      <dgm:prSet presAssocID="{E53FD4CE-65AA-421D-8EA5-B2F40EEEB495}" presName="Accent" presStyleLbl="parChTrans1D1" presStyleIdx="5" presStyleCnt="8"/>
      <dgm:spPr/>
    </dgm:pt>
    <dgm:pt modelId="{071678F8-64C3-46CB-AB80-EB4924961845}" type="pres">
      <dgm:prSet presAssocID="{713FD7E2-C0FC-49ED-86D4-05A32D9CFDA8}" presName="sibTrans" presStyleCnt="0"/>
      <dgm:spPr/>
    </dgm:pt>
    <dgm:pt modelId="{46A20A8A-80EE-411D-8594-5896A6600554}" type="pres">
      <dgm:prSet presAssocID="{1EF1717B-E1B7-4FC4-937C-0807324A83DE}" presName="composite" presStyleCnt="0"/>
      <dgm:spPr/>
    </dgm:pt>
    <dgm:pt modelId="{C0CEE7A7-4CFD-45CB-B916-1427F9696E85}" type="pres">
      <dgm:prSet presAssocID="{1EF1717B-E1B7-4FC4-937C-0807324A83DE}" presName="FirstChild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88926B52-9AB6-43CC-9A6B-C37CCC21938D}" type="pres">
      <dgm:prSet presAssocID="{1EF1717B-E1B7-4FC4-937C-0807324A83DE}" presName="Parent" presStyleLbl="alignNode1" presStyleIdx="6" presStyleCnt="8">
        <dgm:presLayoutVars>
          <dgm:chMax val="3"/>
          <dgm:chPref val="3"/>
          <dgm:bulletEnabled val="1"/>
        </dgm:presLayoutVars>
      </dgm:prSet>
      <dgm:spPr/>
    </dgm:pt>
    <dgm:pt modelId="{07150D2B-D64F-4F24-A496-405647680356}" type="pres">
      <dgm:prSet presAssocID="{1EF1717B-E1B7-4FC4-937C-0807324A83DE}" presName="Accent" presStyleLbl="parChTrans1D1" presStyleIdx="6" presStyleCnt="8"/>
      <dgm:spPr/>
    </dgm:pt>
    <dgm:pt modelId="{5EEC1A7A-924F-433E-9883-3906C67FA207}" type="pres">
      <dgm:prSet presAssocID="{F89463DA-002C-4A48-B9F5-03AC88E1CDE5}" presName="sibTrans" presStyleCnt="0"/>
      <dgm:spPr/>
    </dgm:pt>
    <dgm:pt modelId="{3510E80C-B21F-40AE-9E77-2ECD427F2822}" type="pres">
      <dgm:prSet presAssocID="{71109BA7-CD5A-47A0-8E83-4150AB7FAC5B}" presName="composite" presStyleCnt="0"/>
      <dgm:spPr/>
    </dgm:pt>
    <dgm:pt modelId="{F34D9745-E965-4F1F-8653-D24352FDA5BA}" type="pres">
      <dgm:prSet presAssocID="{71109BA7-CD5A-47A0-8E83-4150AB7FAC5B}" presName="FirstChild" presStyleLbl="revTx" presStyleIdx="7" presStyleCnt="8">
        <dgm:presLayoutVars>
          <dgm:chMax val="0"/>
          <dgm:chPref val="0"/>
          <dgm:bulletEnabled val="1"/>
        </dgm:presLayoutVars>
      </dgm:prSet>
      <dgm:spPr/>
    </dgm:pt>
    <dgm:pt modelId="{9CBEC028-44EB-4BFE-8FD9-0D18ECDF1EEC}" type="pres">
      <dgm:prSet presAssocID="{71109BA7-CD5A-47A0-8E83-4150AB7FAC5B}" presName="Parent" presStyleLbl="alignNode1" presStyleIdx="7" presStyleCnt="8">
        <dgm:presLayoutVars>
          <dgm:chMax val="3"/>
          <dgm:chPref val="3"/>
          <dgm:bulletEnabled val="1"/>
        </dgm:presLayoutVars>
      </dgm:prSet>
      <dgm:spPr/>
    </dgm:pt>
    <dgm:pt modelId="{4F819002-0B05-4325-BA76-EC9099F6A806}" type="pres">
      <dgm:prSet presAssocID="{71109BA7-CD5A-47A0-8E83-4150AB7FAC5B}" presName="Accent" presStyleLbl="parChTrans1D1" presStyleIdx="7" presStyleCnt="8"/>
      <dgm:spPr/>
    </dgm:pt>
  </dgm:ptLst>
  <dgm:cxnLst>
    <dgm:cxn modelId="{CEEF8300-5D2C-4ADD-A430-3FCFE6AAD264}" srcId="{83BE8221-D836-498E-959E-16AEF2AE8C1A}" destId="{1EFE84EE-89A3-4723-9683-4A505B44875D}" srcOrd="2" destOrd="0" parTransId="{0AA75E40-895E-4E54-8689-C0926D1FF8A1}" sibTransId="{DA31B601-E253-4F20-BB1A-433B6E7CC8A8}"/>
    <dgm:cxn modelId="{99A1BB19-B084-4A16-B25F-136430A48722}" type="presOf" srcId="{1EF1717B-E1B7-4FC4-937C-0807324A83DE}" destId="{88926B52-9AB6-43CC-9A6B-C37CCC21938D}" srcOrd="0" destOrd="0" presId="urn:microsoft.com/office/officeart/2011/layout/TabList"/>
    <dgm:cxn modelId="{6989E11B-6559-4BF0-98DE-4F04825D2872}" type="presOf" srcId="{A96E46CB-5A10-4BC6-AE27-BBEF7CF2A7F7}" destId="{0BD7FA1C-3EF8-44AE-82CB-43DCA0FFF105}" srcOrd="0" destOrd="0" presId="urn:microsoft.com/office/officeart/2011/layout/TabList"/>
    <dgm:cxn modelId="{B6D7D31D-D838-454A-B45E-F2C77EBBCD05}" type="presOf" srcId="{E53FD4CE-65AA-421D-8EA5-B2F40EEEB495}" destId="{499F17EC-BF24-4DAD-B99E-CA9099A52AB6}" srcOrd="0" destOrd="0" presId="urn:microsoft.com/office/officeart/2011/layout/TabList"/>
    <dgm:cxn modelId="{C90D2820-4F45-41AF-8CC5-8F42F7959AA4}" srcId="{1EF1717B-E1B7-4FC4-937C-0807324A83DE}" destId="{A2E565BF-26B3-4379-B915-CB914EDDF527}" srcOrd="0" destOrd="0" parTransId="{1106A729-35C7-4B27-A830-77F5142F4981}" sibTransId="{3A776FB6-2048-462F-AE28-F6A712173063}"/>
    <dgm:cxn modelId="{E18A5F20-DD25-4192-B3F9-7EC2CE72CF6A}" srcId="{E53FD4CE-65AA-421D-8EA5-B2F40EEEB495}" destId="{96A66C85-C795-4CE9-BA60-12B64A3C2B02}" srcOrd="0" destOrd="0" parTransId="{EE0B2E6F-8A21-4FE5-B9EE-2FDC2434A337}" sibTransId="{6BDB978D-6FC6-464D-BD7D-8741A9B22FA9}"/>
    <dgm:cxn modelId="{8DFE352A-8064-4906-877F-5E04AA94FA63}" srcId="{71109BA7-CD5A-47A0-8E83-4150AB7FAC5B}" destId="{A964DCE5-E525-4526-BDCF-1C7E239DCEAD}" srcOrd="0" destOrd="0" parTransId="{B687FDFE-A665-47D7-8265-E2F51E37D7E7}" sibTransId="{B6122FCE-7562-4F26-9922-B5B6AB67A94E}"/>
    <dgm:cxn modelId="{02F2172F-7A6A-4BAA-B4BC-D643FF3B1F8C}" type="presOf" srcId="{1B6A7269-18D5-42BA-8833-29CAA76ABE80}" destId="{88EC577D-9CCD-4B11-89F2-40F8A198ACE4}" srcOrd="0" destOrd="0" presId="urn:microsoft.com/office/officeart/2011/layout/TabList"/>
    <dgm:cxn modelId="{39F39F3C-528A-45A7-91CF-EA4A3784E0C7}" type="presOf" srcId="{71109BA7-CD5A-47A0-8E83-4150AB7FAC5B}" destId="{9CBEC028-44EB-4BFE-8FD9-0D18ECDF1EEC}" srcOrd="0" destOrd="0" presId="urn:microsoft.com/office/officeart/2011/layout/TabList"/>
    <dgm:cxn modelId="{CE4A2F5C-C6CD-401E-A84A-F8DF95832FEA}" srcId="{83BE8221-D836-498E-959E-16AEF2AE8C1A}" destId="{1EF1717B-E1B7-4FC4-937C-0807324A83DE}" srcOrd="6" destOrd="0" parTransId="{BE3AB12D-39B9-403D-A155-D7D86AF74C35}" sibTransId="{F89463DA-002C-4A48-B9F5-03AC88E1CDE5}"/>
    <dgm:cxn modelId="{1CA68E41-284E-4E8B-8319-47F223824EFA}" srcId="{83BE8221-D836-498E-959E-16AEF2AE8C1A}" destId="{848CCB27-1E39-4FC9-A1CE-F9127BD8CAF3}" srcOrd="3" destOrd="0" parTransId="{86ABE138-D82E-4780-AFB0-37729B52A3EF}" sibTransId="{F3767E7E-FC61-4493-8701-6C3FDA92FA80}"/>
    <dgm:cxn modelId="{18F8C066-870E-4446-82ED-AFA427D31839}" srcId="{1EFE84EE-89A3-4723-9683-4A505B44875D}" destId="{9660C82A-78E8-4A64-B7DB-2ECF3728FF46}" srcOrd="0" destOrd="0" parTransId="{81ED1F85-1313-491B-9EA8-45B999434DBF}" sibTransId="{4C0330A6-7D15-4012-A675-085BB04F593D}"/>
    <dgm:cxn modelId="{2D36A84A-757E-4BAB-AF87-1972C6557D4F}" srcId="{848CCB27-1E39-4FC9-A1CE-F9127BD8CAF3}" destId="{1B6A7269-18D5-42BA-8833-29CAA76ABE80}" srcOrd="0" destOrd="0" parTransId="{8C2B09C4-5B08-4FEF-8951-C2CD2A539725}" sibTransId="{FF4F173E-AC4A-407C-B46F-A7C3E8D250F8}"/>
    <dgm:cxn modelId="{5B40DF6E-6979-48AB-8B69-B2DB6F6F8BC3}" type="presOf" srcId="{7FC4349A-A084-4147-8646-33764BFDD270}" destId="{EF798E75-35DC-4E87-A745-CE0556BD28ED}" srcOrd="0" destOrd="0" presId="urn:microsoft.com/office/officeart/2011/layout/TabList"/>
    <dgm:cxn modelId="{AFD93477-1858-4DEE-A7DB-D32989FD944B}" srcId="{83BE8221-D836-498E-959E-16AEF2AE8C1A}" destId="{E53FD4CE-65AA-421D-8EA5-B2F40EEEB495}" srcOrd="5" destOrd="0" parTransId="{8C57DC50-53F5-4718-9429-A0D326719136}" sibTransId="{713FD7E2-C0FC-49ED-86D4-05A32D9CFDA8}"/>
    <dgm:cxn modelId="{BEF00B7C-8E63-4700-B9BF-A9D22B364FFC}" type="presOf" srcId="{848CCB27-1E39-4FC9-A1CE-F9127BD8CAF3}" destId="{7C4C248C-7975-4BBF-97D1-D94D3404FDC5}" srcOrd="0" destOrd="0" presId="urn:microsoft.com/office/officeart/2011/layout/TabList"/>
    <dgm:cxn modelId="{2B7D1A83-988B-4F26-985C-27195F559BF9}" type="presOf" srcId="{9EC2B73E-CD3E-4905-9D69-54B70E6203DE}" destId="{A9B74F73-9D8F-4DDE-98CB-6ACCE26EF90B}" srcOrd="0" destOrd="0" presId="urn:microsoft.com/office/officeart/2011/layout/TabList"/>
    <dgm:cxn modelId="{5BDA3886-3331-4620-9650-39CA7B1151EA}" type="presOf" srcId="{5DE41801-1FB5-4D2E-8B3A-DD63B53410A6}" destId="{BFC8B2F5-5CDF-4BC7-A8E8-8F46B1D2562E}" srcOrd="0" destOrd="0" presId="urn:microsoft.com/office/officeart/2011/layout/TabList"/>
    <dgm:cxn modelId="{48758A91-7E8B-4376-85AF-71396380ECE1}" srcId="{5858F015-B7F0-4DCF-AD44-A73FAF547A85}" destId="{A96E46CB-5A10-4BC6-AE27-BBEF7CF2A7F7}" srcOrd="0" destOrd="0" parTransId="{7CDED831-DCA6-45AF-9A04-CF07EBCB0B8F}" sibTransId="{CF694F6D-7871-4E3D-A11B-E7531685E4DA}"/>
    <dgm:cxn modelId="{1AE250A5-49E4-4566-B134-5A9AFB675032}" type="presOf" srcId="{83BE8221-D836-498E-959E-16AEF2AE8C1A}" destId="{016FEC3C-2A9F-4FB4-89C3-4CAD29C18345}" srcOrd="0" destOrd="0" presId="urn:microsoft.com/office/officeart/2011/layout/TabList"/>
    <dgm:cxn modelId="{0A88DCA7-7C50-4CD9-98E0-B6FAD0688DAC}" type="presOf" srcId="{9660C82A-78E8-4A64-B7DB-2ECF3728FF46}" destId="{CA1A5FB5-AB94-4426-AC08-096AEA15DFDD}" srcOrd="0" destOrd="0" presId="urn:microsoft.com/office/officeart/2011/layout/TabList"/>
    <dgm:cxn modelId="{7B8814B8-ABC2-4339-B3C0-BE10441AD0FE}" type="presOf" srcId="{1EFE84EE-89A3-4723-9683-4A505B44875D}" destId="{53B6BD33-9078-4F8A-B580-26A59C555B71}" srcOrd="0" destOrd="0" presId="urn:microsoft.com/office/officeart/2011/layout/TabList"/>
    <dgm:cxn modelId="{1FDA7BBA-5A78-499E-B50D-3DDD7B7EBCF1}" srcId="{7FC4349A-A084-4147-8646-33764BFDD270}" destId="{9EC2B73E-CD3E-4905-9D69-54B70E6203DE}" srcOrd="0" destOrd="0" parTransId="{35A3AE5A-E931-4FCC-BB92-E4671B708A0E}" sibTransId="{10DACA43-59FF-4602-9237-BE918B5AB677}"/>
    <dgm:cxn modelId="{4438B1BE-B7EC-45FC-B488-1D135DC71F9E}" srcId="{83BE8221-D836-498E-959E-16AEF2AE8C1A}" destId="{71109BA7-CD5A-47A0-8E83-4150AB7FAC5B}" srcOrd="7" destOrd="0" parTransId="{19ED4AE2-6509-428E-80E3-554F090E15EB}" sibTransId="{8957EEAF-EF7E-416C-AB3E-7A7FDB02D3D8}"/>
    <dgm:cxn modelId="{F3A3A4C3-EE1A-469B-96F8-6D8E2B09C4A9}" type="presOf" srcId="{96A66C85-C795-4CE9-BA60-12B64A3C2B02}" destId="{62FDB700-A8A2-42E1-80B6-4733B8A0CA1D}" srcOrd="0" destOrd="0" presId="urn:microsoft.com/office/officeart/2011/layout/TabList"/>
    <dgm:cxn modelId="{C9395FCA-FDD7-4F15-9192-EA74006C32A6}" srcId="{83BE8221-D836-498E-959E-16AEF2AE8C1A}" destId="{5858F015-B7F0-4DCF-AD44-A73FAF547A85}" srcOrd="1" destOrd="0" parTransId="{B8376EE6-82A1-4484-9154-9D97C156375E}" sibTransId="{A26F3A96-F5C5-4473-9563-F78C6438E4D9}"/>
    <dgm:cxn modelId="{129334CC-BB26-4DB7-8551-5F4DF22B384B}" srcId="{83BE8221-D836-498E-959E-16AEF2AE8C1A}" destId="{5DE41801-1FB5-4D2E-8B3A-DD63B53410A6}" srcOrd="4" destOrd="0" parTransId="{8E82FEA5-289C-4CE7-BF4A-0DA6BA5FC464}" sibTransId="{F75F8CAD-964C-46FD-BF2A-35D34BF4E443}"/>
    <dgm:cxn modelId="{B055BDD5-EED4-4DE2-9F32-C43AB3E2373B}" type="presOf" srcId="{A2E565BF-26B3-4379-B915-CB914EDDF527}" destId="{C0CEE7A7-4CFD-45CB-B916-1427F9696E85}" srcOrd="0" destOrd="0" presId="urn:microsoft.com/office/officeart/2011/layout/TabList"/>
    <dgm:cxn modelId="{10B79BD6-71D3-4EE3-8464-0535E640E8E0}" type="presOf" srcId="{A964DCE5-E525-4526-BDCF-1C7E239DCEAD}" destId="{F34D9745-E965-4F1F-8653-D24352FDA5BA}" srcOrd="0" destOrd="0" presId="urn:microsoft.com/office/officeart/2011/layout/TabList"/>
    <dgm:cxn modelId="{6186B7E7-9700-4A3C-AA99-BFB9C4D9EFDD}" srcId="{5DE41801-1FB5-4D2E-8B3A-DD63B53410A6}" destId="{E4272066-A48C-401A-8785-3E5134BEBC68}" srcOrd="0" destOrd="0" parTransId="{BBDB9E8B-ED01-4B3D-B069-72F5BC366781}" sibTransId="{D7731DEE-9BF8-4486-817D-723C33825C22}"/>
    <dgm:cxn modelId="{8AE7A0EC-3CFE-4CB2-A7D4-9F2A8FDC41F0}" type="presOf" srcId="{5858F015-B7F0-4DCF-AD44-A73FAF547A85}" destId="{5E2933BB-CA13-4328-A1DA-67966833F8DF}" srcOrd="0" destOrd="0" presId="urn:microsoft.com/office/officeart/2011/layout/TabList"/>
    <dgm:cxn modelId="{1A47BFF0-579A-4179-9C68-EC71D0D1E98A}" type="presOf" srcId="{E4272066-A48C-401A-8785-3E5134BEBC68}" destId="{4E6326E4-270E-4C4A-887D-8113AD51DEEB}" srcOrd="0" destOrd="0" presId="urn:microsoft.com/office/officeart/2011/layout/TabList"/>
    <dgm:cxn modelId="{3A7045FB-E929-4F7A-AB68-3455693625A0}" srcId="{83BE8221-D836-498E-959E-16AEF2AE8C1A}" destId="{7FC4349A-A084-4147-8646-33764BFDD270}" srcOrd="0" destOrd="0" parTransId="{92EEC223-80BF-49AF-B195-A9C9C9CD2B91}" sibTransId="{E89B12B4-BA35-4932-A71C-2667115865B3}"/>
    <dgm:cxn modelId="{D169307E-F443-4D45-9EA9-E43830FD4365}" type="presParOf" srcId="{016FEC3C-2A9F-4FB4-89C3-4CAD29C18345}" destId="{CE7640F5-1982-4C5E-B2B9-FC9D547FF8FB}" srcOrd="0" destOrd="0" presId="urn:microsoft.com/office/officeart/2011/layout/TabList"/>
    <dgm:cxn modelId="{F8006D35-32AC-427D-A93B-093B136A1794}" type="presParOf" srcId="{CE7640F5-1982-4C5E-B2B9-FC9D547FF8FB}" destId="{A9B74F73-9D8F-4DDE-98CB-6ACCE26EF90B}" srcOrd="0" destOrd="0" presId="urn:microsoft.com/office/officeart/2011/layout/TabList"/>
    <dgm:cxn modelId="{A235D0BE-7B2B-45CB-9AAF-8CB807E9CE48}" type="presParOf" srcId="{CE7640F5-1982-4C5E-B2B9-FC9D547FF8FB}" destId="{EF798E75-35DC-4E87-A745-CE0556BD28ED}" srcOrd="1" destOrd="0" presId="urn:microsoft.com/office/officeart/2011/layout/TabList"/>
    <dgm:cxn modelId="{89C54D82-803C-47BB-A1A5-D6A054AC6F4A}" type="presParOf" srcId="{CE7640F5-1982-4C5E-B2B9-FC9D547FF8FB}" destId="{6C12C3FA-FAD4-4304-A1CC-D97D692213DA}" srcOrd="2" destOrd="0" presId="urn:microsoft.com/office/officeart/2011/layout/TabList"/>
    <dgm:cxn modelId="{95A8711D-A537-4EC4-89C2-B6C5A5A4C272}" type="presParOf" srcId="{016FEC3C-2A9F-4FB4-89C3-4CAD29C18345}" destId="{E762F95E-85A5-42D3-BD65-7EDF4CB90DE4}" srcOrd="1" destOrd="0" presId="urn:microsoft.com/office/officeart/2011/layout/TabList"/>
    <dgm:cxn modelId="{0A7A2372-3ED8-4431-A7B4-6A8DD94E274A}" type="presParOf" srcId="{016FEC3C-2A9F-4FB4-89C3-4CAD29C18345}" destId="{1DB0A714-8656-455A-ABD7-0913976DD2C3}" srcOrd="2" destOrd="0" presId="urn:microsoft.com/office/officeart/2011/layout/TabList"/>
    <dgm:cxn modelId="{CEB263FB-A0C9-477D-843C-7D5F5D313E92}" type="presParOf" srcId="{1DB0A714-8656-455A-ABD7-0913976DD2C3}" destId="{0BD7FA1C-3EF8-44AE-82CB-43DCA0FFF105}" srcOrd="0" destOrd="0" presId="urn:microsoft.com/office/officeart/2011/layout/TabList"/>
    <dgm:cxn modelId="{A9A1CD2A-C65B-4196-A3A5-3F14E9FA2D28}" type="presParOf" srcId="{1DB0A714-8656-455A-ABD7-0913976DD2C3}" destId="{5E2933BB-CA13-4328-A1DA-67966833F8DF}" srcOrd="1" destOrd="0" presId="urn:microsoft.com/office/officeart/2011/layout/TabList"/>
    <dgm:cxn modelId="{F5F205EF-B2D5-4D7C-ABAD-E7F82ECC5987}" type="presParOf" srcId="{1DB0A714-8656-455A-ABD7-0913976DD2C3}" destId="{FB7C7928-7C0A-484D-8E39-D2F6F962E278}" srcOrd="2" destOrd="0" presId="urn:microsoft.com/office/officeart/2011/layout/TabList"/>
    <dgm:cxn modelId="{546465F0-D7D4-4794-B6A3-BB6FD9549F04}" type="presParOf" srcId="{016FEC3C-2A9F-4FB4-89C3-4CAD29C18345}" destId="{5140E323-49A9-4006-9A38-E3767A4ECC82}" srcOrd="3" destOrd="0" presId="urn:microsoft.com/office/officeart/2011/layout/TabList"/>
    <dgm:cxn modelId="{9DED81DE-1A9A-4BD0-8465-44FA38F09700}" type="presParOf" srcId="{016FEC3C-2A9F-4FB4-89C3-4CAD29C18345}" destId="{36875670-AFC9-4EB1-82E3-B7E49833C08E}" srcOrd="4" destOrd="0" presId="urn:microsoft.com/office/officeart/2011/layout/TabList"/>
    <dgm:cxn modelId="{3AFDF8BE-49C8-40CD-885D-A66A8FD30C72}" type="presParOf" srcId="{36875670-AFC9-4EB1-82E3-B7E49833C08E}" destId="{CA1A5FB5-AB94-4426-AC08-096AEA15DFDD}" srcOrd="0" destOrd="0" presId="urn:microsoft.com/office/officeart/2011/layout/TabList"/>
    <dgm:cxn modelId="{BF0D699E-5923-4009-BF77-39173576ADE8}" type="presParOf" srcId="{36875670-AFC9-4EB1-82E3-B7E49833C08E}" destId="{53B6BD33-9078-4F8A-B580-26A59C555B71}" srcOrd="1" destOrd="0" presId="urn:microsoft.com/office/officeart/2011/layout/TabList"/>
    <dgm:cxn modelId="{1317209B-8D4D-4B83-BE19-831748F37800}" type="presParOf" srcId="{36875670-AFC9-4EB1-82E3-B7E49833C08E}" destId="{7CE7E12B-94DC-4F41-8BB8-8A11C9BE848E}" srcOrd="2" destOrd="0" presId="urn:microsoft.com/office/officeart/2011/layout/TabList"/>
    <dgm:cxn modelId="{75A2C45D-BE29-4E77-9052-5AB131C70296}" type="presParOf" srcId="{016FEC3C-2A9F-4FB4-89C3-4CAD29C18345}" destId="{646973CB-0DDD-4ACB-B3D9-6F8394B632C2}" srcOrd="5" destOrd="0" presId="urn:microsoft.com/office/officeart/2011/layout/TabList"/>
    <dgm:cxn modelId="{D4B7C54A-03DE-43CA-AD67-B47A4CBFC456}" type="presParOf" srcId="{016FEC3C-2A9F-4FB4-89C3-4CAD29C18345}" destId="{B93D73B7-CCDF-4FF5-9C81-360297A37376}" srcOrd="6" destOrd="0" presId="urn:microsoft.com/office/officeart/2011/layout/TabList"/>
    <dgm:cxn modelId="{A989DD6F-E891-4972-8EB4-ABDB1F8EEE68}" type="presParOf" srcId="{B93D73B7-CCDF-4FF5-9C81-360297A37376}" destId="{88EC577D-9CCD-4B11-89F2-40F8A198ACE4}" srcOrd="0" destOrd="0" presId="urn:microsoft.com/office/officeart/2011/layout/TabList"/>
    <dgm:cxn modelId="{524E18F6-61D8-4593-A090-524518CE85F8}" type="presParOf" srcId="{B93D73B7-CCDF-4FF5-9C81-360297A37376}" destId="{7C4C248C-7975-4BBF-97D1-D94D3404FDC5}" srcOrd="1" destOrd="0" presId="urn:microsoft.com/office/officeart/2011/layout/TabList"/>
    <dgm:cxn modelId="{E96C46D4-3BC6-4108-8FCF-97432EA466AB}" type="presParOf" srcId="{B93D73B7-CCDF-4FF5-9C81-360297A37376}" destId="{A8620737-354F-4A51-83AA-BEE6AD1572E3}" srcOrd="2" destOrd="0" presId="urn:microsoft.com/office/officeart/2011/layout/TabList"/>
    <dgm:cxn modelId="{8AB2885C-397C-4010-B54E-F88DB1B165C5}" type="presParOf" srcId="{016FEC3C-2A9F-4FB4-89C3-4CAD29C18345}" destId="{9B5130CE-F227-4A06-87B1-2E4A68D8F98B}" srcOrd="7" destOrd="0" presId="urn:microsoft.com/office/officeart/2011/layout/TabList"/>
    <dgm:cxn modelId="{3155B62C-7B21-4A76-A393-674ABC547895}" type="presParOf" srcId="{016FEC3C-2A9F-4FB4-89C3-4CAD29C18345}" destId="{3D16CE63-8FB7-474D-A566-52212535D608}" srcOrd="8" destOrd="0" presId="urn:microsoft.com/office/officeart/2011/layout/TabList"/>
    <dgm:cxn modelId="{F5926C8B-F897-4F43-A193-5EE66389C853}" type="presParOf" srcId="{3D16CE63-8FB7-474D-A566-52212535D608}" destId="{4E6326E4-270E-4C4A-887D-8113AD51DEEB}" srcOrd="0" destOrd="0" presId="urn:microsoft.com/office/officeart/2011/layout/TabList"/>
    <dgm:cxn modelId="{134E70EB-2C81-4D06-A153-7699394E3637}" type="presParOf" srcId="{3D16CE63-8FB7-474D-A566-52212535D608}" destId="{BFC8B2F5-5CDF-4BC7-A8E8-8F46B1D2562E}" srcOrd="1" destOrd="0" presId="urn:microsoft.com/office/officeart/2011/layout/TabList"/>
    <dgm:cxn modelId="{C13DB4E1-2222-436F-8059-3885E07490CE}" type="presParOf" srcId="{3D16CE63-8FB7-474D-A566-52212535D608}" destId="{4847E1C7-8811-4401-B1FB-F576C70F8610}" srcOrd="2" destOrd="0" presId="urn:microsoft.com/office/officeart/2011/layout/TabList"/>
    <dgm:cxn modelId="{F5BE55B0-7EED-4271-B94F-F1694EA53F0E}" type="presParOf" srcId="{016FEC3C-2A9F-4FB4-89C3-4CAD29C18345}" destId="{69E6BA95-7C23-409D-BCAB-B2A74241164D}" srcOrd="9" destOrd="0" presId="urn:microsoft.com/office/officeart/2011/layout/TabList"/>
    <dgm:cxn modelId="{6ACEAEDC-2616-4401-8755-5AA18974EFDD}" type="presParOf" srcId="{016FEC3C-2A9F-4FB4-89C3-4CAD29C18345}" destId="{B5BAF25A-4B6C-4D98-A678-2459C4110902}" srcOrd="10" destOrd="0" presId="urn:microsoft.com/office/officeart/2011/layout/TabList"/>
    <dgm:cxn modelId="{90A11628-0E00-4D93-A2DA-6AADF164E13A}" type="presParOf" srcId="{B5BAF25A-4B6C-4D98-A678-2459C4110902}" destId="{62FDB700-A8A2-42E1-80B6-4733B8A0CA1D}" srcOrd="0" destOrd="0" presId="urn:microsoft.com/office/officeart/2011/layout/TabList"/>
    <dgm:cxn modelId="{E2BCD558-13B3-450D-B2AF-87C9CB6B2F71}" type="presParOf" srcId="{B5BAF25A-4B6C-4D98-A678-2459C4110902}" destId="{499F17EC-BF24-4DAD-B99E-CA9099A52AB6}" srcOrd="1" destOrd="0" presId="urn:microsoft.com/office/officeart/2011/layout/TabList"/>
    <dgm:cxn modelId="{F6CF6FE9-C0B0-4005-8E9E-0D867274ACB7}" type="presParOf" srcId="{B5BAF25A-4B6C-4D98-A678-2459C4110902}" destId="{C537A193-D65A-4BCD-95C9-BB0034DA50F9}" srcOrd="2" destOrd="0" presId="urn:microsoft.com/office/officeart/2011/layout/TabList"/>
    <dgm:cxn modelId="{12C3FD62-EA6A-4D03-9CC2-7519D809F052}" type="presParOf" srcId="{016FEC3C-2A9F-4FB4-89C3-4CAD29C18345}" destId="{071678F8-64C3-46CB-AB80-EB4924961845}" srcOrd="11" destOrd="0" presId="urn:microsoft.com/office/officeart/2011/layout/TabList"/>
    <dgm:cxn modelId="{A5CC176B-51F1-4E1C-A1A0-9C157CA78E4B}" type="presParOf" srcId="{016FEC3C-2A9F-4FB4-89C3-4CAD29C18345}" destId="{46A20A8A-80EE-411D-8594-5896A6600554}" srcOrd="12" destOrd="0" presId="urn:microsoft.com/office/officeart/2011/layout/TabList"/>
    <dgm:cxn modelId="{30625D15-47E3-4DD4-8A9D-892444D7E8AD}" type="presParOf" srcId="{46A20A8A-80EE-411D-8594-5896A6600554}" destId="{C0CEE7A7-4CFD-45CB-B916-1427F9696E85}" srcOrd="0" destOrd="0" presId="urn:microsoft.com/office/officeart/2011/layout/TabList"/>
    <dgm:cxn modelId="{33FFEBFA-E7EC-4A4E-BE6D-0CC0CAB53D71}" type="presParOf" srcId="{46A20A8A-80EE-411D-8594-5896A6600554}" destId="{88926B52-9AB6-43CC-9A6B-C37CCC21938D}" srcOrd="1" destOrd="0" presId="urn:microsoft.com/office/officeart/2011/layout/TabList"/>
    <dgm:cxn modelId="{031B114D-7CDC-43AB-8A6F-350CB69F560B}" type="presParOf" srcId="{46A20A8A-80EE-411D-8594-5896A6600554}" destId="{07150D2B-D64F-4F24-A496-405647680356}" srcOrd="2" destOrd="0" presId="urn:microsoft.com/office/officeart/2011/layout/TabList"/>
    <dgm:cxn modelId="{D2EB7936-060D-4586-A5B9-ADE3C5783E0A}" type="presParOf" srcId="{016FEC3C-2A9F-4FB4-89C3-4CAD29C18345}" destId="{5EEC1A7A-924F-433E-9883-3906C67FA207}" srcOrd="13" destOrd="0" presId="urn:microsoft.com/office/officeart/2011/layout/TabList"/>
    <dgm:cxn modelId="{B0438204-9178-4F16-9728-E8F55986CDFD}" type="presParOf" srcId="{016FEC3C-2A9F-4FB4-89C3-4CAD29C18345}" destId="{3510E80C-B21F-40AE-9E77-2ECD427F2822}" srcOrd="14" destOrd="0" presId="urn:microsoft.com/office/officeart/2011/layout/TabList"/>
    <dgm:cxn modelId="{127623C4-88B3-4592-B511-E7D03332170E}" type="presParOf" srcId="{3510E80C-B21F-40AE-9E77-2ECD427F2822}" destId="{F34D9745-E965-4F1F-8653-D24352FDA5BA}" srcOrd="0" destOrd="0" presId="urn:microsoft.com/office/officeart/2011/layout/TabList"/>
    <dgm:cxn modelId="{63736AA1-12F5-4449-8CA9-7821551BFDE4}" type="presParOf" srcId="{3510E80C-B21F-40AE-9E77-2ECD427F2822}" destId="{9CBEC028-44EB-4BFE-8FD9-0D18ECDF1EEC}" srcOrd="1" destOrd="0" presId="urn:microsoft.com/office/officeart/2011/layout/TabList"/>
    <dgm:cxn modelId="{73A955D6-02BF-44FF-99CE-BD5FFB164A7C}" type="presParOf" srcId="{3510E80C-B21F-40AE-9E77-2ECD427F2822}" destId="{4F819002-0B05-4325-BA76-EC9099F6A806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819002-0B05-4325-BA76-EC9099F6A806}">
      <dsp:nvSpPr>
        <dsp:cNvPr id="0" name=""/>
        <dsp:cNvSpPr/>
      </dsp:nvSpPr>
      <dsp:spPr>
        <a:xfrm>
          <a:off x="0" y="4088859"/>
          <a:ext cx="9996905" cy="0"/>
        </a:xfrm>
        <a:prstGeom prst="line">
          <a:avLst/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150D2B-D64F-4F24-A496-405647680356}">
      <dsp:nvSpPr>
        <dsp:cNvPr id="0" name=""/>
        <dsp:cNvSpPr/>
      </dsp:nvSpPr>
      <dsp:spPr>
        <a:xfrm>
          <a:off x="0" y="3574999"/>
          <a:ext cx="9996905" cy="0"/>
        </a:xfrm>
        <a:prstGeom prst="line">
          <a:avLst/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37A193-D65A-4BCD-95C9-BB0034DA50F9}">
      <dsp:nvSpPr>
        <dsp:cNvPr id="0" name=""/>
        <dsp:cNvSpPr/>
      </dsp:nvSpPr>
      <dsp:spPr>
        <a:xfrm>
          <a:off x="0" y="3061139"/>
          <a:ext cx="9996905" cy="0"/>
        </a:xfrm>
        <a:prstGeom prst="line">
          <a:avLst/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47E1C7-8811-4401-B1FB-F576C70F8610}">
      <dsp:nvSpPr>
        <dsp:cNvPr id="0" name=""/>
        <dsp:cNvSpPr/>
      </dsp:nvSpPr>
      <dsp:spPr>
        <a:xfrm>
          <a:off x="0" y="2547280"/>
          <a:ext cx="9996905" cy="0"/>
        </a:xfrm>
        <a:prstGeom prst="line">
          <a:avLst/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20737-354F-4A51-83AA-BEE6AD1572E3}">
      <dsp:nvSpPr>
        <dsp:cNvPr id="0" name=""/>
        <dsp:cNvSpPr/>
      </dsp:nvSpPr>
      <dsp:spPr>
        <a:xfrm>
          <a:off x="0" y="2033420"/>
          <a:ext cx="9996905" cy="0"/>
        </a:xfrm>
        <a:prstGeom prst="line">
          <a:avLst/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E7E12B-94DC-4F41-8BB8-8A11C9BE848E}">
      <dsp:nvSpPr>
        <dsp:cNvPr id="0" name=""/>
        <dsp:cNvSpPr/>
      </dsp:nvSpPr>
      <dsp:spPr>
        <a:xfrm>
          <a:off x="0" y="1519561"/>
          <a:ext cx="9996905" cy="0"/>
        </a:xfrm>
        <a:prstGeom prst="line">
          <a:avLst/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7C7928-7C0A-484D-8E39-D2F6F962E278}">
      <dsp:nvSpPr>
        <dsp:cNvPr id="0" name=""/>
        <dsp:cNvSpPr/>
      </dsp:nvSpPr>
      <dsp:spPr>
        <a:xfrm>
          <a:off x="0" y="1005701"/>
          <a:ext cx="9996905" cy="0"/>
        </a:xfrm>
        <a:prstGeom prst="line">
          <a:avLst/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12C3FA-FAD4-4304-A1CC-D97D692213DA}">
      <dsp:nvSpPr>
        <dsp:cNvPr id="0" name=""/>
        <dsp:cNvSpPr/>
      </dsp:nvSpPr>
      <dsp:spPr>
        <a:xfrm>
          <a:off x="0" y="491841"/>
          <a:ext cx="9996905" cy="0"/>
        </a:xfrm>
        <a:prstGeom prst="line">
          <a:avLst/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B74F73-9D8F-4DDE-98CB-6ACCE26EF90B}">
      <dsp:nvSpPr>
        <dsp:cNvPr id="0" name=""/>
        <dsp:cNvSpPr/>
      </dsp:nvSpPr>
      <dsp:spPr>
        <a:xfrm>
          <a:off x="2599195" y="2451"/>
          <a:ext cx="7397710" cy="489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b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Product Description</a:t>
          </a:r>
          <a:endParaRPr lang="en-ID" sz="2700" kern="1200" dirty="0"/>
        </a:p>
      </dsp:txBody>
      <dsp:txXfrm>
        <a:off x="2599195" y="2451"/>
        <a:ext cx="7397710" cy="489390"/>
      </dsp:txXfrm>
    </dsp:sp>
    <dsp:sp modelId="{EF798E75-35DC-4E87-A745-CE0556BD28ED}">
      <dsp:nvSpPr>
        <dsp:cNvPr id="0" name=""/>
        <dsp:cNvSpPr/>
      </dsp:nvSpPr>
      <dsp:spPr>
        <a:xfrm>
          <a:off x="0" y="2451"/>
          <a:ext cx="2599195" cy="489390"/>
        </a:xfrm>
        <a:prstGeom prst="round2SameRect">
          <a:avLst>
            <a:gd name="adj1" fmla="val 1667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1</a:t>
          </a:r>
          <a:endParaRPr lang="en-ID" sz="2700" kern="1200" dirty="0"/>
        </a:p>
      </dsp:txBody>
      <dsp:txXfrm>
        <a:off x="23894" y="26345"/>
        <a:ext cx="2551407" cy="465496"/>
      </dsp:txXfrm>
    </dsp:sp>
    <dsp:sp modelId="{0BD7FA1C-3EF8-44AE-82CB-43DCA0FFF105}">
      <dsp:nvSpPr>
        <dsp:cNvPr id="0" name=""/>
        <dsp:cNvSpPr/>
      </dsp:nvSpPr>
      <dsp:spPr>
        <a:xfrm>
          <a:off x="2599195" y="516311"/>
          <a:ext cx="7397710" cy="489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b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Live Demo</a:t>
          </a:r>
          <a:endParaRPr lang="en-ID" sz="2700" kern="1200" dirty="0"/>
        </a:p>
      </dsp:txBody>
      <dsp:txXfrm>
        <a:off x="2599195" y="516311"/>
        <a:ext cx="7397710" cy="489390"/>
      </dsp:txXfrm>
    </dsp:sp>
    <dsp:sp modelId="{5E2933BB-CA13-4328-A1DA-67966833F8DF}">
      <dsp:nvSpPr>
        <dsp:cNvPr id="0" name=""/>
        <dsp:cNvSpPr/>
      </dsp:nvSpPr>
      <dsp:spPr>
        <a:xfrm>
          <a:off x="0" y="516311"/>
          <a:ext cx="2599195" cy="489390"/>
        </a:xfrm>
        <a:prstGeom prst="round2SameRect">
          <a:avLst>
            <a:gd name="adj1" fmla="val 1667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2</a:t>
          </a:r>
          <a:endParaRPr lang="en-ID" sz="2700" kern="1200" dirty="0"/>
        </a:p>
      </dsp:txBody>
      <dsp:txXfrm>
        <a:off x="23894" y="540205"/>
        <a:ext cx="2551407" cy="465496"/>
      </dsp:txXfrm>
    </dsp:sp>
    <dsp:sp modelId="{CA1A5FB5-AB94-4426-AC08-096AEA15DFDD}">
      <dsp:nvSpPr>
        <dsp:cNvPr id="0" name=""/>
        <dsp:cNvSpPr/>
      </dsp:nvSpPr>
      <dsp:spPr>
        <a:xfrm>
          <a:off x="2599195" y="1030171"/>
          <a:ext cx="7397710" cy="489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b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Software Design</a:t>
          </a:r>
          <a:endParaRPr lang="en-ID" sz="2700" kern="1200" dirty="0"/>
        </a:p>
      </dsp:txBody>
      <dsp:txXfrm>
        <a:off x="2599195" y="1030171"/>
        <a:ext cx="7397710" cy="489390"/>
      </dsp:txXfrm>
    </dsp:sp>
    <dsp:sp modelId="{53B6BD33-9078-4F8A-B580-26A59C555B71}">
      <dsp:nvSpPr>
        <dsp:cNvPr id="0" name=""/>
        <dsp:cNvSpPr/>
      </dsp:nvSpPr>
      <dsp:spPr>
        <a:xfrm>
          <a:off x="0" y="1030171"/>
          <a:ext cx="2599195" cy="489390"/>
        </a:xfrm>
        <a:prstGeom prst="round2SameRect">
          <a:avLst>
            <a:gd name="adj1" fmla="val 1667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3</a:t>
          </a:r>
          <a:endParaRPr lang="en-ID" sz="2700" kern="1200" dirty="0"/>
        </a:p>
      </dsp:txBody>
      <dsp:txXfrm>
        <a:off x="23894" y="1054065"/>
        <a:ext cx="2551407" cy="465496"/>
      </dsp:txXfrm>
    </dsp:sp>
    <dsp:sp modelId="{88EC577D-9CCD-4B11-89F2-40F8A198ACE4}">
      <dsp:nvSpPr>
        <dsp:cNvPr id="0" name=""/>
        <dsp:cNvSpPr/>
      </dsp:nvSpPr>
      <dsp:spPr>
        <a:xfrm>
          <a:off x="2599195" y="1544030"/>
          <a:ext cx="7397710" cy="489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b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Technology Stack</a:t>
          </a:r>
          <a:endParaRPr lang="en-ID" sz="2700" kern="1200" dirty="0"/>
        </a:p>
      </dsp:txBody>
      <dsp:txXfrm>
        <a:off x="2599195" y="1544030"/>
        <a:ext cx="7397710" cy="489390"/>
      </dsp:txXfrm>
    </dsp:sp>
    <dsp:sp modelId="{7C4C248C-7975-4BBF-97D1-D94D3404FDC5}">
      <dsp:nvSpPr>
        <dsp:cNvPr id="0" name=""/>
        <dsp:cNvSpPr/>
      </dsp:nvSpPr>
      <dsp:spPr>
        <a:xfrm>
          <a:off x="0" y="1544030"/>
          <a:ext cx="2599195" cy="489390"/>
        </a:xfrm>
        <a:prstGeom prst="round2SameRect">
          <a:avLst>
            <a:gd name="adj1" fmla="val 1667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4</a:t>
          </a:r>
          <a:endParaRPr lang="en-ID" sz="2700" kern="1200" dirty="0"/>
        </a:p>
      </dsp:txBody>
      <dsp:txXfrm>
        <a:off x="23894" y="1567924"/>
        <a:ext cx="2551407" cy="465496"/>
      </dsp:txXfrm>
    </dsp:sp>
    <dsp:sp modelId="{4E6326E4-270E-4C4A-887D-8113AD51DEEB}">
      <dsp:nvSpPr>
        <dsp:cNvPr id="0" name=""/>
        <dsp:cNvSpPr/>
      </dsp:nvSpPr>
      <dsp:spPr>
        <a:xfrm>
          <a:off x="2599195" y="2057890"/>
          <a:ext cx="7397710" cy="489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b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Code Quality</a:t>
          </a:r>
          <a:endParaRPr lang="en-ID" sz="2700" kern="1200" dirty="0"/>
        </a:p>
      </dsp:txBody>
      <dsp:txXfrm>
        <a:off x="2599195" y="2057890"/>
        <a:ext cx="7397710" cy="489390"/>
      </dsp:txXfrm>
    </dsp:sp>
    <dsp:sp modelId="{BFC8B2F5-5CDF-4BC7-A8E8-8F46B1D2562E}">
      <dsp:nvSpPr>
        <dsp:cNvPr id="0" name=""/>
        <dsp:cNvSpPr/>
      </dsp:nvSpPr>
      <dsp:spPr>
        <a:xfrm>
          <a:off x="0" y="2057890"/>
          <a:ext cx="2599195" cy="489390"/>
        </a:xfrm>
        <a:prstGeom prst="round2SameRect">
          <a:avLst>
            <a:gd name="adj1" fmla="val 1667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5</a:t>
          </a:r>
          <a:endParaRPr lang="en-ID" sz="2700" kern="1200" dirty="0"/>
        </a:p>
      </dsp:txBody>
      <dsp:txXfrm>
        <a:off x="23894" y="2081784"/>
        <a:ext cx="2551407" cy="465496"/>
      </dsp:txXfrm>
    </dsp:sp>
    <dsp:sp modelId="{62FDB700-A8A2-42E1-80B6-4733B8A0CA1D}">
      <dsp:nvSpPr>
        <dsp:cNvPr id="0" name=""/>
        <dsp:cNvSpPr/>
      </dsp:nvSpPr>
      <dsp:spPr>
        <a:xfrm>
          <a:off x="2599195" y="2571749"/>
          <a:ext cx="7397710" cy="489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b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Workflow &amp; Collaboration</a:t>
          </a:r>
          <a:endParaRPr lang="en-ID" sz="2700" kern="1200" dirty="0"/>
        </a:p>
      </dsp:txBody>
      <dsp:txXfrm>
        <a:off x="2599195" y="2571749"/>
        <a:ext cx="7397710" cy="489390"/>
      </dsp:txXfrm>
    </dsp:sp>
    <dsp:sp modelId="{499F17EC-BF24-4DAD-B99E-CA9099A52AB6}">
      <dsp:nvSpPr>
        <dsp:cNvPr id="0" name=""/>
        <dsp:cNvSpPr/>
      </dsp:nvSpPr>
      <dsp:spPr>
        <a:xfrm>
          <a:off x="0" y="2571749"/>
          <a:ext cx="2599195" cy="489390"/>
        </a:xfrm>
        <a:prstGeom prst="round2SameRect">
          <a:avLst>
            <a:gd name="adj1" fmla="val 1667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6</a:t>
          </a:r>
          <a:endParaRPr lang="en-ID" sz="2700" kern="1200" dirty="0"/>
        </a:p>
      </dsp:txBody>
      <dsp:txXfrm>
        <a:off x="23894" y="2595643"/>
        <a:ext cx="2551407" cy="465496"/>
      </dsp:txXfrm>
    </dsp:sp>
    <dsp:sp modelId="{C0CEE7A7-4CFD-45CB-B916-1427F9696E85}">
      <dsp:nvSpPr>
        <dsp:cNvPr id="0" name=""/>
        <dsp:cNvSpPr/>
      </dsp:nvSpPr>
      <dsp:spPr>
        <a:xfrm>
          <a:off x="2599195" y="3085609"/>
          <a:ext cx="7397710" cy="489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b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Deployment</a:t>
          </a:r>
          <a:endParaRPr lang="en-ID" sz="2700" kern="1200" dirty="0"/>
        </a:p>
      </dsp:txBody>
      <dsp:txXfrm>
        <a:off x="2599195" y="3085609"/>
        <a:ext cx="7397710" cy="489390"/>
      </dsp:txXfrm>
    </dsp:sp>
    <dsp:sp modelId="{88926B52-9AB6-43CC-9A6B-C37CCC21938D}">
      <dsp:nvSpPr>
        <dsp:cNvPr id="0" name=""/>
        <dsp:cNvSpPr/>
      </dsp:nvSpPr>
      <dsp:spPr>
        <a:xfrm>
          <a:off x="0" y="3085609"/>
          <a:ext cx="2599195" cy="489390"/>
        </a:xfrm>
        <a:prstGeom prst="round2SameRect">
          <a:avLst>
            <a:gd name="adj1" fmla="val 1667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7</a:t>
          </a:r>
          <a:endParaRPr lang="en-ID" sz="2700" kern="1200" dirty="0"/>
        </a:p>
      </dsp:txBody>
      <dsp:txXfrm>
        <a:off x="23894" y="3109503"/>
        <a:ext cx="2551407" cy="465496"/>
      </dsp:txXfrm>
    </dsp:sp>
    <dsp:sp modelId="{F34D9745-E965-4F1F-8653-D24352FDA5BA}">
      <dsp:nvSpPr>
        <dsp:cNvPr id="0" name=""/>
        <dsp:cNvSpPr/>
      </dsp:nvSpPr>
      <dsp:spPr>
        <a:xfrm>
          <a:off x="2599195" y="3599469"/>
          <a:ext cx="7397710" cy="489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b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Team </a:t>
          </a:r>
          <a:r>
            <a:rPr lang="en-US" sz="2700" kern="1200" dirty="0" err="1"/>
            <a:t>Challanges</a:t>
          </a:r>
          <a:endParaRPr lang="en-ID" sz="2700" kern="1200" dirty="0"/>
        </a:p>
      </dsp:txBody>
      <dsp:txXfrm>
        <a:off x="2599195" y="3599469"/>
        <a:ext cx="7397710" cy="489390"/>
      </dsp:txXfrm>
    </dsp:sp>
    <dsp:sp modelId="{9CBEC028-44EB-4BFE-8FD9-0D18ECDF1EEC}">
      <dsp:nvSpPr>
        <dsp:cNvPr id="0" name=""/>
        <dsp:cNvSpPr/>
      </dsp:nvSpPr>
      <dsp:spPr>
        <a:xfrm>
          <a:off x="0" y="3599469"/>
          <a:ext cx="2599195" cy="489390"/>
        </a:xfrm>
        <a:prstGeom prst="round2SameRect">
          <a:avLst>
            <a:gd name="adj1" fmla="val 1667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8</a:t>
          </a:r>
          <a:endParaRPr lang="en-ID" sz="2700" kern="1200" dirty="0"/>
        </a:p>
      </dsp:txBody>
      <dsp:txXfrm>
        <a:off x="23894" y="3623363"/>
        <a:ext cx="2551407" cy="4654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B47B8-B144-4F5B-929D-381DCD29466C}" type="datetimeFigureOut">
              <a:rPr lang="en-ID" smtClean="0"/>
              <a:t>13/01/2022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93ADC-72A7-41B9-BB7F-B48D0A69396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89367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jp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Online Task Manager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70DCC-25ED-4A46-9F89-31EE1C70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WORKFLOW &amp; COLLABORATION</a:t>
            </a:r>
            <a:endParaRPr lang="en-ID" sz="6600" dirty="0"/>
          </a:p>
        </p:txBody>
      </p:sp>
    </p:spTree>
    <p:extLst>
      <p:ext uri="{BB962C8B-B14F-4D97-AF65-F5344CB8AC3E}">
        <p14:creationId xmlns:p14="http://schemas.microsoft.com/office/powerpoint/2010/main" val="891737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Arc 83">
            <a:extLst>
              <a:ext uri="{FF2B5EF4-FFF2-40B4-BE49-F238E27FC236}">
                <a16:creationId xmlns:a16="http://schemas.microsoft.com/office/drawing/2014/main" id="{404D9769-F4A7-48E9-9449-ABDAED0E6A5D}"/>
              </a:ext>
            </a:extLst>
          </p:cNvPr>
          <p:cNvSpPr/>
          <p:nvPr/>
        </p:nvSpPr>
        <p:spPr>
          <a:xfrm rot="10800000">
            <a:off x="5249650" y="708557"/>
            <a:ext cx="1591017" cy="1770891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0" name="Arc 79">
            <a:extLst>
              <a:ext uri="{FF2B5EF4-FFF2-40B4-BE49-F238E27FC236}">
                <a16:creationId xmlns:a16="http://schemas.microsoft.com/office/drawing/2014/main" id="{6585E84A-583B-430B-A4F3-D7CCF805A6B1}"/>
              </a:ext>
            </a:extLst>
          </p:cNvPr>
          <p:cNvSpPr/>
          <p:nvPr/>
        </p:nvSpPr>
        <p:spPr>
          <a:xfrm rot="5400000">
            <a:off x="9639303" y="791031"/>
            <a:ext cx="1770892" cy="1770891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95B24208-86AC-45CA-9338-A366D2AD9E62}"/>
              </a:ext>
            </a:extLst>
          </p:cNvPr>
          <p:cNvSpPr/>
          <p:nvPr/>
        </p:nvSpPr>
        <p:spPr>
          <a:xfrm rot="10800000" flipH="1">
            <a:off x="8948407" y="-227254"/>
            <a:ext cx="1591017" cy="5938352"/>
          </a:xfrm>
          <a:prstGeom prst="arc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17A152B5-5699-4F68-A082-468CB7AABD89}"/>
              </a:ext>
            </a:extLst>
          </p:cNvPr>
          <p:cNvSpPr/>
          <p:nvPr/>
        </p:nvSpPr>
        <p:spPr>
          <a:xfrm rot="10800000">
            <a:off x="8804731" y="2040235"/>
            <a:ext cx="1591017" cy="3681286"/>
          </a:xfrm>
          <a:prstGeom prst="arc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1FDBB07-EB8D-4375-BB4F-4DDAFB844DEE}"/>
              </a:ext>
            </a:extLst>
          </p:cNvPr>
          <p:cNvCxnSpPr>
            <a:cxnSpLocks/>
          </p:cNvCxnSpPr>
          <p:nvPr/>
        </p:nvCxnSpPr>
        <p:spPr>
          <a:xfrm>
            <a:off x="7077437" y="3656317"/>
            <a:ext cx="1579162" cy="2865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5" name="Arc 74">
            <a:extLst>
              <a:ext uri="{FF2B5EF4-FFF2-40B4-BE49-F238E27FC236}">
                <a16:creationId xmlns:a16="http://schemas.microsoft.com/office/drawing/2014/main" id="{DCD456DE-EC1D-4A5B-A4AD-0846222A57CF}"/>
              </a:ext>
            </a:extLst>
          </p:cNvPr>
          <p:cNvSpPr/>
          <p:nvPr/>
        </p:nvSpPr>
        <p:spPr>
          <a:xfrm rot="5400000">
            <a:off x="7027305" y="2937208"/>
            <a:ext cx="1770892" cy="1770891"/>
          </a:xfrm>
          <a:prstGeom prst="arc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AF2B400F-6EDF-481B-9238-1F48EBE1AB8A}"/>
              </a:ext>
            </a:extLst>
          </p:cNvPr>
          <p:cNvSpPr/>
          <p:nvPr/>
        </p:nvSpPr>
        <p:spPr>
          <a:xfrm rot="10800000">
            <a:off x="6991440" y="2937208"/>
            <a:ext cx="1591017" cy="1770891"/>
          </a:xfrm>
          <a:prstGeom prst="arc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3" name="Arc 72">
            <a:extLst>
              <a:ext uri="{FF2B5EF4-FFF2-40B4-BE49-F238E27FC236}">
                <a16:creationId xmlns:a16="http://schemas.microsoft.com/office/drawing/2014/main" id="{7FE0ABE3-9BEA-40A9-B5CA-FF7461118A9E}"/>
              </a:ext>
            </a:extLst>
          </p:cNvPr>
          <p:cNvSpPr/>
          <p:nvPr/>
        </p:nvSpPr>
        <p:spPr>
          <a:xfrm rot="10800000">
            <a:off x="6096000" y="1876389"/>
            <a:ext cx="1591017" cy="1770891"/>
          </a:xfrm>
          <a:prstGeom prst="arc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C4E40D6-9C46-4454-A4A1-DB5BD937E778}"/>
              </a:ext>
            </a:extLst>
          </p:cNvPr>
          <p:cNvCxnSpPr/>
          <p:nvPr/>
        </p:nvCxnSpPr>
        <p:spPr>
          <a:xfrm>
            <a:off x="6102534" y="2561922"/>
            <a:ext cx="44005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A72E3CC8-43E0-40F1-B9AE-2DA55215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688" y="222761"/>
            <a:ext cx="3517567" cy="774122"/>
          </a:xfrm>
        </p:spPr>
        <p:txBody>
          <a:bodyPr/>
          <a:lstStyle/>
          <a:p>
            <a:pPr algn="ctr"/>
            <a:r>
              <a:rPr lang="en-US" dirty="0"/>
              <a:t>Git Workflow</a:t>
            </a:r>
            <a:endParaRPr lang="en-ID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E97E52-22EA-4B57-A2C9-7422C33C026C}"/>
              </a:ext>
            </a:extLst>
          </p:cNvPr>
          <p:cNvSpPr/>
          <p:nvPr/>
        </p:nvSpPr>
        <p:spPr>
          <a:xfrm>
            <a:off x="1529881" y="1237021"/>
            <a:ext cx="1691491" cy="3950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Release</a:t>
            </a:r>
            <a:endParaRPr lang="en-ID" dirty="0"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6A5E33-5EF0-4447-9FBB-993937AF1675}"/>
              </a:ext>
            </a:extLst>
          </p:cNvPr>
          <p:cNvSpPr/>
          <p:nvPr/>
        </p:nvSpPr>
        <p:spPr>
          <a:xfrm>
            <a:off x="1545922" y="2307387"/>
            <a:ext cx="1691491" cy="395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Main</a:t>
            </a:r>
            <a:endParaRPr lang="en-ID" dirty="0"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AD8C65-1E52-4327-BF98-02CA437F83C2}"/>
              </a:ext>
            </a:extLst>
          </p:cNvPr>
          <p:cNvSpPr/>
          <p:nvPr/>
        </p:nvSpPr>
        <p:spPr>
          <a:xfrm>
            <a:off x="1529880" y="3377753"/>
            <a:ext cx="1691492" cy="395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Development</a:t>
            </a:r>
            <a:endParaRPr lang="en-ID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7ED897E-37E3-41AB-95A9-312380A545D6}"/>
              </a:ext>
            </a:extLst>
          </p:cNvPr>
          <p:cNvSpPr/>
          <p:nvPr/>
        </p:nvSpPr>
        <p:spPr>
          <a:xfrm>
            <a:off x="1529880" y="4448119"/>
            <a:ext cx="1691491" cy="395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Feature</a:t>
            </a:r>
            <a:endParaRPr lang="en-ID" dirty="0"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E6333D-C562-4D0A-AE9E-FB8B17E89EA1}"/>
              </a:ext>
            </a:extLst>
          </p:cNvPr>
          <p:cNvSpPr/>
          <p:nvPr/>
        </p:nvSpPr>
        <p:spPr>
          <a:xfrm>
            <a:off x="1545922" y="5518485"/>
            <a:ext cx="1691491" cy="3950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Testing</a:t>
            </a:r>
            <a:endParaRPr lang="en-ID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A032AA9-B204-4A97-96C3-3075067E93C6}"/>
              </a:ext>
            </a:extLst>
          </p:cNvPr>
          <p:cNvGrpSpPr/>
          <p:nvPr/>
        </p:nvGrpSpPr>
        <p:grpSpPr>
          <a:xfrm>
            <a:off x="5832534" y="2299413"/>
            <a:ext cx="540000" cy="540000"/>
            <a:chOff x="7182318" y="2291024"/>
            <a:chExt cx="540000" cy="54000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08633D8-5BF2-49CE-938C-13984A4BFB91}"/>
                </a:ext>
              </a:extLst>
            </p:cNvPr>
            <p:cNvSpPr/>
            <p:nvPr/>
          </p:nvSpPr>
          <p:spPr>
            <a:xfrm>
              <a:off x="7182318" y="2291024"/>
              <a:ext cx="540000" cy="5400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DCB1E91-1A7E-4ADB-BB89-CAE6B283C721}"/>
                </a:ext>
              </a:extLst>
            </p:cNvPr>
            <p:cNvSpPr/>
            <p:nvPr/>
          </p:nvSpPr>
          <p:spPr>
            <a:xfrm>
              <a:off x="7272318" y="2378159"/>
              <a:ext cx="360000" cy="36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26273C3-985B-4E33-8574-957D96054533}"/>
              </a:ext>
            </a:extLst>
          </p:cNvPr>
          <p:cNvGrpSpPr/>
          <p:nvPr/>
        </p:nvGrpSpPr>
        <p:grpSpPr>
          <a:xfrm>
            <a:off x="6714776" y="3375554"/>
            <a:ext cx="540000" cy="540000"/>
            <a:chOff x="7182318" y="2291024"/>
            <a:chExt cx="540000" cy="5400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4A992B3-AF04-4F98-B076-A6EE687EB0D9}"/>
                </a:ext>
              </a:extLst>
            </p:cNvPr>
            <p:cNvSpPr/>
            <p:nvPr/>
          </p:nvSpPr>
          <p:spPr>
            <a:xfrm>
              <a:off x="7182318" y="2291024"/>
              <a:ext cx="540000" cy="5400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FD72AB8-8C05-463E-9DD1-728C4F3A64F6}"/>
                </a:ext>
              </a:extLst>
            </p:cNvPr>
            <p:cNvSpPr/>
            <p:nvPr/>
          </p:nvSpPr>
          <p:spPr>
            <a:xfrm>
              <a:off x="7272318" y="2378159"/>
              <a:ext cx="360000" cy="360000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EE06D9C-CA99-4911-9DDA-8FA996E1EFB0}"/>
              </a:ext>
            </a:extLst>
          </p:cNvPr>
          <p:cNvGrpSpPr/>
          <p:nvPr/>
        </p:nvGrpSpPr>
        <p:grpSpPr>
          <a:xfrm>
            <a:off x="7597018" y="4384020"/>
            <a:ext cx="540000" cy="540000"/>
            <a:chOff x="7182318" y="2291024"/>
            <a:chExt cx="540000" cy="5400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BD4C22B-122E-4566-B164-91320428FE7A}"/>
                </a:ext>
              </a:extLst>
            </p:cNvPr>
            <p:cNvSpPr/>
            <p:nvPr/>
          </p:nvSpPr>
          <p:spPr>
            <a:xfrm>
              <a:off x="7182318" y="2291024"/>
              <a:ext cx="540000" cy="5400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16BA70C-64DD-495E-83AE-C23F750E8273}"/>
                </a:ext>
              </a:extLst>
            </p:cNvPr>
            <p:cNvSpPr/>
            <p:nvPr/>
          </p:nvSpPr>
          <p:spPr>
            <a:xfrm>
              <a:off x="7272318" y="2378159"/>
              <a:ext cx="360000" cy="360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327A02A-9EB9-4D05-813C-E8DF65717845}"/>
              </a:ext>
            </a:extLst>
          </p:cNvPr>
          <p:cNvGrpSpPr/>
          <p:nvPr/>
        </p:nvGrpSpPr>
        <p:grpSpPr>
          <a:xfrm>
            <a:off x="8473938" y="3378419"/>
            <a:ext cx="540000" cy="540000"/>
            <a:chOff x="7182318" y="2291024"/>
            <a:chExt cx="540000" cy="5400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C3EF94E-226B-439C-ABBB-D38E8837C110}"/>
                </a:ext>
              </a:extLst>
            </p:cNvPr>
            <p:cNvSpPr/>
            <p:nvPr/>
          </p:nvSpPr>
          <p:spPr>
            <a:xfrm>
              <a:off x="7182318" y="2291024"/>
              <a:ext cx="540000" cy="5400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77FD169-BD1A-4E91-BC32-4FB269805180}"/>
                </a:ext>
              </a:extLst>
            </p:cNvPr>
            <p:cNvSpPr/>
            <p:nvPr/>
          </p:nvSpPr>
          <p:spPr>
            <a:xfrm>
              <a:off x="7272318" y="2378159"/>
              <a:ext cx="360000" cy="360000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ABAF979-999D-46AF-8EE4-53CE7C78BB42}"/>
              </a:ext>
            </a:extLst>
          </p:cNvPr>
          <p:cNvGrpSpPr/>
          <p:nvPr/>
        </p:nvGrpSpPr>
        <p:grpSpPr>
          <a:xfrm>
            <a:off x="9356180" y="5454386"/>
            <a:ext cx="540000" cy="540000"/>
            <a:chOff x="7182318" y="2291024"/>
            <a:chExt cx="540000" cy="54000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B2918FC-0976-4AED-AB1C-1DC2CDED2C07}"/>
                </a:ext>
              </a:extLst>
            </p:cNvPr>
            <p:cNvSpPr/>
            <p:nvPr/>
          </p:nvSpPr>
          <p:spPr>
            <a:xfrm>
              <a:off x="7182318" y="2291024"/>
              <a:ext cx="540000" cy="5400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FBC3936-A2A5-46BB-B94E-68B81B5F0A84}"/>
                </a:ext>
              </a:extLst>
            </p:cNvPr>
            <p:cNvSpPr/>
            <p:nvPr/>
          </p:nvSpPr>
          <p:spPr>
            <a:xfrm>
              <a:off x="7272318" y="2378159"/>
              <a:ext cx="360000" cy="360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35254C8-FD4F-484A-866A-7010ED6B3BC8}"/>
              </a:ext>
            </a:extLst>
          </p:cNvPr>
          <p:cNvCxnSpPr/>
          <p:nvPr/>
        </p:nvCxnSpPr>
        <p:spPr>
          <a:xfrm>
            <a:off x="5411763" y="1442922"/>
            <a:ext cx="5868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DF08B14-1ADE-4565-B34C-11019487C923}"/>
              </a:ext>
            </a:extLst>
          </p:cNvPr>
          <p:cNvGrpSpPr/>
          <p:nvPr/>
        </p:nvGrpSpPr>
        <p:grpSpPr>
          <a:xfrm>
            <a:off x="10233100" y="2294787"/>
            <a:ext cx="540000" cy="540000"/>
            <a:chOff x="7182318" y="2291024"/>
            <a:chExt cx="540000" cy="54000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F04A155-4B1D-4274-876E-EBC38501A5F4}"/>
                </a:ext>
              </a:extLst>
            </p:cNvPr>
            <p:cNvSpPr/>
            <p:nvPr/>
          </p:nvSpPr>
          <p:spPr>
            <a:xfrm>
              <a:off x="7182318" y="2291024"/>
              <a:ext cx="540000" cy="5400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7528BC4-79FF-4A06-BB00-6E6CE78DE114}"/>
                </a:ext>
              </a:extLst>
            </p:cNvPr>
            <p:cNvSpPr/>
            <p:nvPr/>
          </p:nvSpPr>
          <p:spPr>
            <a:xfrm>
              <a:off x="7272318" y="2378159"/>
              <a:ext cx="360000" cy="36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67E736E-9663-4DE6-A41F-30BDDB4645B2}"/>
              </a:ext>
            </a:extLst>
          </p:cNvPr>
          <p:cNvGrpSpPr/>
          <p:nvPr/>
        </p:nvGrpSpPr>
        <p:grpSpPr>
          <a:xfrm>
            <a:off x="11115342" y="1172922"/>
            <a:ext cx="540000" cy="540000"/>
            <a:chOff x="7182318" y="2291024"/>
            <a:chExt cx="540000" cy="540000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ED81D72-F99D-4939-BB74-820F0000B2B3}"/>
                </a:ext>
              </a:extLst>
            </p:cNvPr>
            <p:cNvSpPr/>
            <p:nvPr/>
          </p:nvSpPr>
          <p:spPr>
            <a:xfrm>
              <a:off x="7182318" y="2291024"/>
              <a:ext cx="540000" cy="5400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C995F93-6963-4B6E-8DBD-B4C115CBC5A0}"/>
                </a:ext>
              </a:extLst>
            </p:cNvPr>
            <p:cNvSpPr/>
            <p:nvPr/>
          </p:nvSpPr>
          <p:spPr>
            <a:xfrm>
              <a:off x="7272318" y="2378159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A6BC8D1-B0DE-43D4-B2EE-EC9C88F23FB9}"/>
              </a:ext>
            </a:extLst>
          </p:cNvPr>
          <p:cNvGrpSpPr/>
          <p:nvPr/>
        </p:nvGrpSpPr>
        <p:grpSpPr>
          <a:xfrm>
            <a:off x="4961763" y="1139382"/>
            <a:ext cx="540000" cy="540000"/>
            <a:chOff x="7182318" y="2291024"/>
            <a:chExt cx="540000" cy="54000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05FEDAD-5D1D-44C4-9865-FBF984E53084}"/>
                </a:ext>
              </a:extLst>
            </p:cNvPr>
            <p:cNvSpPr/>
            <p:nvPr/>
          </p:nvSpPr>
          <p:spPr>
            <a:xfrm>
              <a:off x="7182318" y="2291024"/>
              <a:ext cx="540000" cy="5400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F24987C-CEFC-4035-BEC3-C2DA977425A5}"/>
                </a:ext>
              </a:extLst>
            </p:cNvPr>
            <p:cNvSpPr/>
            <p:nvPr/>
          </p:nvSpPr>
          <p:spPr>
            <a:xfrm>
              <a:off x="7272318" y="2378159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</p:spTree>
    <p:extLst>
      <p:ext uri="{BB962C8B-B14F-4D97-AF65-F5344CB8AC3E}">
        <p14:creationId xmlns:p14="http://schemas.microsoft.com/office/powerpoint/2010/main" val="650986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B65B8FF2-263E-4E07-A0F5-9CACEC7A2A85}"/>
              </a:ext>
            </a:extLst>
          </p:cNvPr>
          <p:cNvSpPr txBox="1">
            <a:spLocks/>
          </p:cNvSpPr>
          <p:nvPr/>
        </p:nvSpPr>
        <p:spPr>
          <a:xfrm>
            <a:off x="310648" y="217590"/>
            <a:ext cx="3517567" cy="7741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Scrum</a:t>
            </a:r>
            <a:endParaRPr lang="en-ID" dirty="0"/>
          </a:p>
        </p:txBody>
      </p:sp>
      <p:pic>
        <p:nvPicPr>
          <p:cNvPr id="7" name="Graphic 6" descr="Male profile">
            <a:extLst>
              <a:ext uri="{FF2B5EF4-FFF2-40B4-BE49-F238E27FC236}">
                <a16:creationId xmlns:a16="http://schemas.microsoft.com/office/drawing/2014/main" id="{41CED36A-0A10-4630-976D-53A8B401B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9147" y="1089608"/>
            <a:ext cx="1440571" cy="1440571"/>
          </a:xfrm>
          <a:prstGeom prst="rect">
            <a:avLst/>
          </a:prstGeom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ECC24053-3C21-45E7-9E8C-4B308B48C7E8}"/>
              </a:ext>
            </a:extLst>
          </p:cNvPr>
          <p:cNvSpPr txBox="1">
            <a:spLocks/>
          </p:cNvSpPr>
          <p:nvPr/>
        </p:nvSpPr>
        <p:spPr>
          <a:xfrm>
            <a:off x="310648" y="2530179"/>
            <a:ext cx="3517567" cy="7741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Product Owner</a:t>
            </a:r>
            <a:endParaRPr lang="en-ID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8E8321-BB2C-4B0D-BA14-99F0CE21FB19}"/>
              </a:ext>
            </a:extLst>
          </p:cNvPr>
          <p:cNvSpPr/>
          <p:nvPr/>
        </p:nvSpPr>
        <p:spPr>
          <a:xfrm>
            <a:off x="1026695" y="3609474"/>
            <a:ext cx="2085474" cy="2695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37D57C-C089-4056-9661-BE82227D51F6}"/>
              </a:ext>
            </a:extLst>
          </p:cNvPr>
          <p:cNvSpPr/>
          <p:nvPr/>
        </p:nvSpPr>
        <p:spPr>
          <a:xfrm>
            <a:off x="1026695" y="4394172"/>
            <a:ext cx="2085474" cy="2695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054358-C09C-4CE6-987C-A3562BE2663D}"/>
              </a:ext>
            </a:extLst>
          </p:cNvPr>
          <p:cNvSpPr/>
          <p:nvPr/>
        </p:nvSpPr>
        <p:spPr>
          <a:xfrm>
            <a:off x="1026695" y="4001823"/>
            <a:ext cx="2085474" cy="2695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2E27B9-CE09-498B-BE99-9DB905D6CF4E}"/>
              </a:ext>
            </a:extLst>
          </p:cNvPr>
          <p:cNvSpPr/>
          <p:nvPr/>
        </p:nvSpPr>
        <p:spPr>
          <a:xfrm>
            <a:off x="1026695" y="4786521"/>
            <a:ext cx="2085474" cy="2695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E2D22E-3989-4C31-AA0B-88BE5DCC5AC8}"/>
              </a:ext>
            </a:extLst>
          </p:cNvPr>
          <p:cNvSpPr/>
          <p:nvPr/>
        </p:nvSpPr>
        <p:spPr>
          <a:xfrm>
            <a:off x="1026695" y="5178870"/>
            <a:ext cx="2085474" cy="2695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0FEC05FC-681A-44A3-8907-00849DBABBDD}"/>
              </a:ext>
            </a:extLst>
          </p:cNvPr>
          <p:cNvSpPr txBox="1">
            <a:spLocks/>
          </p:cNvSpPr>
          <p:nvPr/>
        </p:nvSpPr>
        <p:spPr>
          <a:xfrm>
            <a:off x="310648" y="5600056"/>
            <a:ext cx="3517567" cy="7741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Product Backlog</a:t>
            </a:r>
            <a:endParaRPr lang="en-ID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768334-30DE-417D-A57C-491403EDEF36}"/>
              </a:ext>
            </a:extLst>
          </p:cNvPr>
          <p:cNvSpPr/>
          <p:nvPr/>
        </p:nvSpPr>
        <p:spPr>
          <a:xfrm>
            <a:off x="4192380" y="4394172"/>
            <a:ext cx="2085474" cy="2695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B3E90F-9C47-428C-8AA5-4400708B0B91}"/>
              </a:ext>
            </a:extLst>
          </p:cNvPr>
          <p:cNvSpPr/>
          <p:nvPr/>
        </p:nvSpPr>
        <p:spPr>
          <a:xfrm>
            <a:off x="4192380" y="5178870"/>
            <a:ext cx="2085474" cy="2695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E37074-227D-45BC-81F4-160FF7D41162}"/>
              </a:ext>
            </a:extLst>
          </p:cNvPr>
          <p:cNvSpPr/>
          <p:nvPr/>
        </p:nvSpPr>
        <p:spPr>
          <a:xfrm>
            <a:off x="4192380" y="4786521"/>
            <a:ext cx="2085474" cy="2695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9C9CF22A-03E7-46DA-94A8-D2810C948363}"/>
              </a:ext>
            </a:extLst>
          </p:cNvPr>
          <p:cNvSpPr txBox="1">
            <a:spLocks/>
          </p:cNvSpPr>
          <p:nvPr/>
        </p:nvSpPr>
        <p:spPr>
          <a:xfrm>
            <a:off x="3476333" y="5610632"/>
            <a:ext cx="3517567" cy="7741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Sprint Backlog</a:t>
            </a:r>
            <a:endParaRPr lang="en-ID" sz="24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4BEB245-9FCE-476F-B0ED-7E1F0639B68E}"/>
              </a:ext>
            </a:extLst>
          </p:cNvPr>
          <p:cNvSpPr/>
          <p:nvPr/>
        </p:nvSpPr>
        <p:spPr>
          <a:xfrm>
            <a:off x="7204019" y="3221706"/>
            <a:ext cx="1480117" cy="12998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Sprint</a:t>
            </a:r>
          </a:p>
          <a:p>
            <a:pPr algn="ctr"/>
            <a:r>
              <a:rPr lang="en-US" dirty="0"/>
              <a:t>(5 Days)</a:t>
            </a:r>
            <a:endParaRPr lang="en-ID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E9A1B7E-6184-47DB-A0BA-D342AC666DDD}"/>
              </a:ext>
            </a:extLst>
          </p:cNvPr>
          <p:cNvCxnSpPr>
            <a:endCxn id="9" idx="0"/>
          </p:cNvCxnSpPr>
          <p:nvPr/>
        </p:nvCxnSpPr>
        <p:spPr>
          <a:xfrm>
            <a:off x="2069431" y="2917240"/>
            <a:ext cx="1" cy="61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D3E37A-4237-40F9-8B67-F588BBA1FD87}"/>
              </a:ext>
            </a:extLst>
          </p:cNvPr>
          <p:cNvCxnSpPr>
            <a:cxnSpLocks/>
          </p:cNvCxnSpPr>
          <p:nvPr/>
        </p:nvCxnSpPr>
        <p:spPr>
          <a:xfrm rot="16200000">
            <a:off x="3782333" y="3604022"/>
            <a:ext cx="1" cy="61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Graphic 22" descr="Male profile">
            <a:extLst>
              <a:ext uri="{FF2B5EF4-FFF2-40B4-BE49-F238E27FC236}">
                <a16:creationId xmlns:a16="http://schemas.microsoft.com/office/drawing/2014/main" id="{2DA06AA2-C42A-46C4-B8DC-5A3F407DC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5063" y="2972914"/>
            <a:ext cx="788788" cy="788788"/>
          </a:xfrm>
          <a:prstGeom prst="rect">
            <a:avLst/>
          </a:prstGeom>
        </p:spPr>
      </p:pic>
      <p:pic>
        <p:nvPicPr>
          <p:cNvPr id="24" name="Graphic 23" descr="Male profile">
            <a:extLst>
              <a:ext uri="{FF2B5EF4-FFF2-40B4-BE49-F238E27FC236}">
                <a16:creationId xmlns:a16="http://schemas.microsoft.com/office/drawing/2014/main" id="{7AEE2C4A-4D6B-48F3-9626-74375A704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6834" y="2972914"/>
            <a:ext cx="788788" cy="788788"/>
          </a:xfrm>
          <a:prstGeom prst="rect">
            <a:avLst/>
          </a:prstGeom>
        </p:spPr>
      </p:pic>
      <p:pic>
        <p:nvPicPr>
          <p:cNvPr id="25" name="Graphic 24" descr="Male profile">
            <a:extLst>
              <a:ext uri="{FF2B5EF4-FFF2-40B4-BE49-F238E27FC236}">
                <a16:creationId xmlns:a16="http://schemas.microsoft.com/office/drawing/2014/main" id="{EFEA939D-B8BB-4672-AF5E-66013E4F7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8016" y="2957981"/>
            <a:ext cx="788788" cy="788788"/>
          </a:xfrm>
          <a:prstGeom prst="rect">
            <a:avLst/>
          </a:prstGeom>
        </p:spPr>
      </p:pic>
      <p:sp>
        <p:nvSpPr>
          <p:cNvPr id="26" name="Title 3">
            <a:extLst>
              <a:ext uri="{FF2B5EF4-FFF2-40B4-BE49-F238E27FC236}">
                <a16:creationId xmlns:a16="http://schemas.microsoft.com/office/drawing/2014/main" id="{5FF12918-378D-4B5A-9CB6-9A1469E0B019}"/>
              </a:ext>
            </a:extLst>
          </p:cNvPr>
          <p:cNvSpPr txBox="1">
            <a:spLocks/>
          </p:cNvSpPr>
          <p:nvPr/>
        </p:nvSpPr>
        <p:spPr>
          <a:xfrm>
            <a:off x="3952656" y="3683342"/>
            <a:ext cx="2656683" cy="7274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/>
              <a:t>Sprint Planning </a:t>
            </a:r>
          </a:p>
          <a:p>
            <a:pPr algn="ctr"/>
            <a:r>
              <a:rPr lang="en-US" sz="1800" dirty="0"/>
              <a:t>(1 Hours)</a:t>
            </a:r>
            <a:endParaRPr lang="en-ID" sz="1800" dirty="0"/>
          </a:p>
        </p:txBody>
      </p:sp>
      <p:sp>
        <p:nvSpPr>
          <p:cNvPr id="27" name="Title 3">
            <a:extLst>
              <a:ext uri="{FF2B5EF4-FFF2-40B4-BE49-F238E27FC236}">
                <a16:creationId xmlns:a16="http://schemas.microsoft.com/office/drawing/2014/main" id="{B52949F2-8D6E-408B-BB3D-E712484E56FD}"/>
              </a:ext>
            </a:extLst>
          </p:cNvPr>
          <p:cNvSpPr txBox="1">
            <a:spLocks/>
          </p:cNvSpPr>
          <p:nvPr/>
        </p:nvSpPr>
        <p:spPr>
          <a:xfrm>
            <a:off x="7936605" y="2783147"/>
            <a:ext cx="1480118" cy="5211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/>
              <a:t>Daily Scrum 10 min</a:t>
            </a:r>
            <a:endParaRPr lang="en-ID" sz="1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C4A7640-D1E5-45F2-ADBB-DD24A397205B}"/>
              </a:ext>
            </a:extLst>
          </p:cNvPr>
          <p:cNvSpPr/>
          <p:nvPr/>
        </p:nvSpPr>
        <p:spPr>
          <a:xfrm>
            <a:off x="9847221" y="3425690"/>
            <a:ext cx="2085474" cy="1013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Sprint Review</a:t>
            </a:r>
          </a:p>
          <a:p>
            <a:pPr algn="ctr"/>
            <a:r>
              <a:rPr lang="en-US" dirty="0"/>
              <a:t>(1 hour)</a:t>
            </a:r>
            <a:endParaRPr lang="en-ID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6CB6355-9C4B-403C-9C43-B9357E04F132}"/>
              </a:ext>
            </a:extLst>
          </p:cNvPr>
          <p:cNvCxnSpPr>
            <a:cxnSpLocks/>
          </p:cNvCxnSpPr>
          <p:nvPr/>
        </p:nvCxnSpPr>
        <p:spPr>
          <a:xfrm rot="16200000">
            <a:off x="6753876" y="3598108"/>
            <a:ext cx="1" cy="61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CEAD034-C15C-4FBA-960D-CE58605045A3}"/>
              </a:ext>
            </a:extLst>
          </p:cNvPr>
          <p:cNvCxnSpPr>
            <a:cxnSpLocks/>
          </p:cNvCxnSpPr>
          <p:nvPr/>
        </p:nvCxnSpPr>
        <p:spPr>
          <a:xfrm rot="16200000">
            <a:off x="9265678" y="3556906"/>
            <a:ext cx="1" cy="61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Graphic 30" descr="Male profile">
            <a:extLst>
              <a:ext uri="{FF2B5EF4-FFF2-40B4-BE49-F238E27FC236}">
                <a16:creationId xmlns:a16="http://schemas.microsoft.com/office/drawing/2014/main" id="{EF7E664D-6540-4F01-94BA-B4C37316C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3900" y="597318"/>
            <a:ext cx="788788" cy="788788"/>
          </a:xfrm>
          <a:prstGeom prst="rect">
            <a:avLst/>
          </a:prstGeom>
        </p:spPr>
      </p:pic>
      <p:pic>
        <p:nvPicPr>
          <p:cNvPr id="32" name="Graphic 31" descr="Male profile">
            <a:extLst>
              <a:ext uri="{FF2B5EF4-FFF2-40B4-BE49-F238E27FC236}">
                <a16:creationId xmlns:a16="http://schemas.microsoft.com/office/drawing/2014/main" id="{877E6D22-BBBA-4F4D-927A-54E87262B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5671" y="597318"/>
            <a:ext cx="788788" cy="788788"/>
          </a:xfrm>
          <a:prstGeom prst="rect">
            <a:avLst/>
          </a:prstGeom>
        </p:spPr>
      </p:pic>
      <p:sp>
        <p:nvSpPr>
          <p:cNvPr id="33" name="Title 3">
            <a:extLst>
              <a:ext uri="{FF2B5EF4-FFF2-40B4-BE49-F238E27FC236}">
                <a16:creationId xmlns:a16="http://schemas.microsoft.com/office/drawing/2014/main" id="{D654A670-CCF9-4D32-AE50-31553CE08704}"/>
              </a:ext>
            </a:extLst>
          </p:cNvPr>
          <p:cNvSpPr txBox="1">
            <a:spLocks/>
          </p:cNvSpPr>
          <p:nvPr/>
        </p:nvSpPr>
        <p:spPr>
          <a:xfrm>
            <a:off x="6908414" y="1473558"/>
            <a:ext cx="1480118" cy="7887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/>
              <a:t>Sprint Retrospective</a:t>
            </a:r>
          </a:p>
          <a:p>
            <a:pPr algn="ctr"/>
            <a:r>
              <a:rPr lang="en-US" sz="1600" dirty="0"/>
              <a:t>(1 hour)</a:t>
            </a:r>
            <a:endParaRPr lang="en-ID" sz="1600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5DEE48BB-36B3-46AB-8188-32BB6855E692}"/>
              </a:ext>
            </a:extLst>
          </p:cNvPr>
          <p:cNvCxnSpPr>
            <a:cxnSpLocks/>
            <a:endCxn id="32" idx="3"/>
          </p:cNvCxnSpPr>
          <p:nvPr/>
        </p:nvCxnSpPr>
        <p:spPr>
          <a:xfrm rot="10800000">
            <a:off x="8364460" y="991713"/>
            <a:ext cx="2525499" cy="2360663"/>
          </a:xfrm>
          <a:prstGeom prst="bentConnector3">
            <a:avLst>
              <a:gd name="adj1" fmla="val 27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ED6F5C9D-211F-4CCD-BC32-FF86284E2E30}"/>
              </a:ext>
            </a:extLst>
          </p:cNvPr>
          <p:cNvCxnSpPr>
            <a:cxnSpLocks/>
            <a:stCxn id="31" idx="1"/>
          </p:cNvCxnSpPr>
          <p:nvPr/>
        </p:nvCxnSpPr>
        <p:spPr>
          <a:xfrm rot="10800000" flipV="1">
            <a:off x="5235116" y="991712"/>
            <a:ext cx="1758784" cy="191650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993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70DCC-25ED-4A46-9F89-31EE1C70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DEPLOYMENT</a:t>
            </a:r>
            <a:endParaRPr lang="en-ID" sz="6600" dirty="0"/>
          </a:p>
        </p:txBody>
      </p:sp>
    </p:spTree>
    <p:extLst>
      <p:ext uri="{BB962C8B-B14F-4D97-AF65-F5344CB8AC3E}">
        <p14:creationId xmlns:p14="http://schemas.microsoft.com/office/powerpoint/2010/main" val="1379788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Monitor">
            <a:extLst>
              <a:ext uri="{FF2B5EF4-FFF2-40B4-BE49-F238E27FC236}">
                <a16:creationId xmlns:a16="http://schemas.microsoft.com/office/drawing/2014/main" id="{47CFB2D5-77C4-4BFA-902A-64DF5A82C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550" y="2684425"/>
            <a:ext cx="1409700" cy="1409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D662AD-EF1A-42B2-A844-1F2591EF68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273" r="19838"/>
          <a:stretch/>
        </p:blipFill>
        <p:spPr>
          <a:xfrm>
            <a:off x="3228975" y="777800"/>
            <a:ext cx="1685925" cy="1489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B969AE-B884-4444-AA41-A43892D3C2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1654" y="2674900"/>
            <a:ext cx="1724555" cy="1310842"/>
          </a:xfrm>
          <a:prstGeom prst="rect">
            <a:avLst/>
          </a:prstGeom>
        </p:spPr>
      </p:pic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36A5D4DA-7C6C-4A59-8B4E-21F455CBE742}"/>
              </a:ext>
            </a:extLst>
          </p:cNvPr>
          <p:cNvCxnSpPr>
            <a:cxnSpLocks/>
            <a:stCxn id="5" idx="0"/>
            <a:endCxn id="6" idx="1"/>
          </p:cNvCxnSpPr>
          <p:nvPr/>
        </p:nvCxnSpPr>
        <p:spPr>
          <a:xfrm rot="5400000" flipH="1" flipV="1">
            <a:off x="1871662" y="1327113"/>
            <a:ext cx="1162050" cy="1552575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26BFF323-BDFE-4FF8-9606-97D8269529D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914900" y="1522375"/>
            <a:ext cx="1965986" cy="107289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F42C7345-F2AC-4164-A905-DD5CFB8588C8}"/>
              </a:ext>
            </a:extLst>
          </p:cNvPr>
          <p:cNvCxnSpPr>
            <a:cxnSpLocks/>
            <a:stCxn id="57" idx="2"/>
          </p:cNvCxnSpPr>
          <p:nvPr/>
        </p:nvCxnSpPr>
        <p:spPr>
          <a:xfrm rot="5400000">
            <a:off x="4624628" y="3516072"/>
            <a:ext cx="1697434" cy="2815082"/>
          </a:xfrm>
          <a:prstGeom prst="curvedConnector2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CC1D60C1-4549-4BCE-8ADB-C9ED2B47D4B9}"/>
              </a:ext>
            </a:extLst>
          </p:cNvPr>
          <p:cNvCxnSpPr>
            <a:cxnSpLocks/>
            <a:endCxn id="5" idx="2"/>
          </p:cNvCxnSpPr>
          <p:nvPr/>
        </p:nvCxnSpPr>
        <p:spPr>
          <a:xfrm rot="10800000">
            <a:off x="1676400" y="4094126"/>
            <a:ext cx="2389402" cy="1678207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71011268-1F37-4BEF-B1F1-3E1CEB92B519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7723848" y="3330321"/>
            <a:ext cx="2086902" cy="9525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C8F30D6A-E17A-4371-8FB5-6952243B56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273" r="19838"/>
          <a:stretch/>
        </p:blipFill>
        <p:spPr>
          <a:xfrm>
            <a:off x="6037923" y="2585746"/>
            <a:ext cx="1685925" cy="1489150"/>
          </a:xfrm>
          <a:prstGeom prst="rect">
            <a:avLst/>
          </a:prstGeom>
        </p:spPr>
      </p:pic>
      <p:sp>
        <p:nvSpPr>
          <p:cNvPr id="60" name="Title 3">
            <a:extLst>
              <a:ext uri="{FF2B5EF4-FFF2-40B4-BE49-F238E27FC236}">
                <a16:creationId xmlns:a16="http://schemas.microsoft.com/office/drawing/2014/main" id="{11521BC9-FA71-493B-835C-ACC9B23CEA9D}"/>
              </a:ext>
            </a:extLst>
          </p:cNvPr>
          <p:cNvSpPr txBox="1">
            <a:spLocks/>
          </p:cNvSpPr>
          <p:nvPr/>
        </p:nvSpPr>
        <p:spPr>
          <a:xfrm>
            <a:off x="3434782" y="5914526"/>
            <a:ext cx="1480118" cy="5211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/>
              <a:t>Build Failed</a:t>
            </a:r>
            <a:endParaRPr lang="en-ID" sz="1600" dirty="0"/>
          </a:p>
        </p:txBody>
      </p:sp>
      <p:sp>
        <p:nvSpPr>
          <p:cNvPr id="61" name="Title 3">
            <a:extLst>
              <a:ext uri="{FF2B5EF4-FFF2-40B4-BE49-F238E27FC236}">
                <a16:creationId xmlns:a16="http://schemas.microsoft.com/office/drawing/2014/main" id="{EC3027FF-2122-4F98-A1CB-E3BD31232988}"/>
              </a:ext>
            </a:extLst>
          </p:cNvPr>
          <p:cNvSpPr txBox="1">
            <a:spLocks/>
          </p:cNvSpPr>
          <p:nvPr/>
        </p:nvSpPr>
        <p:spPr>
          <a:xfrm>
            <a:off x="901132" y="3069744"/>
            <a:ext cx="1480118" cy="5211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/>
              <a:t>Local</a:t>
            </a:r>
          </a:p>
          <a:p>
            <a:pPr algn="ctr"/>
            <a:r>
              <a:rPr lang="en-US" sz="1600" dirty="0"/>
              <a:t>Host</a:t>
            </a:r>
            <a:endParaRPr lang="en-ID" sz="1600" dirty="0"/>
          </a:p>
        </p:txBody>
      </p:sp>
      <p:sp>
        <p:nvSpPr>
          <p:cNvPr id="62" name="Title 3">
            <a:extLst>
              <a:ext uri="{FF2B5EF4-FFF2-40B4-BE49-F238E27FC236}">
                <a16:creationId xmlns:a16="http://schemas.microsoft.com/office/drawing/2014/main" id="{F2F991D8-B034-45A3-8DEF-07C74CF6407B}"/>
              </a:ext>
            </a:extLst>
          </p:cNvPr>
          <p:cNvSpPr txBox="1">
            <a:spLocks/>
          </p:cNvSpPr>
          <p:nvPr/>
        </p:nvSpPr>
        <p:spPr>
          <a:xfrm>
            <a:off x="910657" y="1510260"/>
            <a:ext cx="1480118" cy="5211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/>
              <a:t>Push</a:t>
            </a:r>
            <a:endParaRPr lang="en-ID" sz="1600" dirty="0"/>
          </a:p>
        </p:txBody>
      </p:sp>
      <p:sp>
        <p:nvSpPr>
          <p:cNvPr id="63" name="Title 3">
            <a:extLst>
              <a:ext uri="{FF2B5EF4-FFF2-40B4-BE49-F238E27FC236}">
                <a16:creationId xmlns:a16="http://schemas.microsoft.com/office/drawing/2014/main" id="{DD80669A-BEB1-48E9-8877-7BE01E4FA838}"/>
              </a:ext>
            </a:extLst>
          </p:cNvPr>
          <p:cNvSpPr txBox="1">
            <a:spLocks/>
          </p:cNvSpPr>
          <p:nvPr/>
        </p:nvSpPr>
        <p:spPr>
          <a:xfrm>
            <a:off x="3331878" y="2384075"/>
            <a:ext cx="1480118" cy="5211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/>
              <a:t>Code Repository</a:t>
            </a:r>
            <a:endParaRPr lang="en-ID" sz="1600" dirty="0"/>
          </a:p>
        </p:txBody>
      </p:sp>
      <p:sp>
        <p:nvSpPr>
          <p:cNvPr id="64" name="Title 3">
            <a:extLst>
              <a:ext uri="{FF2B5EF4-FFF2-40B4-BE49-F238E27FC236}">
                <a16:creationId xmlns:a16="http://schemas.microsoft.com/office/drawing/2014/main" id="{78947A7D-4C34-4BAA-84A5-CDEB92E3E0DA}"/>
              </a:ext>
            </a:extLst>
          </p:cNvPr>
          <p:cNvSpPr txBox="1">
            <a:spLocks/>
          </p:cNvSpPr>
          <p:nvPr/>
        </p:nvSpPr>
        <p:spPr>
          <a:xfrm>
            <a:off x="6243731" y="1510260"/>
            <a:ext cx="1480118" cy="5211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/>
              <a:t>Pull</a:t>
            </a:r>
            <a:endParaRPr lang="en-ID" sz="1600" dirty="0"/>
          </a:p>
        </p:txBody>
      </p:sp>
      <p:sp>
        <p:nvSpPr>
          <p:cNvPr id="65" name="Title 3">
            <a:extLst>
              <a:ext uri="{FF2B5EF4-FFF2-40B4-BE49-F238E27FC236}">
                <a16:creationId xmlns:a16="http://schemas.microsoft.com/office/drawing/2014/main" id="{0C8ACC24-B1F9-4CCD-98E5-8A2EDBB77531}"/>
              </a:ext>
            </a:extLst>
          </p:cNvPr>
          <p:cNvSpPr txBox="1">
            <a:spLocks/>
          </p:cNvSpPr>
          <p:nvPr/>
        </p:nvSpPr>
        <p:spPr>
          <a:xfrm>
            <a:off x="7944752" y="2907846"/>
            <a:ext cx="1480118" cy="5211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/>
              <a:t>Build</a:t>
            </a:r>
            <a:endParaRPr lang="en-ID" sz="1600" dirty="0"/>
          </a:p>
        </p:txBody>
      </p:sp>
      <p:sp>
        <p:nvSpPr>
          <p:cNvPr id="66" name="Title 3">
            <a:extLst>
              <a:ext uri="{FF2B5EF4-FFF2-40B4-BE49-F238E27FC236}">
                <a16:creationId xmlns:a16="http://schemas.microsoft.com/office/drawing/2014/main" id="{4532A739-51B8-4360-B8F1-E579F12ACC5F}"/>
              </a:ext>
            </a:extLst>
          </p:cNvPr>
          <p:cNvSpPr txBox="1">
            <a:spLocks/>
          </p:cNvSpPr>
          <p:nvPr/>
        </p:nvSpPr>
        <p:spPr>
          <a:xfrm>
            <a:off x="7944752" y="3546911"/>
            <a:ext cx="1480118" cy="5211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/>
              <a:t>Passes</a:t>
            </a:r>
            <a:endParaRPr lang="en-ID" sz="1600" dirty="0"/>
          </a:p>
        </p:txBody>
      </p:sp>
      <p:sp>
        <p:nvSpPr>
          <p:cNvPr id="67" name="Title 3">
            <a:extLst>
              <a:ext uri="{FF2B5EF4-FFF2-40B4-BE49-F238E27FC236}">
                <a16:creationId xmlns:a16="http://schemas.microsoft.com/office/drawing/2014/main" id="{90787768-D13A-4888-9EA3-17A4DE9B126A}"/>
              </a:ext>
            </a:extLst>
          </p:cNvPr>
          <p:cNvSpPr txBox="1">
            <a:spLocks/>
          </p:cNvSpPr>
          <p:nvPr/>
        </p:nvSpPr>
        <p:spPr>
          <a:xfrm>
            <a:off x="4901127" y="3220077"/>
            <a:ext cx="1480118" cy="5211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 err="1"/>
              <a:t>Github</a:t>
            </a:r>
            <a:endParaRPr lang="en-US" sz="1600" dirty="0"/>
          </a:p>
          <a:p>
            <a:pPr algn="ctr"/>
            <a:r>
              <a:rPr lang="en-US" sz="1600" dirty="0"/>
              <a:t>Action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793332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70DCC-25ED-4A46-9F89-31EE1C70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TEAM CHALLANGES</a:t>
            </a:r>
            <a:endParaRPr lang="en-ID" sz="6600" dirty="0"/>
          </a:p>
        </p:txBody>
      </p:sp>
    </p:spTree>
    <p:extLst>
      <p:ext uri="{BB962C8B-B14F-4D97-AF65-F5344CB8AC3E}">
        <p14:creationId xmlns:p14="http://schemas.microsoft.com/office/powerpoint/2010/main" val="1706069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Wireless router">
            <a:extLst>
              <a:ext uri="{FF2B5EF4-FFF2-40B4-BE49-F238E27FC236}">
                <a16:creationId xmlns:a16="http://schemas.microsoft.com/office/drawing/2014/main" id="{3064EC92-0991-4AB7-8D5F-37C9BC6F8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3475" y="981075"/>
            <a:ext cx="3528904" cy="3528904"/>
          </a:xfrm>
          <a:prstGeom prst="rect">
            <a:avLst/>
          </a:prstGeom>
        </p:spPr>
      </p:pic>
      <p:pic>
        <p:nvPicPr>
          <p:cNvPr id="5" name="Graphic 4" descr="Close">
            <a:extLst>
              <a:ext uri="{FF2B5EF4-FFF2-40B4-BE49-F238E27FC236}">
                <a16:creationId xmlns:a16="http://schemas.microsoft.com/office/drawing/2014/main" id="{7DE7A076-6AE5-4AFE-9FE7-B0FB6C48FD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25365" y="1632965"/>
            <a:ext cx="2225124" cy="222512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C868A4C9-C3A9-48F0-A393-CEA4471D1900}"/>
              </a:ext>
            </a:extLst>
          </p:cNvPr>
          <p:cNvSpPr txBox="1">
            <a:spLocks/>
          </p:cNvSpPr>
          <p:nvPr/>
        </p:nvSpPr>
        <p:spPr>
          <a:xfrm>
            <a:off x="5127341" y="4344758"/>
            <a:ext cx="2021173" cy="9511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Internet Problem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773462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485296" cy="3686015"/>
          </a:xfrm>
        </p:spPr>
        <p:txBody>
          <a:bodyPr>
            <a:normAutofit/>
          </a:bodyPr>
          <a:lstStyle/>
          <a:p>
            <a:r>
              <a:rPr lang="en-US" sz="8000" dirty="0"/>
              <a:t>THANK YOU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705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0D172-EED8-44A5-9762-DE5A01A4B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Team Member</a:t>
            </a:r>
            <a:endParaRPr lang="en-ID" dirty="0">
              <a:solidFill>
                <a:schemeClr val="tx1"/>
              </a:solidFill>
            </a:endParaRPr>
          </a:p>
        </p:txBody>
      </p:sp>
      <p:pic>
        <p:nvPicPr>
          <p:cNvPr id="6" name="Graphic 5" descr="Group of men">
            <a:extLst>
              <a:ext uri="{FF2B5EF4-FFF2-40B4-BE49-F238E27FC236}">
                <a16:creationId xmlns:a16="http://schemas.microsoft.com/office/drawing/2014/main" id="{2A6C84EF-BB2D-4C0F-AA8F-113718D7B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41280" y="822960"/>
            <a:ext cx="914400" cy="914400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21B0D8B9-C345-40A3-B7E1-AAB07DA55D01}"/>
              </a:ext>
            </a:extLst>
          </p:cNvPr>
          <p:cNvSpPr txBox="1">
            <a:spLocks/>
          </p:cNvSpPr>
          <p:nvPr/>
        </p:nvSpPr>
        <p:spPr>
          <a:xfrm>
            <a:off x="1171285" y="2278313"/>
            <a:ext cx="4602596" cy="823913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Andrew Prasetyo Tjio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2EB7CB5-C3DA-4EDF-B6A9-D2F28BD74AF2}"/>
              </a:ext>
            </a:extLst>
          </p:cNvPr>
          <p:cNvSpPr txBox="1">
            <a:spLocks/>
          </p:cNvSpPr>
          <p:nvPr/>
        </p:nvSpPr>
        <p:spPr>
          <a:xfrm>
            <a:off x="1171285" y="3221087"/>
            <a:ext cx="4602596" cy="823913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/>
              <a:t>Herlianto</a:t>
            </a:r>
            <a:endParaRPr lang="en-ID" sz="2800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A28607CA-FCA4-48F7-AF00-D7AAF017F588}"/>
              </a:ext>
            </a:extLst>
          </p:cNvPr>
          <p:cNvSpPr txBox="1">
            <a:spLocks/>
          </p:cNvSpPr>
          <p:nvPr/>
        </p:nvSpPr>
        <p:spPr>
          <a:xfrm>
            <a:off x="1171285" y="4163861"/>
            <a:ext cx="4924715" cy="823913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/>
              <a:t>Naufal Aammar Hibatullah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81773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E05993B-05C3-426F-AD5E-841DF74DB7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324742"/>
              </p:ext>
            </p:extLst>
          </p:nvPr>
        </p:nvGraphicFramePr>
        <p:xfrm>
          <a:off x="1152357" y="2055302"/>
          <a:ext cx="9996906" cy="4091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Graphic 4" descr="Exclamation mark">
            <a:extLst>
              <a:ext uri="{FF2B5EF4-FFF2-40B4-BE49-F238E27FC236}">
                <a16:creationId xmlns:a16="http://schemas.microsoft.com/office/drawing/2014/main" id="{FF93E551-521D-423C-AE22-8C8CB42F73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25243" y="820392"/>
            <a:ext cx="914400" cy="9144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F066343-7153-41A4-BB52-84544C516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080" y="820392"/>
            <a:ext cx="3269918" cy="9144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CONTENT</a:t>
            </a:r>
            <a:endParaRPr lang="en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274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277A6-933C-4F03-9204-345AFFAF4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PRODUCT DESCRIPTION</a:t>
            </a:r>
            <a:endParaRPr lang="en-ID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1E023-AEC6-428C-AC53-A93FC3761E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err="1"/>
              <a:t>Membantu</a:t>
            </a:r>
            <a:r>
              <a:rPr lang="en-US" sz="2000" dirty="0"/>
              <a:t> </a:t>
            </a:r>
            <a:r>
              <a:rPr lang="en-US" sz="2000" dirty="0" err="1"/>
              <a:t>pengguna</a:t>
            </a:r>
            <a:r>
              <a:rPr lang="en-US" sz="2000" dirty="0"/>
              <a:t> </a:t>
            </a:r>
            <a:r>
              <a:rPr lang="en-US" sz="2000" dirty="0" err="1"/>
              <a:t>mencatat</a:t>
            </a:r>
            <a:r>
              <a:rPr lang="en-US" sz="2000" dirty="0"/>
              <a:t> </a:t>
            </a:r>
            <a:r>
              <a:rPr lang="en-US" sz="2000" dirty="0" err="1"/>
              <a:t>semua</a:t>
            </a:r>
            <a:r>
              <a:rPr lang="en-US" sz="2000" dirty="0"/>
              <a:t> </a:t>
            </a:r>
            <a:r>
              <a:rPr lang="en-US" sz="2000" dirty="0" err="1"/>
              <a:t>tugas</a:t>
            </a:r>
            <a:r>
              <a:rPr lang="en-US" sz="2000" dirty="0"/>
              <a:t> dan </a:t>
            </a:r>
            <a:r>
              <a:rPr lang="en-US" sz="2000" dirty="0" err="1"/>
              <a:t>poin-poin</a:t>
            </a:r>
            <a:r>
              <a:rPr lang="en-US" sz="2000" dirty="0"/>
              <a:t> </a:t>
            </a:r>
            <a:r>
              <a:rPr lang="en-US" sz="2000" dirty="0" err="1"/>
              <a:t>tugas</a:t>
            </a:r>
            <a:r>
              <a:rPr lang="en-US" sz="2000" dirty="0"/>
              <a:t> yang </a:t>
            </a:r>
            <a:r>
              <a:rPr lang="en-US" sz="2000" dirty="0" err="1"/>
              <a:t>perlu</a:t>
            </a:r>
            <a:r>
              <a:rPr lang="en-US" sz="2000" dirty="0"/>
              <a:t> </a:t>
            </a:r>
            <a:r>
              <a:rPr lang="en-US" sz="2000" dirty="0" err="1"/>
              <a:t>mereka</a:t>
            </a:r>
            <a:r>
              <a:rPr lang="en-US" sz="2000" dirty="0"/>
              <a:t> </a:t>
            </a:r>
            <a:r>
              <a:rPr lang="en-US" sz="2000" dirty="0" err="1"/>
              <a:t>lakukan</a:t>
            </a:r>
            <a:r>
              <a:rPr lang="en-US" sz="2000" dirty="0"/>
              <a:t>.</a:t>
            </a:r>
          </a:p>
          <a:p>
            <a:endParaRPr lang="en-ID" dirty="0"/>
          </a:p>
        </p:txBody>
      </p:sp>
      <p:pic>
        <p:nvPicPr>
          <p:cNvPr id="4" name="Graphic 3" descr="Purpose icon">
            <a:extLst>
              <a:ext uri="{FF2B5EF4-FFF2-40B4-BE49-F238E27FC236}">
                <a16:creationId xmlns:a16="http://schemas.microsoft.com/office/drawing/2014/main" id="{D1B6A410-25E0-411F-8B1A-A76626071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7600" y="758952"/>
            <a:ext cx="2296800" cy="229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60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70DCC-25ED-4A46-9F89-31EE1C70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APPLICATION DEMO</a:t>
            </a:r>
            <a:endParaRPr lang="en-ID" sz="7200" dirty="0"/>
          </a:p>
        </p:txBody>
      </p:sp>
    </p:spTree>
    <p:extLst>
      <p:ext uri="{BB962C8B-B14F-4D97-AF65-F5344CB8AC3E}">
        <p14:creationId xmlns:p14="http://schemas.microsoft.com/office/powerpoint/2010/main" val="1555828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1F0B06-1DCD-4739-8285-FADCC550A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587" y="5408961"/>
            <a:ext cx="10113645" cy="743682"/>
          </a:xfrm>
        </p:spPr>
        <p:txBody>
          <a:bodyPr/>
          <a:lstStyle/>
          <a:p>
            <a:pPr algn="ctr"/>
            <a:r>
              <a:rPr lang="en-US" sz="6000" dirty="0"/>
              <a:t>SOFTWARE DESIGN</a:t>
            </a:r>
            <a:endParaRPr lang="en-ID" sz="6000" dirty="0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C11A86CA-7E4B-4341-AEE7-7CD9C43A7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4568" y="1363658"/>
            <a:ext cx="1886293" cy="1886293"/>
          </a:xfrm>
          <a:prstGeom prst="rect">
            <a:avLst/>
          </a:prstGeom>
        </p:spPr>
      </p:pic>
      <p:pic>
        <p:nvPicPr>
          <p:cNvPr id="8" name="Graphic 7" descr="Syncing cloud">
            <a:extLst>
              <a:ext uri="{FF2B5EF4-FFF2-40B4-BE49-F238E27FC236}">
                <a16:creationId xmlns:a16="http://schemas.microsoft.com/office/drawing/2014/main" id="{68B474DE-4D98-40CD-B14D-0BFE6EC8B6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54328" y="1360399"/>
            <a:ext cx="1886293" cy="188629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880F388-6D6B-4AAF-AE04-4580A032B38E}"/>
              </a:ext>
            </a:extLst>
          </p:cNvPr>
          <p:cNvSpPr/>
          <p:nvPr/>
        </p:nvSpPr>
        <p:spPr>
          <a:xfrm>
            <a:off x="1577304" y="3406328"/>
            <a:ext cx="112082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noFill/>
                  <a:prstDash val="solid"/>
                </a:ln>
                <a:latin typeface="+mj-lt"/>
              </a:rPr>
              <a:t>ERD</a:t>
            </a:r>
            <a:endParaRPr lang="en-US" sz="3200" b="1" cap="none" spc="0" dirty="0">
              <a:ln w="9525">
                <a:noFill/>
                <a:prstDash val="solid"/>
              </a:ln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EF320-646D-47A3-A172-3D3F0AAB2D6A}"/>
              </a:ext>
            </a:extLst>
          </p:cNvPr>
          <p:cNvSpPr/>
          <p:nvPr/>
        </p:nvSpPr>
        <p:spPr>
          <a:xfrm>
            <a:off x="3957075" y="3421430"/>
            <a:ext cx="350128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noFill/>
                  <a:prstDash val="solid"/>
                </a:ln>
                <a:latin typeface="+mj-lt"/>
              </a:rPr>
              <a:t>RESTful Design</a:t>
            </a:r>
            <a:endParaRPr lang="en-US" sz="3200" b="1" cap="none" spc="0" dirty="0">
              <a:ln w="9525">
                <a:noFill/>
                <a:prstDash val="solid"/>
              </a:ln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6AB173-6E21-4AE5-93A1-B9AA4F6B57D6}"/>
              </a:ext>
            </a:extLst>
          </p:cNvPr>
          <p:cNvSpPr/>
          <p:nvPr/>
        </p:nvSpPr>
        <p:spPr>
          <a:xfrm>
            <a:off x="7883940" y="3440091"/>
            <a:ext cx="388119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noFill/>
                  <a:prstDash val="solid"/>
                </a:ln>
                <a:latin typeface="+mj-lt"/>
              </a:rPr>
              <a:t>System Workflow</a:t>
            </a:r>
            <a:endParaRPr lang="en-US" sz="3200" b="1" cap="none" spc="0" dirty="0">
              <a:ln w="9525">
                <a:noFill/>
                <a:prstDash val="solid"/>
              </a:ln>
              <a:latin typeface="+mj-lt"/>
            </a:endParaRPr>
          </a:p>
        </p:txBody>
      </p:sp>
      <p:pic>
        <p:nvPicPr>
          <p:cNvPr id="13" name="Graphic 12" descr="Workflow">
            <a:extLst>
              <a:ext uri="{FF2B5EF4-FFF2-40B4-BE49-F238E27FC236}">
                <a16:creationId xmlns:a16="http://schemas.microsoft.com/office/drawing/2014/main" id="{C5146469-AAE4-4363-B191-69BB394CB8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55002" y="1434012"/>
            <a:ext cx="1739066" cy="173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672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70DCC-25ED-4A46-9F89-31EE1C70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TECHNOLOGY STACK</a:t>
            </a:r>
            <a:endParaRPr lang="en-ID" sz="6600" dirty="0"/>
          </a:p>
        </p:txBody>
      </p:sp>
    </p:spTree>
    <p:extLst>
      <p:ext uri="{BB962C8B-B14F-4D97-AF65-F5344CB8AC3E}">
        <p14:creationId xmlns:p14="http://schemas.microsoft.com/office/powerpoint/2010/main" val="2338791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7">
            <a:extLst>
              <a:ext uri="{FF2B5EF4-FFF2-40B4-BE49-F238E27FC236}">
                <a16:creationId xmlns:a16="http://schemas.microsoft.com/office/drawing/2014/main" id="{475A7C9A-2EE9-44FC-900A-2FC86E799D55}"/>
              </a:ext>
            </a:extLst>
          </p:cNvPr>
          <p:cNvSpPr txBox="1">
            <a:spLocks/>
          </p:cNvSpPr>
          <p:nvPr/>
        </p:nvSpPr>
        <p:spPr>
          <a:xfrm>
            <a:off x="1684576" y="735087"/>
            <a:ext cx="3060802" cy="10809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Back-end</a:t>
            </a:r>
          </a:p>
        </p:txBody>
      </p:sp>
      <p:sp>
        <p:nvSpPr>
          <p:cNvPr id="5" name="Text Placeholder 88">
            <a:extLst>
              <a:ext uri="{FF2B5EF4-FFF2-40B4-BE49-F238E27FC236}">
                <a16:creationId xmlns:a16="http://schemas.microsoft.com/office/drawing/2014/main" id="{FAB36364-6926-4322-8A72-2D04042027E1}"/>
              </a:ext>
            </a:extLst>
          </p:cNvPr>
          <p:cNvSpPr txBox="1">
            <a:spLocks/>
          </p:cNvSpPr>
          <p:nvPr/>
        </p:nvSpPr>
        <p:spPr>
          <a:xfrm>
            <a:off x="4680544" y="682420"/>
            <a:ext cx="3060700" cy="1081087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+mj-lt"/>
              </a:rPr>
              <a:t>Collaboration</a:t>
            </a:r>
          </a:p>
        </p:txBody>
      </p:sp>
      <p:sp>
        <p:nvSpPr>
          <p:cNvPr id="6" name="Text Placeholder 89">
            <a:extLst>
              <a:ext uri="{FF2B5EF4-FFF2-40B4-BE49-F238E27FC236}">
                <a16:creationId xmlns:a16="http://schemas.microsoft.com/office/drawing/2014/main" id="{470EC655-0CC9-4C3C-8959-D2C681AEDEE0}"/>
              </a:ext>
            </a:extLst>
          </p:cNvPr>
          <p:cNvSpPr txBox="1">
            <a:spLocks/>
          </p:cNvSpPr>
          <p:nvPr/>
        </p:nvSpPr>
        <p:spPr>
          <a:xfrm>
            <a:off x="8550755" y="735087"/>
            <a:ext cx="3070225" cy="105886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+mj-lt"/>
              </a:rPr>
              <a:t>Deployment</a:t>
            </a:r>
          </a:p>
        </p:txBody>
      </p:sp>
      <p:pic>
        <p:nvPicPr>
          <p:cNvPr id="7" name="Graphic 6" descr="Clipboard icon">
            <a:extLst>
              <a:ext uri="{FF2B5EF4-FFF2-40B4-BE49-F238E27FC236}">
                <a16:creationId xmlns:a16="http://schemas.microsoft.com/office/drawing/2014/main" id="{EC689181-4A19-4467-983A-762F9497C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269" y="797815"/>
            <a:ext cx="952500" cy="952500"/>
          </a:xfrm>
          <a:prstGeom prst="rect">
            <a:avLst/>
          </a:prstGeom>
        </p:spPr>
      </p:pic>
      <p:sp>
        <p:nvSpPr>
          <p:cNvPr id="8" name="Text Placeholder 25">
            <a:extLst>
              <a:ext uri="{FF2B5EF4-FFF2-40B4-BE49-F238E27FC236}">
                <a16:creationId xmlns:a16="http://schemas.microsoft.com/office/drawing/2014/main" id="{19B87DBA-00B5-4C64-B319-F9B06346B40D}"/>
              </a:ext>
            </a:extLst>
          </p:cNvPr>
          <p:cNvSpPr txBox="1">
            <a:spLocks/>
          </p:cNvSpPr>
          <p:nvPr/>
        </p:nvSpPr>
        <p:spPr>
          <a:xfrm>
            <a:off x="2006418" y="1750315"/>
            <a:ext cx="3060802" cy="371316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C8DF03-17BB-431C-8F50-47E62D122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7746" y="2105199"/>
            <a:ext cx="1931850" cy="7260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E055D3F-5305-4874-A697-FA56C87FFC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4566" y="1937488"/>
            <a:ext cx="2325524" cy="15503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5E812CA-37C2-4B31-B261-7F345D2C29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3116" y="3226456"/>
            <a:ext cx="1998667" cy="96829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9CF5325-42BC-4B24-A67B-613F60F8B3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46068" y="4336375"/>
            <a:ext cx="1944615" cy="100463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453D209-662A-46B8-B158-11FD416A3E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62361" y="3856609"/>
            <a:ext cx="1789934" cy="153150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84DA487-5CEF-43A1-9B97-4C9277E177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6722" y="1816025"/>
            <a:ext cx="2739785" cy="144931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11F61FF-C872-40D4-ADC3-E196DF7F76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74655" y="3685252"/>
            <a:ext cx="2666589" cy="1874222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95A1F3-16E0-4F37-80D3-4A2D95EFEA4A}"/>
              </a:ext>
            </a:extLst>
          </p:cNvPr>
          <p:cNvCxnSpPr/>
          <p:nvPr/>
        </p:nvCxnSpPr>
        <p:spPr>
          <a:xfrm>
            <a:off x="4437263" y="487450"/>
            <a:ext cx="0" cy="54780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61DF9EC-68D1-48F3-8F1E-74A0D652904F}"/>
              </a:ext>
            </a:extLst>
          </p:cNvPr>
          <p:cNvCxnSpPr/>
          <p:nvPr/>
        </p:nvCxnSpPr>
        <p:spPr>
          <a:xfrm>
            <a:off x="8187146" y="487450"/>
            <a:ext cx="0" cy="54780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912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1F0B06-1DCD-4739-8285-FADCC550A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587" y="5408961"/>
            <a:ext cx="10113645" cy="743682"/>
          </a:xfrm>
        </p:spPr>
        <p:txBody>
          <a:bodyPr/>
          <a:lstStyle/>
          <a:p>
            <a:pPr algn="ctr"/>
            <a:r>
              <a:rPr lang="en-US" sz="6000" dirty="0"/>
              <a:t>CODE QUALITY</a:t>
            </a:r>
            <a:endParaRPr lang="en-ID" sz="6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80F388-6D6B-4AAF-AE04-4580A032B38E}"/>
              </a:ext>
            </a:extLst>
          </p:cNvPr>
          <p:cNvSpPr/>
          <p:nvPr/>
        </p:nvSpPr>
        <p:spPr>
          <a:xfrm>
            <a:off x="1094948" y="3467596"/>
            <a:ext cx="2116285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noFill/>
                  <a:prstDash val="solid"/>
                </a:ln>
                <a:latin typeface="+mj-lt"/>
              </a:rPr>
              <a:t>Code</a:t>
            </a:r>
          </a:p>
          <a:p>
            <a:pPr algn="ctr"/>
            <a:r>
              <a:rPr lang="en-US" sz="3200" b="1" cap="none" spc="0" dirty="0">
                <a:ln w="9525">
                  <a:noFill/>
                  <a:prstDash val="solid"/>
                </a:ln>
                <a:latin typeface="+mj-lt"/>
              </a:rPr>
              <a:t>Standard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EF320-646D-47A3-A172-3D3F0AAB2D6A}"/>
              </a:ext>
            </a:extLst>
          </p:cNvPr>
          <p:cNvSpPr/>
          <p:nvPr/>
        </p:nvSpPr>
        <p:spPr>
          <a:xfrm>
            <a:off x="4500395" y="3506253"/>
            <a:ext cx="265810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noFill/>
                  <a:prstDash val="solid"/>
                </a:ln>
                <a:latin typeface="+mj-lt"/>
              </a:rPr>
              <a:t>Structuring</a:t>
            </a:r>
            <a:endParaRPr lang="en-US" sz="3200" b="1" cap="none" spc="0" dirty="0">
              <a:ln w="9525">
                <a:noFill/>
                <a:prstDash val="solid"/>
              </a:ln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6AB173-6E21-4AE5-93A1-B9AA4F6B57D6}"/>
              </a:ext>
            </a:extLst>
          </p:cNvPr>
          <p:cNvSpPr/>
          <p:nvPr/>
        </p:nvSpPr>
        <p:spPr>
          <a:xfrm>
            <a:off x="8710821" y="3463585"/>
            <a:ext cx="1778051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noFill/>
                  <a:prstDash val="solid"/>
                </a:ln>
                <a:latin typeface="+mj-lt"/>
              </a:rPr>
              <a:t>Unit</a:t>
            </a:r>
          </a:p>
          <a:p>
            <a:pPr algn="ctr"/>
            <a:r>
              <a:rPr lang="en-US" sz="3200" b="1" dirty="0">
                <a:ln w="9525">
                  <a:noFill/>
                  <a:prstDash val="solid"/>
                </a:ln>
                <a:latin typeface="+mj-lt"/>
              </a:rPr>
              <a:t>Testing</a:t>
            </a:r>
            <a:endParaRPr lang="en-US" sz="3200" b="1" cap="none" spc="0" dirty="0">
              <a:ln w="9525">
                <a:noFill/>
                <a:prstDash val="solid"/>
              </a:ln>
              <a:latin typeface="+mj-lt"/>
            </a:endParaRPr>
          </a:p>
        </p:txBody>
      </p:sp>
      <p:pic>
        <p:nvPicPr>
          <p:cNvPr id="12" name="Graphic 11" descr="List">
            <a:extLst>
              <a:ext uri="{FF2B5EF4-FFF2-40B4-BE49-F238E27FC236}">
                <a16:creationId xmlns:a16="http://schemas.microsoft.com/office/drawing/2014/main" id="{BCB0BDC4-EA8E-4925-823A-9FC41AAD8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8131" y="1132021"/>
            <a:ext cx="2219727" cy="22197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1B6581-F098-4B84-9D61-7F3ABF467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3940" y="1183396"/>
            <a:ext cx="3431814" cy="26112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43BEE57-3EDC-4878-AA6C-F6DC35B22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7365" y="1132021"/>
            <a:ext cx="2124160" cy="221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17067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{E0020BB5-DE47-41BA-8255-17AA042ED313}tf33845126_win32</Template>
  <TotalTime>101</TotalTime>
  <Words>136</Words>
  <Application>Microsoft Office PowerPoint</Application>
  <PresentationFormat>Widescreen</PresentationFormat>
  <Paragraphs>73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Bookman Old Style</vt:lpstr>
      <vt:lpstr>Calibri</vt:lpstr>
      <vt:lpstr>Franklin Gothic Book</vt:lpstr>
      <vt:lpstr>1_RetrospectVTI</vt:lpstr>
      <vt:lpstr>Online Task Manager</vt:lpstr>
      <vt:lpstr>Team Member</vt:lpstr>
      <vt:lpstr>CONTENT</vt:lpstr>
      <vt:lpstr>PRODUCT DESCRIPTION</vt:lpstr>
      <vt:lpstr>APPLICATION DEMO</vt:lpstr>
      <vt:lpstr>SOFTWARE DESIGN</vt:lpstr>
      <vt:lpstr>TECHNOLOGY STACK</vt:lpstr>
      <vt:lpstr>PowerPoint Presentation</vt:lpstr>
      <vt:lpstr>CODE QUALITY</vt:lpstr>
      <vt:lpstr>WORKFLOW &amp; COLLABORATION</vt:lpstr>
      <vt:lpstr>Git Workflow</vt:lpstr>
      <vt:lpstr>PowerPoint Presentation</vt:lpstr>
      <vt:lpstr>DEPLOYMENT</vt:lpstr>
      <vt:lpstr>PowerPoint Presentation</vt:lpstr>
      <vt:lpstr>TEAM CHALLANGES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Task Manager</dc:title>
  <dc:creator>andrew</dc:creator>
  <cp:lastModifiedBy>andrew</cp:lastModifiedBy>
  <cp:revision>4</cp:revision>
  <dcterms:created xsi:type="dcterms:W3CDTF">2022-01-13T06:10:55Z</dcterms:created>
  <dcterms:modified xsi:type="dcterms:W3CDTF">2022-01-13T07:52:11Z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