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27"/>
  </p:normalViewPr>
  <p:slideViewPr>
    <p:cSldViewPr snapToGrid="0" snapToObjects="1">
      <p:cViewPr varScale="1">
        <p:scale>
          <a:sx n="92" d="100"/>
          <a:sy n="92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F38E-B9B9-8742-99F7-AF0916A471E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1CD8-B29B-1146-9E06-6BB04889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2" y="288622"/>
            <a:ext cx="12192000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987899" y="746975"/>
            <a:ext cx="1252728" cy="8886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8100" y="70317"/>
            <a:ext cx="203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Manchester United win treble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21236" y="3477491"/>
            <a:ext cx="609600" cy="188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36129" y="5407271"/>
            <a:ext cx="193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Portsmouth relegated from Premier League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141122" y="769318"/>
            <a:ext cx="1108363" cy="526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4247" y="109224"/>
            <a:ext cx="2006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Manchester United win league with 89 points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898082" y="2164178"/>
            <a:ext cx="748146" cy="99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58745" y="3043990"/>
            <a:ext cx="216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Man City win Premier League title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042691" y="4290445"/>
            <a:ext cx="502099" cy="1515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1236" y="5805458"/>
            <a:ext cx="421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Portsmouth relegated from Championship/League One In successive seasons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196005" y="2660073"/>
            <a:ext cx="1058182" cy="76892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3679" y="2290695"/>
            <a:ext cx="1981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B0F0"/>
                </a:solidFill>
              </a:rPr>
              <a:t>Man City relegated from Premier League</a:t>
            </a:r>
            <a:endParaRPr lang="en-US" sz="1500" dirty="0">
              <a:solidFill>
                <a:srgbClr val="00B0F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736331" y="3288107"/>
            <a:ext cx="1058182" cy="76892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74247" y="2853976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B0F0"/>
                </a:solidFill>
              </a:rPr>
              <a:t>Man City relegated from Championship</a:t>
            </a:r>
            <a:endParaRPr lang="en-US" sz="1500" dirty="0">
              <a:solidFill>
                <a:srgbClr val="00B0F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07127" y="789709"/>
            <a:ext cx="598845" cy="101216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0944" y="120088"/>
            <a:ext cx="152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Manchester United win first Premier League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617127" y="3939156"/>
            <a:ext cx="570659" cy="8129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92137" y="4765516"/>
            <a:ext cx="238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Portsmouth promoted to Premier League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214247" y="4458252"/>
            <a:ext cx="207818" cy="933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09830" y="3898678"/>
            <a:ext cx="341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Portsmouth promoted </a:t>
            </a:r>
            <a:r>
              <a:rPr lang="en-US" dirty="0" smtClean="0">
                <a:solidFill>
                  <a:srgbClr val="002060"/>
                </a:solidFill>
              </a:rPr>
              <a:t>from League Two</a:t>
            </a:r>
            <a:endParaRPr lang="en-US" dirty="0" smtClean="0">
              <a:solidFill>
                <a:srgbClr val="00206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844274" y="3085962"/>
            <a:ext cx="1058182" cy="76892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88627" y="2660073"/>
            <a:ext cx="265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B0F0"/>
                </a:solidFill>
              </a:rPr>
              <a:t>Man </a:t>
            </a:r>
            <a:r>
              <a:rPr lang="en-US" sz="1500" smtClean="0">
                <a:solidFill>
                  <a:srgbClr val="00B0F0"/>
                </a:solidFill>
              </a:rPr>
              <a:t>City promoted to Premier League</a:t>
            </a:r>
            <a:endParaRPr lang="en-US" sz="1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64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Puopolo, Andrew Robert</dc:creator>
  <cp:lastModifiedBy>Puopolo, Andrew Robert</cp:lastModifiedBy>
  <cp:revision>6</cp:revision>
  <cp:lastPrinted>2019-03-31T19:04:28Z</cp:lastPrinted>
  <dcterms:created xsi:type="dcterms:W3CDTF">2019-03-18T06:05:43Z</dcterms:created>
  <dcterms:modified xsi:type="dcterms:W3CDTF">2019-03-31T19:08:49Z</dcterms:modified>
</cp:coreProperties>
</file>