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8"/>
    <p:restoredTop sz="94627"/>
  </p:normalViewPr>
  <p:slideViewPr>
    <p:cSldViewPr snapToGrid="0" snapToObjects="1">
      <p:cViewPr varScale="1">
        <p:scale>
          <a:sx n="93" d="100"/>
          <a:sy n="93" d="100"/>
        </p:scale>
        <p:origin x="15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135878-E642-1F41-90F0-630E72785D0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</dgm:pt>
    <dgm:pt modelId="{CD92C019-7FAF-2141-811F-81CEFC585915}">
      <dgm:prSet phldrT="[Text]"/>
      <dgm:spPr/>
      <dgm:t>
        <a:bodyPr/>
        <a:lstStyle/>
        <a:p>
          <a:r>
            <a:rPr lang="en-US" dirty="0" smtClean="0"/>
            <a:t>Start Fitting</a:t>
          </a:r>
          <a:endParaRPr lang="en-US" dirty="0"/>
        </a:p>
      </dgm:t>
    </dgm:pt>
    <dgm:pt modelId="{EC391C31-683C-EF44-8956-76D18075FE50}" type="parTrans" cxnId="{0270F5E3-2D66-8447-9A4C-AD2CAC0DA06A}">
      <dgm:prSet/>
      <dgm:spPr/>
      <dgm:t>
        <a:bodyPr/>
        <a:lstStyle/>
        <a:p>
          <a:endParaRPr lang="en-US"/>
        </a:p>
      </dgm:t>
    </dgm:pt>
    <dgm:pt modelId="{42FD2E9C-1C81-1049-87CE-002420E17281}" type="sibTrans" cxnId="{0270F5E3-2D66-8447-9A4C-AD2CAC0DA06A}">
      <dgm:prSet/>
      <dgm:spPr/>
      <dgm:t>
        <a:bodyPr/>
        <a:lstStyle/>
        <a:p>
          <a:endParaRPr lang="en-US"/>
        </a:p>
      </dgm:t>
    </dgm:pt>
    <dgm:pt modelId="{38EC4483-87A5-884E-A4F0-6CADDB4B0073}">
      <dgm:prSet phldrT="[Text]" phldr="1"/>
      <dgm:spPr/>
      <dgm:t>
        <a:bodyPr/>
        <a:lstStyle/>
        <a:p>
          <a:endParaRPr lang="en-US" dirty="0"/>
        </a:p>
      </dgm:t>
    </dgm:pt>
    <dgm:pt modelId="{08BE46CE-BFF0-024B-93F2-7A7A3489F94B}" type="parTrans" cxnId="{7E2220CE-A3AB-AF46-8240-9D4ACB5C0B33}">
      <dgm:prSet/>
      <dgm:spPr/>
      <dgm:t>
        <a:bodyPr/>
        <a:lstStyle/>
        <a:p>
          <a:endParaRPr lang="en-US"/>
        </a:p>
      </dgm:t>
    </dgm:pt>
    <dgm:pt modelId="{9147F528-91BA-104B-8EAF-9A8F207E8457}" type="sibTrans" cxnId="{7E2220CE-A3AB-AF46-8240-9D4ACB5C0B33}">
      <dgm:prSet/>
      <dgm:spPr/>
      <dgm:t>
        <a:bodyPr/>
        <a:lstStyle/>
        <a:p>
          <a:endParaRPr lang="en-US"/>
        </a:p>
      </dgm:t>
    </dgm:pt>
    <dgm:pt modelId="{89A0B0C3-4AC9-4444-B88C-2C654663DDF9}">
      <dgm:prSet phldrT="[Text]" phldr="1"/>
      <dgm:spPr/>
      <dgm:t>
        <a:bodyPr/>
        <a:lstStyle/>
        <a:p>
          <a:endParaRPr lang="en-US"/>
        </a:p>
      </dgm:t>
    </dgm:pt>
    <dgm:pt modelId="{E7A8BFEE-FE08-5D40-BA83-87DE9426E8CF}" type="parTrans" cxnId="{F919B070-CE21-E146-8524-F0E302DA30CD}">
      <dgm:prSet/>
      <dgm:spPr/>
      <dgm:t>
        <a:bodyPr/>
        <a:lstStyle/>
        <a:p>
          <a:endParaRPr lang="en-US"/>
        </a:p>
      </dgm:t>
    </dgm:pt>
    <dgm:pt modelId="{68990622-472E-F34E-82A4-BCBF9A6D1B10}" type="sibTrans" cxnId="{F919B070-CE21-E146-8524-F0E302DA30CD}">
      <dgm:prSet/>
      <dgm:spPr/>
      <dgm:t>
        <a:bodyPr/>
        <a:lstStyle/>
        <a:p>
          <a:endParaRPr lang="en-US"/>
        </a:p>
      </dgm:t>
    </dgm:pt>
    <dgm:pt modelId="{884B9C23-1AF3-2344-AD0D-4201B00AC6FD}" type="pres">
      <dgm:prSet presAssocID="{31135878-E642-1F41-90F0-630E72785D0D}" presName="Name0" presStyleCnt="0">
        <dgm:presLayoutVars>
          <dgm:dir/>
          <dgm:resizeHandles val="exact"/>
        </dgm:presLayoutVars>
      </dgm:prSet>
      <dgm:spPr/>
    </dgm:pt>
    <dgm:pt modelId="{E5E2768D-6E67-D14E-A5AD-840B35EEA1CA}" type="pres">
      <dgm:prSet presAssocID="{31135878-E642-1F41-90F0-630E72785D0D}" presName="arrow" presStyleLbl="bgShp" presStyleIdx="0" presStyleCnt="1"/>
      <dgm:spPr/>
    </dgm:pt>
    <dgm:pt modelId="{E82F7DEF-87EB-404E-9B69-853690D4B7C3}" type="pres">
      <dgm:prSet presAssocID="{31135878-E642-1F41-90F0-630E72785D0D}" presName="points" presStyleCnt="0"/>
      <dgm:spPr/>
    </dgm:pt>
    <dgm:pt modelId="{768DAB88-ADAF-1545-989E-32D8883CA5E3}" type="pres">
      <dgm:prSet presAssocID="{CD92C019-7FAF-2141-811F-81CEFC585915}" presName="compositeA" presStyleCnt="0"/>
      <dgm:spPr/>
    </dgm:pt>
    <dgm:pt modelId="{481A583F-4916-114F-B9EC-7CC7D177ED4A}" type="pres">
      <dgm:prSet presAssocID="{CD92C019-7FAF-2141-811F-81CEFC585915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0F4B45-CC09-DA40-90CF-29D47C9C65BC}" type="pres">
      <dgm:prSet presAssocID="{CD92C019-7FAF-2141-811F-81CEFC585915}" presName="circleA" presStyleLbl="node1" presStyleIdx="0" presStyleCnt="3"/>
      <dgm:spPr/>
    </dgm:pt>
    <dgm:pt modelId="{05EE77EE-1597-AB40-A92B-E12EE8DAC173}" type="pres">
      <dgm:prSet presAssocID="{CD92C019-7FAF-2141-811F-81CEFC585915}" presName="spaceA" presStyleCnt="0"/>
      <dgm:spPr/>
    </dgm:pt>
    <dgm:pt modelId="{5DAAE11F-74B1-E34E-A3CA-6F763C5C4C4C}" type="pres">
      <dgm:prSet presAssocID="{42FD2E9C-1C81-1049-87CE-002420E17281}" presName="space" presStyleCnt="0"/>
      <dgm:spPr/>
    </dgm:pt>
    <dgm:pt modelId="{59F337D7-AD7D-C046-9581-574607FC7D1F}" type="pres">
      <dgm:prSet presAssocID="{38EC4483-87A5-884E-A4F0-6CADDB4B0073}" presName="compositeB" presStyleCnt="0"/>
      <dgm:spPr/>
    </dgm:pt>
    <dgm:pt modelId="{A77111EF-B1D0-D743-BBA0-4F3CEA4EF06E}" type="pres">
      <dgm:prSet presAssocID="{38EC4483-87A5-884E-A4F0-6CADDB4B0073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32596F-E881-074C-8395-9D869DE08E3E}" type="pres">
      <dgm:prSet presAssocID="{38EC4483-87A5-884E-A4F0-6CADDB4B0073}" presName="circleB" presStyleLbl="node1" presStyleIdx="1" presStyleCnt="3"/>
      <dgm:spPr/>
    </dgm:pt>
    <dgm:pt modelId="{E6A9A13F-48D8-6F46-847A-776790A4A8DE}" type="pres">
      <dgm:prSet presAssocID="{38EC4483-87A5-884E-A4F0-6CADDB4B0073}" presName="spaceB" presStyleCnt="0"/>
      <dgm:spPr/>
    </dgm:pt>
    <dgm:pt modelId="{F636EF8D-3F51-1F45-88E0-32ED83C92772}" type="pres">
      <dgm:prSet presAssocID="{9147F528-91BA-104B-8EAF-9A8F207E8457}" presName="space" presStyleCnt="0"/>
      <dgm:spPr/>
    </dgm:pt>
    <dgm:pt modelId="{3204D96E-C044-A64E-ADFF-7B79D21EA738}" type="pres">
      <dgm:prSet presAssocID="{89A0B0C3-4AC9-4444-B88C-2C654663DDF9}" presName="compositeA" presStyleCnt="0"/>
      <dgm:spPr/>
    </dgm:pt>
    <dgm:pt modelId="{C3C138FF-8EE7-5B4C-A718-6335AE833133}" type="pres">
      <dgm:prSet presAssocID="{89A0B0C3-4AC9-4444-B88C-2C654663DDF9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3C8EA2-19E1-A94C-A3B5-89A9ECA6DF1A}" type="pres">
      <dgm:prSet presAssocID="{89A0B0C3-4AC9-4444-B88C-2C654663DDF9}" presName="circleA" presStyleLbl="node1" presStyleIdx="2" presStyleCnt="3"/>
      <dgm:spPr/>
    </dgm:pt>
    <dgm:pt modelId="{887B58BA-D067-264C-A6E4-89C1B313CC5A}" type="pres">
      <dgm:prSet presAssocID="{89A0B0C3-4AC9-4444-B88C-2C654663DDF9}" presName="spaceA" presStyleCnt="0"/>
      <dgm:spPr/>
    </dgm:pt>
  </dgm:ptLst>
  <dgm:cxnLst>
    <dgm:cxn modelId="{7E2220CE-A3AB-AF46-8240-9D4ACB5C0B33}" srcId="{31135878-E642-1F41-90F0-630E72785D0D}" destId="{38EC4483-87A5-884E-A4F0-6CADDB4B0073}" srcOrd="1" destOrd="0" parTransId="{08BE46CE-BFF0-024B-93F2-7A7A3489F94B}" sibTransId="{9147F528-91BA-104B-8EAF-9A8F207E8457}"/>
    <dgm:cxn modelId="{A3DC886E-DD50-F04C-9F08-F2B53EE6B0BA}" type="presOf" srcId="{CD92C019-7FAF-2141-811F-81CEFC585915}" destId="{481A583F-4916-114F-B9EC-7CC7D177ED4A}" srcOrd="0" destOrd="0" presId="urn:microsoft.com/office/officeart/2005/8/layout/hProcess11"/>
    <dgm:cxn modelId="{F919B070-CE21-E146-8524-F0E302DA30CD}" srcId="{31135878-E642-1F41-90F0-630E72785D0D}" destId="{89A0B0C3-4AC9-4444-B88C-2C654663DDF9}" srcOrd="2" destOrd="0" parTransId="{E7A8BFEE-FE08-5D40-BA83-87DE9426E8CF}" sibTransId="{68990622-472E-F34E-82A4-BCBF9A6D1B10}"/>
    <dgm:cxn modelId="{BCF538E7-AD1F-0C46-A176-821C57FC7030}" type="presOf" srcId="{31135878-E642-1F41-90F0-630E72785D0D}" destId="{884B9C23-1AF3-2344-AD0D-4201B00AC6FD}" srcOrd="0" destOrd="0" presId="urn:microsoft.com/office/officeart/2005/8/layout/hProcess11"/>
    <dgm:cxn modelId="{48F6DC16-F63A-3C40-B220-120507343CED}" type="presOf" srcId="{38EC4483-87A5-884E-A4F0-6CADDB4B0073}" destId="{A77111EF-B1D0-D743-BBA0-4F3CEA4EF06E}" srcOrd="0" destOrd="0" presId="urn:microsoft.com/office/officeart/2005/8/layout/hProcess11"/>
    <dgm:cxn modelId="{71B1DAC0-E522-1F47-A1B7-513892993BF0}" type="presOf" srcId="{89A0B0C3-4AC9-4444-B88C-2C654663DDF9}" destId="{C3C138FF-8EE7-5B4C-A718-6335AE833133}" srcOrd="0" destOrd="0" presId="urn:microsoft.com/office/officeart/2005/8/layout/hProcess11"/>
    <dgm:cxn modelId="{0270F5E3-2D66-8447-9A4C-AD2CAC0DA06A}" srcId="{31135878-E642-1F41-90F0-630E72785D0D}" destId="{CD92C019-7FAF-2141-811F-81CEFC585915}" srcOrd="0" destOrd="0" parTransId="{EC391C31-683C-EF44-8956-76D18075FE50}" sibTransId="{42FD2E9C-1C81-1049-87CE-002420E17281}"/>
    <dgm:cxn modelId="{6D05B97E-2357-CA40-BC56-83B26E581D29}" type="presParOf" srcId="{884B9C23-1AF3-2344-AD0D-4201B00AC6FD}" destId="{E5E2768D-6E67-D14E-A5AD-840B35EEA1CA}" srcOrd="0" destOrd="0" presId="urn:microsoft.com/office/officeart/2005/8/layout/hProcess11"/>
    <dgm:cxn modelId="{E56E161A-6792-914F-898E-0EE6AB4651F4}" type="presParOf" srcId="{884B9C23-1AF3-2344-AD0D-4201B00AC6FD}" destId="{E82F7DEF-87EB-404E-9B69-853690D4B7C3}" srcOrd="1" destOrd="0" presId="urn:microsoft.com/office/officeart/2005/8/layout/hProcess11"/>
    <dgm:cxn modelId="{C7DDA339-C0A8-E547-934A-ADB5E794018A}" type="presParOf" srcId="{E82F7DEF-87EB-404E-9B69-853690D4B7C3}" destId="{768DAB88-ADAF-1545-989E-32D8883CA5E3}" srcOrd="0" destOrd="0" presId="urn:microsoft.com/office/officeart/2005/8/layout/hProcess11"/>
    <dgm:cxn modelId="{592EBBB0-7962-9D49-AB99-05DD5DA8744E}" type="presParOf" srcId="{768DAB88-ADAF-1545-989E-32D8883CA5E3}" destId="{481A583F-4916-114F-B9EC-7CC7D177ED4A}" srcOrd="0" destOrd="0" presId="urn:microsoft.com/office/officeart/2005/8/layout/hProcess11"/>
    <dgm:cxn modelId="{64FB9E86-351F-0C49-8B5E-D9A45CBC6674}" type="presParOf" srcId="{768DAB88-ADAF-1545-989E-32D8883CA5E3}" destId="{2E0F4B45-CC09-DA40-90CF-29D47C9C65BC}" srcOrd="1" destOrd="0" presId="urn:microsoft.com/office/officeart/2005/8/layout/hProcess11"/>
    <dgm:cxn modelId="{AF139727-9BC0-2643-90E7-A7CACD719FBF}" type="presParOf" srcId="{768DAB88-ADAF-1545-989E-32D8883CA5E3}" destId="{05EE77EE-1597-AB40-A92B-E12EE8DAC173}" srcOrd="2" destOrd="0" presId="urn:microsoft.com/office/officeart/2005/8/layout/hProcess11"/>
    <dgm:cxn modelId="{B7F6CD20-F418-D242-BFEC-1F3A98E55A7E}" type="presParOf" srcId="{E82F7DEF-87EB-404E-9B69-853690D4B7C3}" destId="{5DAAE11F-74B1-E34E-A3CA-6F763C5C4C4C}" srcOrd="1" destOrd="0" presId="urn:microsoft.com/office/officeart/2005/8/layout/hProcess11"/>
    <dgm:cxn modelId="{96BAC3CA-4C27-9542-AA43-50E2EAE8E3CF}" type="presParOf" srcId="{E82F7DEF-87EB-404E-9B69-853690D4B7C3}" destId="{59F337D7-AD7D-C046-9581-574607FC7D1F}" srcOrd="2" destOrd="0" presId="urn:microsoft.com/office/officeart/2005/8/layout/hProcess11"/>
    <dgm:cxn modelId="{6F2480B6-8837-F643-8E24-409A0B6CD72A}" type="presParOf" srcId="{59F337D7-AD7D-C046-9581-574607FC7D1F}" destId="{A77111EF-B1D0-D743-BBA0-4F3CEA4EF06E}" srcOrd="0" destOrd="0" presId="urn:microsoft.com/office/officeart/2005/8/layout/hProcess11"/>
    <dgm:cxn modelId="{333F6A70-1F93-4243-9355-01CEDE255CAC}" type="presParOf" srcId="{59F337D7-AD7D-C046-9581-574607FC7D1F}" destId="{F832596F-E881-074C-8395-9D869DE08E3E}" srcOrd="1" destOrd="0" presId="urn:microsoft.com/office/officeart/2005/8/layout/hProcess11"/>
    <dgm:cxn modelId="{CF0153C9-909C-5340-B31F-0EF03C7A0C38}" type="presParOf" srcId="{59F337D7-AD7D-C046-9581-574607FC7D1F}" destId="{E6A9A13F-48D8-6F46-847A-776790A4A8DE}" srcOrd="2" destOrd="0" presId="urn:microsoft.com/office/officeart/2005/8/layout/hProcess11"/>
    <dgm:cxn modelId="{703D1F75-92F3-1E4E-B317-A68F7B3C369F}" type="presParOf" srcId="{E82F7DEF-87EB-404E-9B69-853690D4B7C3}" destId="{F636EF8D-3F51-1F45-88E0-32ED83C92772}" srcOrd="3" destOrd="0" presId="urn:microsoft.com/office/officeart/2005/8/layout/hProcess11"/>
    <dgm:cxn modelId="{2934A467-63DA-5146-B92F-EFEB5908580D}" type="presParOf" srcId="{E82F7DEF-87EB-404E-9B69-853690D4B7C3}" destId="{3204D96E-C044-A64E-ADFF-7B79D21EA738}" srcOrd="4" destOrd="0" presId="urn:microsoft.com/office/officeart/2005/8/layout/hProcess11"/>
    <dgm:cxn modelId="{CDF4D82D-6B50-384B-B785-329F3BCB5B71}" type="presParOf" srcId="{3204D96E-C044-A64E-ADFF-7B79D21EA738}" destId="{C3C138FF-8EE7-5B4C-A718-6335AE833133}" srcOrd="0" destOrd="0" presId="urn:microsoft.com/office/officeart/2005/8/layout/hProcess11"/>
    <dgm:cxn modelId="{FED2C1EA-EC61-9C42-AD32-72A176DE08D7}" type="presParOf" srcId="{3204D96E-C044-A64E-ADFF-7B79D21EA738}" destId="{A13C8EA2-19E1-A94C-A3B5-89A9ECA6DF1A}" srcOrd="1" destOrd="0" presId="urn:microsoft.com/office/officeart/2005/8/layout/hProcess11"/>
    <dgm:cxn modelId="{B4F6D2D1-29A1-6C47-9D0F-D8BAF5464622}" type="presParOf" srcId="{3204D96E-C044-A64E-ADFF-7B79D21EA738}" destId="{887B58BA-D067-264C-A6E4-89C1B313CC5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AF185A-2D34-C449-BAAC-64ACB8DF9D33}" type="doc">
      <dgm:prSet loTypeId="urn:microsoft.com/office/officeart/2005/8/layout/hProcess11" loCatId="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61D669CE-322F-CC4B-976D-94B231C962A3}">
      <dgm:prSet phldrT="[Text]"/>
      <dgm:spPr/>
      <dgm:t>
        <a:bodyPr/>
        <a:lstStyle/>
        <a:p>
          <a:r>
            <a:rPr lang="en-US" dirty="0" smtClean="0"/>
            <a:t>1958/59: Initialize all team’s ratings to 1500</a:t>
          </a:r>
          <a:endParaRPr lang="en-US" dirty="0"/>
        </a:p>
      </dgm:t>
    </dgm:pt>
    <dgm:pt modelId="{E159EB9C-A973-8347-A578-C20A81B65EBC}" type="parTrans" cxnId="{E6E12CC3-2011-8C49-80E6-60BB81A2EEAB}">
      <dgm:prSet/>
      <dgm:spPr/>
      <dgm:t>
        <a:bodyPr/>
        <a:lstStyle/>
        <a:p>
          <a:endParaRPr lang="en-US"/>
        </a:p>
      </dgm:t>
    </dgm:pt>
    <dgm:pt modelId="{3D2344E9-BEB7-2142-A2D4-222EDB89D8C0}" type="sibTrans" cxnId="{E6E12CC3-2011-8C49-80E6-60BB81A2EEAB}">
      <dgm:prSet/>
      <dgm:spPr/>
      <dgm:t>
        <a:bodyPr/>
        <a:lstStyle/>
        <a:p>
          <a:endParaRPr lang="en-US"/>
        </a:p>
      </dgm:t>
    </dgm:pt>
    <dgm:pt modelId="{307A9198-F81D-D942-AED1-630885B10C43}">
      <dgm:prSet phldrT="[Text]"/>
      <dgm:spPr/>
      <dgm:t>
        <a:bodyPr/>
        <a:lstStyle/>
        <a:p>
          <a:r>
            <a:rPr lang="en-US" dirty="0" smtClean="0"/>
            <a:t>1958/59: Set initial home field advantage parameter to 80</a:t>
          </a:r>
          <a:endParaRPr lang="en-US" dirty="0"/>
        </a:p>
      </dgm:t>
    </dgm:pt>
    <dgm:pt modelId="{25364AF1-9B95-BA4D-8550-32B748F83F89}" type="parTrans" cxnId="{C6A6D9B7-2268-C548-89B1-AA98D7573F15}">
      <dgm:prSet/>
      <dgm:spPr/>
      <dgm:t>
        <a:bodyPr/>
        <a:lstStyle/>
        <a:p>
          <a:endParaRPr lang="en-US"/>
        </a:p>
      </dgm:t>
    </dgm:pt>
    <dgm:pt modelId="{70C96E97-FC3C-CA4E-A1CE-81A98507888E}" type="sibTrans" cxnId="{C6A6D9B7-2268-C548-89B1-AA98D7573F15}">
      <dgm:prSet/>
      <dgm:spPr/>
      <dgm:t>
        <a:bodyPr/>
        <a:lstStyle/>
        <a:p>
          <a:endParaRPr lang="en-US"/>
        </a:p>
      </dgm:t>
    </dgm:pt>
    <dgm:pt modelId="{5B101EDF-8846-A44F-9ED0-5788ACA1E67D}">
      <dgm:prSet phldrT="[Text]"/>
      <dgm:spPr/>
      <dgm:t>
        <a:bodyPr/>
        <a:lstStyle/>
        <a:p>
          <a:r>
            <a:rPr lang="en-US" dirty="0" smtClean="0"/>
            <a:t>1969/70:  </a:t>
          </a:r>
          <a:r>
            <a:rPr lang="en-US" dirty="0" err="1" smtClean="0"/>
            <a:t>k</a:t>
          </a:r>
          <a:r>
            <a:rPr lang="en-US" baseline="-25000" dirty="0" err="1" smtClean="0"/>
            <a:t>h</a:t>
          </a:r>
          <a:r>
            <a:rPr lang="en-US" dirty="0" smtClean="0"/>
            <a:t> factor starts adjusting the estimate for home field advantage</a:t>
          </a:r>
          <a:endParaRPr lang="en-US" dirty="0"/>
        </a:p>
      </dgm:t>
    </dgm:pt>
    <dgm:pt modelId="{273F5519-608A-2C4E-A032-699753E52715}" type="parTrans" cxnId="{0E2DDE59-5873-904B-AD86-2B8964BA5090}">
      <dgm:prSet/>
      <dgm:spPr/>
      <dgm:t>
        <a:bodyPr/>
        <a:lstStyle/>
        <a:p>
          <a:endParaRPr lang="en-US"/>
        </a:p>
      </dgm:t>
    </dgm:pt>
    <dgm:pt modelId="{5D2BDEC3-5AA5-A04D-B1A9-98522552F424}" type="sibTrans" cxnId="{0E2DDE59-5873-904B-AD86-2B8964BA5090}">
      <dgm:prSet/>
      <dgm:spPr/>
      <dgm:t>
        <a:bodyPr/>
        <a:lstStyle/>
        <a:p>
          <a:endParaRPr lang="en-US"/>
        </a:p>
      </dgm:t>
    </dgm:pt>
    <dgm:pt modelId="{B6B9EB1B-7830-9849-BFF5-C3D067E6C30A}">
      <dgm:prSet phldrT="[Text]"/>
      <dgm:spPr/>
      <dgm:t>
        <a:bodyPr/>
        <a:lstStyle/>
        <a:p>
          <a:r>
            <a:rPr lang="en-US" dirty="0" smtClean="0"/>
            <a:t>1983/84:  Last year of burn in period</a:t>
          </a:r>
          <a:endParaRPr lang="en-US" dirty="0"/>
        </a:p>
      </dgm:t>
    </dgm:pt>
    <dgm:pt modelId="{0F904769-F5EE-1746-8F2B-D51DB257420D}" type="parTrans" cxnId="{4F0E32B7-4808-8B4F-B38B-CF90B3D01853}">
      <dgm:prSet/>
      <dgm:spPr/>
      <dgm:t>
        <a:bodyPr/>
        <a:lstStyle/>
        <a:p>
          <a:endParaRPr lang="en-US"/>
        </a:p>
      </dgm:t>
    </dgm:pt>
    <dgm:pt modelId="{69DFFE6B-5E42-8C40-952E-6456A9395F8D}" type="sibTrans" cxnId="{4F0E32B7-4808-8B4F-B38B-CF90B3D01853}">
      <dgm:prSet/>
      <dgm:spPr/>
      <dgm:t>
        <a:bodyPr/>
        <a:lstStyle/>
        <a:p>
          <a:endParaRPr lang="en-US"/>
        </a:p>
      </dgm:t>
    </dgm:pt>
    <dgm:pt modelId="{58ED89CA-B9FE-1B49-97F6-BC45C9CFCDAF}">
      <dgm:prSet phldrT="[Text]"/>
      <dgm:spPr/>
      <dgm:t>
        <a:bodyPr/>
        <a:lstStyle/>
        <a:p>
          <a:r>
            <a:rPr lang="en-US" dirty="0" smtClean="0"/>
            <a:t>2016/17: End of dataset, end of computation for loss function</a:t>
          </a:r>
          <a:endParaRPr lang="en-US" dirty="0"/>
        </a:p>
      </dgm:t>
    </dgm:pt>
    <dgm:pt modelId="{86EABBE5-E162-0844-9353-FB761F7B7425}" type="parTrans" cxnId="{C829B168-64F9-0744-B676-E510DA1AB0C6}">
      <dgm:prSet/>
      <dgm:spPr/>
      <dgm:t>
        <a:bodyPr/>
        <a:lstStyle/>
        <a:p>
          <a:endParaRPr lang="en-US"/>
        </a:p>
      </dgm:t>
    </dgm:pt>
    <dgm:pt modelId="{9D2DAE1F-E60D-B949-B22C-27BCF3E8110B}" type="sibTrans" cxnId="{C829B168-64F9-0744-B676-E510DA1AB0C6}">
      <dgm:prSet/>
      <dgm:spPr/>
      <dgm:t>
        <a:bodyPr/>
        <a:lstStyle/>
        <a:p>
          <a:endParaRPr lang="en-US"/>
        </a:p>
      </dgm:t>
    </dgm:pt>
    <dgm:pt modelId="{2087B7D7-0A7B-7446-B971-E54FC55986B3}">
      <dgm:prSet phldrT="[Text]"/>
      <dgm:spPr/>
      <dgm:t>
        <a:bodyPr/>
        <a:lstStyle/>
        <a:p>
          <a:r>
            <a:rPr lang="en-US" dirty="0" smtClean="0"/>
            <a:t>1984/85:  Start computing loss function for each game</a:t>
          </a:r>
          <a:endParaRPr lang="en-US" dirty="0"/>
        </a:p>
      </dgm:t>
    </dgm:pt>
    <dgm:pt modelId="{35FF0306-77B1-F644-A264-7837CC5E5A00}" type="parTrans" cxnId="{54BED196-B3EA-0946-8A7B-EBA4CABC69B5}">
      <dgm:prSet/>
      <dgm:spPr/>
      <dgm:t>
        <a:bodyPr/>
        <a:lstStyle/>
        <a:p>
          <a:endParaRPr lang="en-US"/>
        </a:p>
      </dgm:t>
    </dgm:pt>
    <dgm:pt modelId="{00B597D8-430D-D64B-9536-65E1E204841E}" type="sibTrans" cxnId="{54BED196-B3EA-0946-8A7B-EBA4CABC69B5}">
      <dgm:prSet/>
      <dgm:spPr/>
      <dgm:t>
        <a:bodyPr/>
        <a:lstStyle/>
        <a:p>
          <a:endParaRPr lang="en-US"/>
        </a:p>
      </dgm:t>
    </dgm:pt>
    <dgm:pt modelId="{D33177FF-6126-0946-BD3D-24EACF406F40}" type="pres">
      <dgm:prSet presAssocID="{E5AF185A-2D34-C449-BAAC-64ACB8DF9D3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75185E-021E-0848-AF74-442C96F94FA2}" type="pres">
      <dgm:prSet presAssocID="{E5AF185A-2D34-C449-BAAC-64ACB8DF9D33}" presName="arrow" presStyleLbl="bgShp" presStyleIdx="0" presStyleCnt="1"/>
      <dgm:spPr/>
    </dgm:pt>
    <dgm:pt modelId="{957C2BA7-F131-C545-9A01-A6D6572B5C9B}" type="pres">
      <dgm:prSet presAssocID="{E5AF185A-2D34-C449-BAAC-64ACB8DF9D33}" presName="points" presStyleCnt="0"/>
      <dgm:spPr/>
    </dgm:pt>
    <dgm:pt modelId="{22144F79-E9C8-5140-B8D2-13FE21A15353}" type="pres">
      <dgm:prSet presAssocID="{61D669CE-322F-CC4B-976D-94B231C962A3}" presName="compositeA" presStyleCnt="0"/>
      <dgm:spPr/>
    </dgm:pt>
    <dgm:pt modelId="{729B37C3-DE76-DF40-9D85-E885B7D19769}" type="pres">
      <dgm:prSet presAssocID="{61D669CE-322F-CC4B-976D-94B231C962A3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584F97-B187-4B4E-B6DE-3E0E94619AF8}" type="pres">
      <dgm:prSet presAssocID="{61D669CE-322F-CC4B-976D-94B231C962A3}" presName="circleA" presStyleLbl="node1" presStyleIdx="0" presStyleCnt="6"/>
      <dgm:spPr/>
    </dgm:pt>
    <dgm:pt modelId="{0343DC72-8AFA-D54E-BBEA-696E9C989156}" type="pres">
      <dgm:prSet presAssocID="{61D669CE-322F-CC4B-976D-94B231C962A3}" presName="spaceA" presStyleCnt="0"/>
      <dgm:spPr/>
    </dgm:pt>
    <dgm:pt modelId="{7664EF92-3190-E44A-ABDE-80B8B194EC9C}" type="pres">
      <dgm:prSet presAssocID="{3D2344E9-BEB7-2142-A2D4-222EDB89D8C0}" presName="space" presStyleCnt="0"/>
      <dgm:spPr/>
    </dgm:pt>
    <dgm:pt modelId="{85FA37BF-0DF2-9B45-A5E9-ABEAA1A73AD0}" type="pres">
      <dgm:prSet presAssocID="{307A9198-F81D-D942-AED1-630885B10C43}" presName="compositeB" presStyleCnt="0"/>
      <dgm:spPr/>
    </dgm:pt>
    <dgm:pt modelId="{9A43F2C9-2C73-9545-85BD-6FE3CC1DD9DB}" type="pres">
      <dgm:prSet presAssocID="{307A9198-F81D-D942-AED1-630885B10C43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EC22C8-D368-B346-897C-E2D64FA7979E}" type="pres">
      <dgm:prSet presAssocID="{307A9198-F81D-D942-AED1-630885B10C43}" presName="circleB" presStyleLbl="node1" presStyleIdx="1" presStyleCnt="6"/>
      <dgm:spPr/>
    </dgm:pt>
    <dgm:pt modelId="{0043E6F4-E53B-7A42-9947-AB9895CB036D}" type="pres">
      <dgm:prSet presAssocID="{307A9198-F81D-D942-AED1-630885B10C43}" presName="spaceB" presStyleCnt="0"/>
      <dgm:spPr/>
    </dgm:pt>
    <dgm:pt modelId="{8A0437C6-A649-6543-A2EF-E9659310A549}" type="pres">
      <dgm:prSet presAssocID="{70C96E97-FC3C-CA4E-A1CE-81A98507888E}" presName="space" presStyleCnt="0"/>
      <dgm:spPr/>
    </dgm:pt>
    <dgm:pt modelId="{87E760E7-CF6A-3742-94F5-7435F3EDB8E5}" type="pres">
      <dgm:prSet presAssocID="{5B101EDF-8846-A44F-9ED0-5788ACA1E67D}" presName="compositeA" presStyleCnt="0"/>
      <dgm:spPr/>
    </dgm:pt>
    <dgm:pt modelId="{9421CFFD-3736-1C4D-AD8D-C2F58DCFA262}" type="pres">
      <dgm:prSet presAssocID="{5B101EDF-8846-A44F-9ED0-5788ACA1E67D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77F0F5-0859-FA4E-8DD4-F3B57EF1283F}" type="pres">
      <dgm:prSet presAssocID="{5B101EDF-8846-A44F-9ED0-5788ACA1E67D}" presName="circleA" presStyleLbl="node1" presStyleIdx="2" presStyleCnt="6"/>
      <dgm:spPr/>
    </dgm:pt>
    <dgm:pt modelId="{73E8FD64-E2D3-994A-857C-05C7D8D893BE}" type="pres">
      <dgm:prSet presAssocID="{5B101EDF-8846-A44F-9ED0-5788ACA1E67D}" presName="spaceA" presStyleCnt="0"/>
      <dgm:spPr/>
    </dgm:pt>
    <dgm:pt modelId="{4183B1F5-C30B-FE4B-8B23-AFE8370BBC64}" type="pres">
      <dgm:prSet presAssocID="{5D2BDEC3-5AA5-A04D-B1A9-98522552F424}" presName="space" presStyleCnt="0"/>
      <dgm:spPr/>
    </dgm:pt>
    <dgm:pt modelId="{6B496D26-4E78-6B45-8CC3-7451BCF8F4C2}" type="pres">
      <dgm:prSet presAssocID="{B6B9EB1B-7830-9849-BFF5-C3D067E6C30A}" presName="compositeB" presStyleCnt="0"/>
      <dgm:spPr/>
    </dgm:pt>
    <dgm:pt modelId="{506DBE03-6A06-3C43-B889-37655BECA324}" type="pres">
      <dgm:prSet presAssocID="{B6B9EB1B-7830-9849-BFF5-C3D067E6C30A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0E949C-C236-A44E-941B-4DF0C94C6A32}" type="pres">
      <dgm:prSet presAssocID="{B6B9EB1B-7830-9849-BFF5-C3D067E6C30A}" presName="circleB" presStyleLbl="node1" presStyleIdx="3" presStyleCnt="6"/>
      <dgm:spPr/>
    </dgm:pt>
    <dgm:pt modelId="{B44F3F58-439D-FB4E-BBAB-E58A34E4E286}" type="pres">
      <dgm:prSet presAssocID="{B6B9EB1B-7830-9849-BFF5-C3D067E6C30A}" presName="spaceB" presStyleCnt="0"/>
      <dgm:spPr/>
    </dgm:pt>
    <dgm:pt modelId="{9E765441-2CE8-B544-914F-9D2E4192C634}" type="pres">
      <dgm:prSet presAssocID="{69DFFE6B-5E42-8C40-952E-6456A9395F8D}" presName="space" presStyleCnt="0"/>
      <dgm:spPr/>
    </dgm:pt>
    <dgm:pt modelId="{25848BD2-6B48-B548-A126-AD860917E9F2}" type="pres">
      <dgm:prSet presAssocID="{2087B7D7-0A7B-7446-B971-E54FC55986B3}" presName="compositeA" presStyleCnt="0"/>
      <dgm:spPr/>
    </dgm:pt>
    <dgm:pt modelId="{ED380469-DE4E-F541-9640-C0A8007CF273}" type="pres">
      <dgm:prSet presAssocID="{2087B7D7-0A7B-7446-B971-E54FC55986B3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6DB62-5E82-C546-BE64-8DAB49E88A23}" type="pres">
      <dgm:prSet presAssocID="{2087B7D7-0A7B-7446-B971-E54FC55986B3}" presName="circleA" presStyleLbl="node1" presStyleIdx="4" presStyleCnt="6"/>
      <dgm:spPr/>
    </dgm:pt>
    <dgm:pt modelId="{313F3919-CF08-9F44-9165-AD55B38A2165}" type="pres">
      <dgm:prSet presAssocID="{2087B7D7-0A7B-7446-B971-E54FC55986B3}" presName="spaceA" presStyleCnt="0"/>
      <dgm:spPr/>
    </dgm:pt>
    <dgm:pt modelId="{A4ED7779-B4BB-0145-8431-81B27E8AF03E}" type="pres">
      <dgm:prSet presAssocID="{00B597D8-430D-D64B-9536-65E1E204841E}" presName="space" presStyleCnt="0"/>
      <dgm:spPr/>
    </dgm:pt>
    <dgm:pt modelId="{763F4D57-EB0C-B644-88A0-DE9AE5981F60}" type="pres">
      <dgm:prSet presAssocID="{58ED89CA-B9FE-1B49-97F6-BC45C9CFCDAF}" presName="compositeB" presStyleCnt="0"/>
      <dgm:spPr/>
    </dgm:pt>
    <dgm:pt modelId="{676D04F8-3054-BB4E-8BD0-D74A95483120}" type="pres">
      <dgm:prSet presAssocID="{58ED89CA-B9FE-1B49-97F6-BC45C9CFCDAF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D559CE-FE89-7141-B35C-C9AB3D394F5F}" type="pres">
      <dgm:prSet presAssocID="{58ED89CA-B9FE-1B49-97F6-BC45C9CFCDAF}" presName="circleB" presStyleLbl="node1" presStyleIdx="5" presStyleCnt="6"/>
      <dgm:spPr/>
    </dgm:pt>
    <dgm:pt modelId="{EACEA598-9EC7-9B4C-9E04-177265E0F2FC}" type="pres">
      <dgm:prSet presAssocID="{58ED89CA-B9FE-1B49-97F6-BC45C9CFCDAF}" presName="spaceB" presStyleCnt="0"/>
      <dgm:spPr/>
    </dgm:pt>
  </dgm:ptLst>
  <dgm:cxnLst>
    <dgm:cxn modelId="{0E2DDE59-5873-904B-AD86-2B8964BA5090}" srcId="{E5AF185A-2D34-C449-BAAC-64ACB8DF9D33}" destId="{5B101EDF-8846-A44F-9ED0-5788ACA1E67D}" srcOrd="2" destOrd="0" parTransId="{273F5519-608A-2C4E-A032-699753E52715}" sibTransId="{5D2BDEC3-5AA5-A04D-B1A9-98522552F424}"/>
    <dgm:cxn modelId="{D9C611DD-72A8-6D4F-B85C-FFBBE300C052}" type="presOf" srcId="{5B101EDF-8846-A44F-9ED0-5788ACA1E67D}" destId="{9421CFFD-3736-1C4D-AD8D-C2F58DCFA262}" srcOrd="0" destOrd="0" presId="urn:microsoft.com/office/officeart/2005/8/layout/hProcess11"/>
    <dgm:cxn modelId="{73F894E1-ABEF-964B-BE79-183F02D9C864}" type="presOf" srcId="{307A9198-F81D-D942-AED1-630885B10C43}" destId="{9A43F2C9-2C73-9545-85BD-6FE3CC1DD9DB}" srcOrd="0" destOrd="0" presId="urn:microsoft.com/office/officeart/2005/8/layout/hProcess11"/>
    <dgm:cxn modelId="{54BED196-B3EA-0946-8A7B-EBA4CABC69B5}" srcId="{E5AF185A-2D34-C449-BAAC-64ACB8DF9D33}" destId="{2087B7D7-0A7B-7446-B971-E54FC55986B3}" srcOrd="4" destOrd="0" parTransId="{35FF0306-77B1-F644-A264-7837CC5E5A00}" sibTransId="{00B597D8-430D-D64B-9536-65E1E204841E}"/>
    <dgm:cxn modelId="{9596FEF6-8706-7C4C-B65F-6B4307FC23E4}" type="presOf" srcId="{61D669CE-322F-CC4B-976D-94B231C962A3}" destId="{729B37C3-DE76-DF40-9D85-E885B7D19769}" srcOrd="0" destOrd="0" presId="urn:microsoft.com/office/officeart/2005/8/layout/hProcess11"/>
    <dgm:cxn modelId="{C3567882-9FFD-E244-83C2-A0215287C347}" type="presOf" srcId="{58ED89CA-B9FE-1B49-97F6-BC45C9CFCDAF}" destId="{676D04F8-3054-BB4E-8BD0-D74A95483120}" srcOrd="0" destOrd="0" presId="urn:microsoft.com/office/officeart/2005/8/layout/hProcess11"/>
    <dgm:cxn modelId="{00CB9532-9B98-9B4A-AE6C-859BAADE828D}" type="presOf" srcId="{B6B9EB1B-7830-9849-BFF5-C3D067E6C30A}" destId="{506DBE03-6A06-3C43-B889-37655BECA324}" srcOrd="0" destOrd="0" presId="urn:microsoft.com/office/officeart/2005/8/layout/hProcess11"/>
    <dgm:cxn modelId="{BC3C8A4B-6FA7-2941-B26E-438580C62269}" type="presOf" srcId="{E5AF185A-2D34-C449-BAAC-64ACB8DF9D33}" destId="{D33177FF-6126-0946-BD3D-24EACF406F40}" srcOrd="0" destOrd="0" presId="urn:microsoft.com/office/officeart/2005/8/layout/hProcess11"/>
    <dgm:cxn modelId="{C6A6D9B7-2268-C548-89B1-AA98D7573F15}" srcId="{E5AF185A-2D34-C449-BAAC-64ACB8DF9D33}" destId="{307A9198-F81D-D942-AED1-630885B10C43}" srcOrd="1" destOrd="0" parTransId="{25364AF1-9B95-BA4D-8550-32B748F83F89}" sibTransId="{70C96E97-FC3C-CA4E-A1CE-81A98507888E}"/>
    <dgm:cxn modelId="{C829B168-64F9-0744-B676-E510DA1AB0C6}" srcId="{E5AF185A-2D34-C449-BAAC-64ACB8DF9D33}" destId="{58ED89CA-B9FE-1B49-97F6-BC45C9CFCDAF}" srcOrd="5" destOrd="0" parTransId="{86EABBE5-E162-0844-9353-FB761F7B7425}" sibTransId="{9D2DAE1F-E60D-B949-B22C-27BCF3E8110B}"/>
    <dgm:cxn modelId="{E6E12CC3-2011-8C49-80E6-60BB81A2EEAB}" srcId="{E5AF185A-2D34-C449-BAAC-64ACB8DF9D33}" destId="{61D669CE-322F-CC4B-976D-94B231C962A3}" srcOrd="0" destOrd="0" parTransId="{E159EB9C-A973-8347-A578-C20A81B65EBC}" sibTransId="{3D2344E9-BEB7-2142-A2D4-222EDB89D8C0}"/>
    <dgm:cxn modelId="{483C26FF-DDA5-2D46-905C-45D8E93F4190}" type="presOf" srcId="{2087B7D7-0A7B-7446-B971-E54FC55986B3}" destId="{ED380469-DE4E-F541-9640-C0A8007CF273}" srcOrd="0" destOrd="0" presId="urn:microsoft.com/office/officeart/2005/8/layout/hProcess11"/>
    <dgm:cxn modelId="{4F0E32B7-4808-8B4F-B38B-CF90B3D01853}" srcId="{E5AF185A-2D34-C449-BAAC-64ACB8DF9D33}" destId="{B6B9EB1B-7830-9849-BFF5-C3D067E6C30A}" srcOrd="3" destOrd="0" parTransId="{0F904769-F5EE-1746-8F2B-D51DB257420D}" sibTransId="{69DFFE6B-5E42-8C40-952E-6456A9395F8D}"/>
    <dgm:cxn modelId="{4D431242-F2D3-0C43-BBA2-50EBA90B85C9}" type="presParOf" srcId="{D33177FF-6126-0946-BD3D-24EACF406F40}" destId="{5C75185E-021E-0848-AF74-442C96F94FA2}" srcOrd="0" destOrd="0" presId="urn:microsoft.com/office/officeart/2005/8/layout/hProcess11"/>
    <dgm:cxn modelId="{C1DB67C2-1166-C743-8F2F-04336FEE707F}" type="presParOf" srcId="{D33177FF-6126-0946-BD3D-24EACF406F40}" destId="{957C2BA7-F131-C545-9A01-A6D6572B5C9B}" srcOrd="1" destOrd="0" presId="urn:microsoft.com/office/officeart/2005/8/layout/hProcess11"/>
    <dgm:cxn modelId="{41E0B74E-1013-D442-A57B-E55AFEDAFCE8}" type="presParOf" srcId="{957C2BA7-F131-C545-9A01-A6D6572B5C9B}" destId="{22144F79-E9C8-5140-B8D2-13FE21A15353}" srcOrd="0" destOrd="0" presId="urn:microsoft.com/office/officeart/2005/8/layout/hProcess11"/>
    <dgm:cxn modelId="{1FD8871B-02A5-A54E-9EC8-385E22E0C304}" type="presParOf" srcId="{22144F79-E9C8-5140-B8D2-13FE21A15353}" destId="{729B37C3-DE76-DF40-9D85-E885B7D19769}" srcOrd="0" destOrd="0" presId="urn:microsoft.com/office/officeart/2005/8/layout/hProcess11"/>
    <dgm:cxn modelId="{3DC70273-E4DE-B944-B8F0-4CA469E277CD}" type="presParOf" srcId="{22144F79-E9C8-5140-B8D2-13FE21A15353}" destId="{AA584F97-B187-4B4E-B6DE-3E0E94619AF8}" srcOrd="1" destOrd="0" presId="urn:microsoft.com/office/officeart/2005/8/layout/hProcess11"/>
    <dgm:cxn modelId="{992AB3B8-1134-4E43-9131-E1C240726F28}" type="presParOf" srcId="{22144F79-E9C8-5140-B8D2-13FE21A15353}" destId="{0343DC72-8AFA-D54E-BBEA-696E9C989156}" srcOrd="2" destOrd="0" presId="urn:microsoft.com/office/officeart/2005/8/layout/hProcess11"/>
    <dgm:cxn modelId="{71FB07CB-7351-6B49-8B7E-0F2B42384E6C}" type="presParOf" srcId="{957C2BA7-F131-C545-9A01-A6D6572B5C9B}" destId="{7664EF92-3190-E44A-ABDE-80B8B194EC9C}" srcOrd="1" destOrd="0" presId="urn:microsoft.com/office/officeart/2005/8/layout/hProcess11"/>
    <dgm:cxn modelId="{215773A3-6A81-1A42-AB14-566ABBFFEB6F}" type="presParOf" srcId="{957C2BA7-F131-C545-9A01-A6D6572B5C9B}" destId="{85FA37BF-0DF2-9B45-A5E9-ABEAA1A73AD0}" srcOrd="2" destOrd="0" presId="urn:microsoft.com/office/officeart/2005/8/layout/hProcess11"/>
    <dgm:cxn modelId="{32C2CE60-A6D8-304B-911D-E716FE2C6388}" type="presParOf" srcId="{85FA37BF-0DF2-9B45-A5E9-ABEAA1A73AD0}" destId="{9A43F2C9-2C73-9545-85BD-6FE3CC1DD9DB}" srcOrd="0" destOrd="0" presId="urn:microsoft.com/office/officeart/2005/8/layout/hProcess11"/>
    <dgm:cxn modelId="{06B726C9-FE04-7F46-A19E-16740900371D}" type="presParOf" srcId="{85FA37BF-0DF2-9B45-A5E9-ABEAA1A73AD0}" destId="{ACEC22C8-D368-B346-897C-E2D64FA7979E}" srcOrd="1" destOrd="0" presId="urn:microsoft.com/office/officeart/2005/8/layout/hProcess11"/>
    <dgm:cxn modelId="{4BADEF5D-8B22-2A4B-A23A-B8BAC8F71E3A}" type="presParOf" srcId="{85FA37BF-0DF2-9B45-A5E9-ABEAA1A73AD0}" destId="{0043E6F4-E53B-7A42-9947-AB9895CB036D}" srcOrd="2" destOrd="0" presId="urn:microsoft.com/office/officeart/2005/8/layout/hProcess11"/>
    <dgm:cxn modelId="{E8531D24-32C7-8D4F-B6E1-48D6597A3528}" type="presParOf" srcId="{957C2BA7-F131-C545-9A01-A6D6572B5C9B}" destId="{8A0437C6-A649-6543-A2EF-E9659310A549}" srcOrd="3" destOrd="0" presId="urn:microsoft.com/office/officeart/2005/8/layout/hProcess11"/>
    <dgm:cxn modelId="{8F412A67-6FBB-5845-9181-719419E8647D}" type="presParOf" srcId="{957C2BA7-F131-C545-9A01-A6D6572B5C9B}" destId="{87E760E7-CF6A-3742-94F5-7435F3EDB8E5}" srcOrd="4" destOrd="0" presId="urn:microsoft.com/office/officeart/2005/8/layout/hProcess11"/>
    <dgm:cxn modelId="{77FDCB74-705A-F349-B600-906701FC8893}" type="presParOf" srcId="{87E760E7-CF6A-3742-94F5-7435F3EDB8E5}" destId="{9421CFFD-3736-1C4D-AD8D-C2F58DCFA262}" srcOrd="0" destOrd="0" presId="urn:microsoft.com/office/officeart/2005/8/layout/hProcess11"/>
    <dgm:cxn modelId="{68DA7852-BC26-CA44-8F29-21D47284CFA9}" type="presParOf" srcId="{87E760E7-CF6A-3742-94F5-7435F3EDB8E5}" destId="{9277F0F5-0859-FA4E-8DD4-F3B57EF1283F}" srcOrd="1" destOrd="0" presId="urn:microsoft.com/office/officeart/2005/8/layout/hProcess11"/>
    <dgm:cxn modelId="{62AB85B6-2342-294D-B999-F9A351B11942}" type="presParOf" srcId="{87E760E7-CF6A-3742-94F5-7435F3EDB8E5}" destId="{73E8FD64-E2D3-994A-857C-05C7D8D893BE}" srcOrd="2" destOrd="0" presId="urn:microsoft.com/office/officeart/2005/8/layout/hProcess11"/>
    <dgm:cxn modelId="{18CD7070-B77D-C244-9B5F-34A6611CAA1A}" type="presParOf" srcId="{957C2BA7-F131-C545-9A01-A6D6572B5C9B}" destId="{4183B1F5-C30B-FE4B-8B23-AFE8370BBC64}" srcOrd="5" destOrd="0" presId="urn:microsoft.com/office/officeart/2005/8/layout/hProcess11"/>
    <dgm:cxn modelId="{D9475ACC-3EEA-F048-967A-36215258CAA0}" type="presParOf" srcId="{957C2BA7-F131-C545-9A01-A6D6572B5C9B}" destId="{6B496D26-4E78-6B45-8CC3-7451BCF8F4C2}" srcOrd="6" destOrd="0" presId="urn:microsoft.com/office/officeart/2005/8/layout/hProcess11"/>
    <dgm:cxn modelId="{92B3017B-68B6-C54F-9C6C-7B20C7E8F7D0}" type="presParOf" srcId="{6B496D26-4E78-6B45-8CC3-7451BCF8F4C2}" destId="{506DBE03-6A06-3C43-B889-37655BECA324}" srcOrd="0" destOrd="0" presId="urn:microsoft.com/office/officeart/2005/8/layout/hProcess11"/>
    <dgm:cxn modelId="{AA5E4815-4EB1-D44C-ACC7-B49A61724E42}" type="presParOf" srcId="{6B496D26-4E78-6B45-8CC3-7451BCF8F4C2}" destId="{370E949C-C236-A44E-941B-4DF0C94C6A32}" srcOrd="1" destOrd="0" presId="urn:microsoft.com/office/officeart/2005/8/layout/hProcess11"/>
    <dgm:cxn modelId="{F85964AA-6187-0846-89A2-42E0397F4B0B}" type="presParOf" srcId="{6B496D26-4E78-6B45-8CC3-7451BCF8F4C2}" destId="{B44F3F58-439D-FB4E-BBAB-E58A34E4E286}" srcOrd="2" destOrd="0" presId="urn:microsoft.com/office/officeart/2005/8/layout/hProcess11"/>
    <dgm:cxn modelId="{D077172E-D639-AA4B-AF51-13580FF9514A}" type="presParOf" srcId="{957C2BA7-F131-C545-9A01-A6D6572B5C9B}" destId="{9E765441-2CE8-B544-914F-9D2E4192C634}" srcOrd="7" destOrd="0" presId="urn:microsoft.com/office/officeart/2005/8/layout/hProcess11"/>
    <dgm:cxn modelId="{7BFCC003-44B6-BC46-9987-F8742942F3D0}" type="presParOf" srcId="{957C2BA7-F131-C545-9A01-A6D6572B5C9B}" destId="{25848BD2-6B48-B548-A126-AD860917E9F2}" srcOrd="8" destOrd="0" presId="urn:microsoft.com/office/officeart/2005/8/layout/hProcess11"/>
    <dgm:cxn modelId="{70A2A838-6EE0-8747-8350-B4BEB83501D9}" type="presParOf" srcId="{25848BD2-6B48-B548-A126-AD860917E9F2}" destId="{ED380469-DE4E-F541-9640-C0A8007CF273}" srcOrd="0" destOrd="0" presId="urn:microsoft.com/office/officeart/2005/8/layout/hProcess11"/>
    <dgm:cxn modelId="{2BEFC0AD-66BC-0947-AB23-6A872222E578}" type="presParOf" srcId="{25848BD2-6B48-B548-A126-AD860917E9F2}" destId="{D3B6DB62-5E82-C546-BE64-8DAB49E88A23}" srcOrd="1" destOrd="0" presId="urn:microsoft.com/office/officeart/2005/8/layout/hProcess11"/>
    <dgm:cxn modelId="{4DE5C6C7-8FBB-4B41-A7F6-64220DE6168E}" type="presParOf" srcId="{25848BD2-6B48-B548-A126-AD860917E9F2}" destId="{313F3919-CF08-9F44-9165-AD55B38A2165}" srcOrd="2" destOrd="0" presId="urn:microsoft.com/office/officeart/2005/8/layout/hProcess11"/>
    <dgm:cxn modelId="{E3104AFB-6BBF-6D48-AA42-5DE2FF01A052}" type="presParOf" srcId="{957C2BA7-F131-C545-9A01-A6D6572B5C9B}" destId="{A4ED7779-B4BB-0145-8431-81B27E8AF03E}" srcOrd="9" destOrd="0" presId="urn:microsoft.com/office/officeart/2005/8/layout/hProcess11"/>
    <dgm:cxn modelId="{8C055F3A-8286-7348-BF3F-B212908341A5}" type="presParOf" srcId="{957C2BA7-F131-C545-9A01-A6D6572B5C9B}" destId="{763F4D57-EB0C-B644-88A0-DE9AE5981F60}" srcOrd="10" destOrd="0" presId="urn:microsoft.com/office/officeart/2005/8/layout/hProcess11"/>
    <dgm:cxn modelId="{FCFBA9F4-DC89-E146-AF30-3BBEC8666C85}" type="presParOf" srcId="{763F4D57-EB0C-B644-88A0-DE9AE5981F60}" destId="{676D04F8-3054-BB4E-8BD0-D74A95483120}" srcOrd="0" destOrd="0" presId="urn:microsoft.com/office/officeart/2005/8/layout/hProcess11"/>
    <dgm:cxn modelId="{5B2268E5-4021-D348-BF77-3D8041F35A71}" type="presParOf" srcId="{763F4D57-EB0C-B644-88A0-DE9AE5981F60}" destId="{E2D559CE-FE89-7141-B35C-C9AB3D394F5F}" srcOrd="1" destOrd="0" presId="urn:microsoft.com/office/officeart/2005/8/layout/hProcess11"/>
    <dgm:cxn modelId="{8C5EF91E-F86F-2E4C-B703-1372A51D0864}" type="presParOf" srcId="{763F4D57-EB0C-B644-88A0-DE9AE5981F60}" destId="{EACEA598-9EC7-9B4C-9E04-177265E0F2F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2768D-6E67-D14E-A5AD-840B35EEA1CA}">
      <dsp:nvSpPr>
        <dsp:cNvPr id="0" name=""/>
        <dsp:cNvSpPr/>
      </dsp:nvSpPr>
      <dsp:spPr>
        <a:xfrm>
          <a:off x="0" y="1625600"/>
          <a:ext cx="8128000" cy="216746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1A583F-4916-114F-B9EC-7CC7D177ED4A}">
      <dsp:nvSpPr>
        <dsp:cNvPr id="0" name=""/>
        <dsp:cNvSpPr/>
      </dsp:nvSpPr>
      <dsp:spPr>
        <a:xfrm>
          <a:off x="3571" y="0"/>
          <a:ext cx="2357437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0" tIns="355600" rIns="355600" bIns="355600" numCol="1" spcCol="1270" anchor="b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Start Fitting</a:t>
          </a:r>
          <a:endParaRPr lang="en-US" sz="5000" kern="1200" dirty="0"/>
        </a:p>
      </dsp:txBody>
      <dsp:txXfrm>
        <a:off x="3571" y="0"/>
        <a:ext cx="2357437" cy="2167466"/>
      </dsp:txXfrm>
    </dsp:sp>
    <dsp:sp modelId="{2E0F4B45-CC09-DA40-90CF-29D47C9C65BC}">
      <dsp:nvSpPr>
        <dsp:cNvPr id="0" name=""/>
        <dsp:cNvSpPr/>
      </dsp:nvSpPr>
      <dsp:spPr>
        <a:xfrm>
          <a:off x="911357" y="2438400"/>
          <a:ext cx="541866" cy="5418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7111EF-B1D0-D743-BBA0-4F3CEA4EF06E}">
      <dsp:nvSpPr>
        <dsp:cNvPr id="0" name=""/>
        <dsp:cNvSpPr/>
      </dsp:nvSpPr>
      <dsp:spPr>
        <a:xfrm>
          <a:off x="2478881" y="3251200"/>
          <a:ext cx="2357437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0" tIns="355600" rIns="355600" bIns="355600" numCol="1" spcCol="1270" anchor="t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0" kern="1200" dirty="0"/>
        </a:p>
      </dsp:txBody>
      <dsp:txXfrm>
        <a:off x="2478881" y="3251200"/>
        <a:ext cx="2357437" cy="2167466"/>
      </dsp:txXfrm>
    </dsp:sp>
    <dsp:sp modelId="{F832596F-E881-074C-8395-9D869DE08E3E}">
      <dsp:nvSpPr>
        <dsp:cNvPr id="0" name=""/>
        <dsp:cNvSpPr/>
      </dsp:nvSpPr>
      <dsp:spPr>
        <a:xfrm>
          <a:off x="3386666" y="2438400"/>
          <a:ext cx="541866" cy="5418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C138FF-8EE7-5B4C-A718-6335AE833133}">
      <dsp:nvSpPr>
        <dsp:cNvPr id="0" name=""/>
        <dsp:cNvSpPr/>
      </dsp:nvSpPr>
      <dsp:spPr>
        <a:xfrm>
          <a:off x="4954190" y="0"/>
          <a:ext cx="2357437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0" tIns="355600" rIns="355600" bIns="355600" numCol="1" spcCol="1270" anchor="b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0" kern="1200"/>
        </a:p>
      </dsp:txBody>
      <dsp:txXfrm>
        <a:off x="4954190" y="0"/>
        <a:ext cx="2357437" cy="2167466"/>
      </dsp:txXfrm>
    </dsp:sp>
    <dsp:sp modelId="{A13C8EA2-19E1-A94C-A3B5-89A9ECA6DF1A}">
      <dsp:nvSpPr>
        <dsp:cNvPr id="0" name=""/>
        <dsp:cNvSpPr/>
      </dsp:nvSpPr>
      <dsp:spPr>
        <a:xfrm>
          <a:off x="5861976" y="2438400"/>
          <a:ext cx="541866" cy="5418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75185E-021E-0848-AF74-442C96F94FA2}">
      <dsp:nvSpPr>
        <dsp:cNvPr id="0" name=""/>
        <dsp:cNvSpPr/>
      </dsp:nvSpPr>
      <dsp:spPr>
        <a:xfrm>
          <a:off x="0" y="2057400"/>
          <a:ext cx="12192000" cy="2743200"/>
        </a:xfrm>
        <a:prstGeom prst="notched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B37C3-DE76-DF40-9D85-E885B7D19769}">
      <dsp:nvSpPr>
        <dsp:cNvPr id="0" name=""/>
        <dsp:cNvSpPr/>
      </dsp:nvSpPr>
      <dsp:spPr>
        <a:xfrm>
          <a:off x="3013" y="0"/>
          <a:ext cx="1754683" cy="2743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1958/59: Initialize all team’s ratings to 1500</a:t>
          </a:r>
          <a:endParaRPr lang="en-US" sz="2100" kern="1200" dirty="0"/>
        </a:p>
      </dsp:txBody>
      <dsp:txXfrm>
        <a:off x="3013" y="0"/>
        <a:ext cx="1754683" cy="2743200"/>
      </dsp:txXfrm>
    </dsp:sp>
    <dsp:sp modelId="{AA584F97-B187-4B4E-B6DE-3E0E94619AF8}">
      <dsp:nvSpPr>
        <dsp:cNvPr id="0" name=""/>
        <dsp:cNvSpPr/>
      </dsp:nvSpPr>
      <dsp:spPr>
        <a:xfrm>
          <a:off x="537455" y="3086099"/>
          <a:ext cx="685800" cy="6858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3F2C9-2C73-9545-85BD-6FE3CC1DD9DB}">
      <dsp:nvSpPr>
        <dsp:cNvPr id="0" name=""/>
        <dsp:cNvSpPr/>
      </dsp:nvSpPr>
      <dsp:spPr>
        <a:xfrm>
          <a:off x="1845431" y="4114800"/>
          <a:ext cx="1754683" cy="2743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1958/59: Set initial home field advantage parameter to 80</a:t>
          </a:r>
          <a:endParaRPr lang="en-US" sz="2100" kern="1200" dirty="0"/>
        </a:p>
      </dsp:txBody>
      <dsp:txXfrm>
        <a:off x="1845431" y="4114800"/>
        <a:ext cx="1754683" cy="2743200"/>
      </dsp:txXfrm>
    </dsp:sp>
    <dsp:sp modelId="{ACEC22C8-D368-B346-897C-E2D64FA7979E}">
      <dsp:nvSpPr>
        <dsp:cNvPr id="0" name=""/>
        <dsp:cNvSpPr/>
      </dsp:nvSpPr>
      <dsp:spPr>
        <a:xfrm>
          <a:off x="2379873" y="3086099"/>
          <a:ext cx="685800" cy="6858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1CFFD-3736-1C4D-AD8D-C2F58DCFA262}">
      <dsp:nvSpPr>
        <dsp:cNvPr id="0" name=""/>
        <dsp:cNvSpPr/>
      </dsp:nvSpPr>
      <dsp:spPr>
        <a:xfrm>
          <a:off x="3687849" y="0"/>
          <a:ext cx="1754683" cy="2743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1969/70:  </a:t>
          </a:r>
          <a:r>
            <a:rPr lang="en-US" sz="2100" kern="1200" dirty="0" err="1" smtClean="0"/>
            <a:t>k</a:t>
          </a:r>
          <a:r>
            <a:rPr lang="en-US" sz="2100" kern="1200" baseline="-25000" dirty="0" err="1" smtClean="0"/>
            <a:t>h</a:t>
          </a:r>
          <a:r>
            <a:rPr lang="en-US" sz="2100" kern="1200" dirty="0" smtClean="0"/>
            <a:t> factor starts adjusting the estimate for home field advantage</a:t>
          </a:r>
          <a:endParaRPr lang="en-US" sz="2100" kern="1200" dirty="0"/>
        </a:p>
      </dsp:txBody>
      <dsp:txXfrm>
        <a:off x="3687849" y="0"/>
        <a:ext cx="1754683" cy="2743200"/>
      </dsp:txXfrm>
    </dsp:sp>
    <dsp:sp modelId="{9277F0F5-0859-FA4E-8DD4-F3B57EF1283F}">
      <dsp:nvSpPr>
        <dsp:cNvPr id="0" name=""/>
        <dsp:cNvSpPr/>
      </dsp:nvSpPr>
      <dsp:spPr>
        <a:xfrm>
          <a:off x="4222291" y="3086099"/>
          <a:ext cx="685800" cy="6858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DBE03-6A06-3C43-B889-37655BECA324}">
      <dsp:nvSpPr>
        <dsp:cNvPr id="0" name=""/>
        <dsp:cNvSpPr/>
      </dsp:nvSpPr>
      <dsp:spPr>
        <a:xfrm>
          <a:off x="5530267" y="4114800"/>
          <a:ext cx="1754683" cy="2743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1983/84:  Last year of burn in period</a:t>
          </a:r>
          <a:endParaRPr lang="en-US" sz="2100" kern="1200" dirty="0"/>
        </a:p>
      </dsp:txBody>
      <dsp:txXfrm>
        <a:off x="5530267" y="4114800"/>
        <a:ext cx="1754683" cy="2743200"/>
      </dsp:txXfrm>
    </dsp:sp>
    <dsp:sp modelId="{370E949C-C236-A44E-941B-4DF0C94C6A32}">
      <dsp:nvSpPr>
        <dsp:cNvPr id="0" name=""/>
        <dsp:cNvSpPr/>
      </dsp:nvSpPr>
      <dsp:spPr>
        <a:xfrm>
          <a:off x="6064708" y="3086099"/>
          <a:ext cx="685800" cy="6858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80469-DE4E-F541-9640-C0A8007CF273}">
      <dsp:nvSpPr>
        <dsp:cNvPr id="0" name=""/>
        <dsp:cNvSpPr/>
      </dsp:nvSpPr>
      <dsp:spPr>
        <a:xfrm>
          <a:off x="7372684" y="0"/>
          <a:ext cx="1754683" cy="2743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1984/85:  Start computing loss function for each game</a:t>
          </a:r>
          <a:endParaRPr lang="en-US" sz="2100" kern="1200" dirty="0"/>
        </a:p>
      </dsp:txBody>
      <dsp:txXfrm>
        <a:off x="7372684" y="0"/>
        <a:ext cx="1754683" cy="2743200"/>
      </dsp:txXfrm>
    </dsp:sp>
    <dsp:sp modelId="{D3B6DB62-5E82-C546-BE64-8DAB49E88A23}">
      <dsp:nvSpPr>
        <dsp:cNvPr id="0" name=""/>
        <dsp:cNvSpPr/>
      </dsp:nvSpPr>
      <dsp:spPr>
        <a:xfrm>
          <a:off x="7907126" y="3086099"/>
          <a:ext cx="685800" cy="6858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D04F8-3054-BB4E-8BD0-D74A95483120}">
      <dsp:nvSpPr>
        <dsp:cNvPr id="0" name=""/>
        <dsp:cNvSpPr/>
      </dsp:nvSpPr>
      <dsp:spPr>
        <a:xfrm>
          <a:off x="9215102" y="4114800"/>
          <a:ext cx="1754683" cy="2743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2016/17: End of dataset, end of computation for loss function</a:t>
          </a:r>
          <a:endParaRPr lang="en-US" sz="2100" kern="1200" dirty="0"/>
        </a:p>
      </dsp:txBody>
      <dsp:txXfrm>
        <a:off x="9215102" y="4114800"/>
        <a:ext cx="1754683" cy="2743200"/>
      </dsp:txXfrm>
    </dsp:sp>
    <dsp:sp modelId="{E2D559CE-FE89-7141-B35C-C9AB3D394F5F}">
      <dsp:nvSpPr>
        <dsp:cNvPr id="0" name=""/>
        <dsp:cNvSpPr/>
      </dsp:nvSpPr>
      <dsp:spPr>
        <a:xfrm>
          <a:off x="9749544" y="3086099"/>
          <a:ext cx="685800" cy="6858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31D4-7065-CE40-863F-B5B7A4B8827D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888D-4AF8-2942-836D-1BCE1F03C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31D4-7065-CE40-863F-B5B7A4B8827D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888D-4AF8-2942-836D-1BCE1F03C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3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31D4-7065-CE40-863F-B5B7A4B8827D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888D-4AF8-2942-836D-1BCE1F03C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6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31D4-7065-CE40-863F-B5B7A4B8827D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888D-4AF8-2942-836D-1BCE1F03C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31D4-7065-CE40-863F-B5B7A4B8827D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888D-4AF8-2942-836D-1BCE1F03C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4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31D4-7065-CE40-863F-B5B7A4B8827D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888D-4AF8-2942-836D-1BCE1F03C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3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31D4-7065-CE40-863F-B5B7A4B8827D}" type="datetimeFigureOut">
              <a:rPr lang="en-US" smtClean="0"/>
              <a:t>4/1/19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888D-4AF8-2942-836D-1BCE1F03C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31D4-7065-CE40-863F-B5B7A4B8827D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888D-4AF8-2942-836D-1BCE1F03C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5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31D4-7065-CE40-863F-B5B7A4B8827D}" type="datetimeFigureOut">
              <a:rPr lang="en-US" smtClean="0"/>
              <a:t>4/1/19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888D-4AF8-2942-836D-1BCE1F03C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4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31D4-7065-CE40-863F-B5B7A4B8827D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888D-4AF8-2942-836D-1BCE1F03C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5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31D4-7065-CE40-863F-B5B7A4B8827D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888D-4AF8-2942-836D-1BCE1F03C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731D4-7065-CE40-863F-B5B7A4B8827D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3888D-4AF8-2942-836D-1BCE1F03C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2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474456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99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22225483"/>
              </p:ext>
            </p:extLst>
          </p:nvPr>
        </p:nvGraphicFramePr>
        <p:xfrm>
          <a:off x="0" y="-290946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6504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3114</TotalTime>
  <Words>61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Puopolo, Andrew Robert</dc:creator>
  <cp:lastModifiedBy>Puopolo, Andrew Robert</cp:lastModifiedBy>
  <cp:revision>7</cp:revision>
  <cp:lastPrinted>2019-04-01T17:38:40Z</cp:lastPrinted>
  <dcterms:created xsi:type="dcterms:W3CDTF">2019-03-17T21:11:49Z</dcterms:created>
  <dcterms:modified xsi:type="dcterms:W3CDTF">2019-04-03T18:19:43Z</dcterms:modified>
</cp:coreProperties>
</file>