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67" r:id="rId5"/>
    <p:sldId id="263" r:id="rId6"/>
    <p:sldId id="264" r:id="rId7"/>
    <p:sldId id="258" r:id="rId8"/>
    <p:sldId id="265" r:id="rId9"/>
    <p:sldId id="266" r:id="rId10"/>
    <p:sldId id="26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6172" autoAdjust="0"/>
  </p:normalViewPr>
  <p:slideViewPr>
    <p:cSldViewPr snapToGrid="0">
      <p:cViewPr varScale="1">
        <p:scale>
          <a:sx n="94" d="100"/>
          <a:sy n="94" d="100"/>
        </p:scale>
        <p:origin x="11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69227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80606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58798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ndrewqsmith/Block-Size-Optimization-for-VBASBS-Queueing-Model-for-Blockchain/tree/main/GraphCo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95933"/>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a:bodyPr>
          <a:lstStyle/>
          <a:p>
            <a:endParaRPr lang="en-US" sz="2000"/>
          </a:p>
        </p:txBody>
      </p:sp>
    </p:spTree>
    <p:extLst>
      <p:ext uri="{BB962C8B-B14F-4D97-AF65-F5344CB8AC3E}">
        <p14:creationId xmlns:p14="http://schemas.microsoft.com/office/powerpoint/2010/main" val="424021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5" name="Subtitle 4">
            <a:extLst>
              <a:ext uri="{FF2B5EF4-FFF2-40B4-BE49-F238E27FC236}">
                <a16:creationId xmlns:a16="http://schemas.microsoft.com/office/drawing/2014/main" id="{B5BDDB39-EE86-78C8-84DE-B3D0D7F8F340}"/>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31F08EF0-E10A-B5F6-F6E5-CAFE56BA5B8C}"/>
              </a:ext>
            </a:extLst>
          </p:cNvPr>
          <p:cNvSpPr>
            <a:spLocks noGrp="1"/>
          </p:cNvSpPr>
          <p:nvPr>
            <p:ph idx="1"/>
          </p:nvPr>
        </p:nvSpPr>
        <p:spPr>
          <a:xfrm>
            <a:off x="801586" y="674285"/>
            <a:ext cx="9082310" cy="978337"/>
          </a:xfrm>
        </p:spPr>
        <p:txBody>
          <a:bodyPr/>
          <a:lstStyle/>
          <a:p>
            <a:endParaRPr lang="en-US" dirty="0"/>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lgn="l">
              <a:buNone/>
            </a:pPr>
            <a:r>
              <a:rPr lang="en-US" sz="1800" b="0" i="0" u="none" strike="noStrike" baseline="0" dirty="0">
                <a:latin typeface="NimbusRomNo9L-Regu"/>
              </a:rPr>
              <a:t>Performance optimization for blockchain-enabled distributed network function virtualization management</a:t>
            </a:r>
          </a:p>
          <a:p>
            <a:pPr algn="l"/>
            <a:r>
              <a:rPr lang="en-US" sz="1800" b="0" i="0" u="none" strike="noStrike" baseline="0" dirty="0">
                <a:latin typeface="NimbusRomNo9L-Regu"/>
              </a:rPr>
              <a:t>and orchestration</a:t>
            </a:r>
            <a:endParaRPr lang="en-US" sz="1800" b="0" i="0" u="none" strike="noStrike" baseline="0" dirty="0">
              <a:latin typeface="NimbusRomNo9L-ReguItal"/>
            </a:endParaRPr>
          </a:p>
          <a:p>
            <a:pPr marL="0" indent="0">
              <a:buNone/>
            </a:pPr>
            <a:r>
              <a:rPr lang="en-US" sz="1800" dirty="0">
                <a:latin typeface="NimbusRomNo9L-ReguItal"/>
              </a:rPr>
              <a:t>New Performance Model – </a:t>
            </a:r>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Methodology</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Original Performance Model –</a:t>
            </a:r>
          </a:p>
          <a:p>
            <a:pPr marL="0" indent="0">
              <a:buNone/>
            </a:pPr>
            <a:endParaRPr lang="en-US" sz="1800" b="0" i="0" u="none" strike="noStrike" baseline="0" dirty="0">
              <a:latin typeface="NimbusRomNo9L-ReguItal"/>
            </a:endParaRPr>
          </a:p>
          <a:p>
            <a:pPr marL="0" indent="0">
              <a:buNone/>
            </a:pPr>
            <a:r>
              <a:rPr lang="en-US" sz="1800" dirty="0">
                <a:latin typeface="NimbusRomNo9L-ReguItal"/>
              </a:rPr>
              <a:t>New Performance Model – </a:t>
            </a:r>
          </a:p>
          <a:p>
            <a:pPr marL="0" indent="0">
              <a:buNone/>
            </a:pPr>
            <a:endParaRPr lang="en-US" sz="2000" dirty="0"/>
          </a:p>
        </p:txBody>
      </p:sp>
      <p:pic>
        <p:nvPicPr>
          <p:cNvPr id="4" name="Content Placeholder 8">
            <a:extLst>
              <a:ext uri="{FF2B5EF4-FFF2-40B4-BE49-F238E27FC236}">
                <a16:creationId xmlns:a16="http://schemas.microsoft.com/office/drawing/2014/main" id="{89EAE2D7-28D3-BFF8-D3B4-C9CA0492F023}"/>
              </a:ext>
            </a:extLst>
          </p:cNvPr>
          <p:cNvPicPr>
            <a:picLocks noChangeAspect="1"/>
          </p:cNvPicPr>
          <p:nvPr/>
        </p:nvPicPr>
        <p:blipFill>
          <a:blip r:embed="rId4"/>
          <a:stretch>
            <a:fillRect/>
          </a:stretch>
        </p:blipFill>
        <p:spPr>
          <a:xfrm>
            <a:off x="4805018" y="4904783"/>
            <a:ext cx="2857373" cy="887382"/>
          </a:xfrm>
          <a:prstGeom prst="rect">
            <a:avLst/>
          </a:prstGeom>
        </p:spPr>
      </p:pic>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5"/>
          <a:stretch>
            <a:fillRect/>
          </a:stretch>
        </p:blipFill>
        <p:spPr>
          <a:xfrm>
            <a:off x="8019628" y="4747932"/>
            <a:ext cx="3234923" cy="1201085"/>
          </a:xfrm>
          <a:prstGeom prst="rect">
            <a:avLst/>
          </a:prstGeom>
        </p:spPr>
      </p:pic>
    </p:spTree>
    <p:extLst>
      <p:ext uri="{BB962C8B-B14F-4D97-AF65-F5344CB8AC3E}">
        <p14:creationId xmlns:p14="http://schemas.microsoft.com/office/powerpoint/2010/main" val="147547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968A508-923E-2020-79E7-DE71E6B39CCF}"/>
              </a:ext>
            </a:extLst>
          </p:cNvPr>
          <p:cNvPicPr>
            <a:picLocks noChangeAspect="1"/>
          </p:cNvPicPr>
          <p:nvPr/>
        </p:nvPicPr>
        <p:blipFill>
          <a:blip r:embed="rId3"/>
          <a:stretch>
            <a:fillRect/>
          </a:stretch>
        </p:blipFill>
        <p:spPr>
          <a:xfrm>
            <a:off x="5403255" y="942166"/>
            <a:ext cx="3172268" cy="3982006"/>
          </a:xfrm>
          <a:prstGeom prst="rect">
            <a:avLst/>
          </a:prstGeom>
        </p:spPr>
      </p:pic>
      <p:pic>
        <p:nvPicPr>
          <p:cNvPr id="7" name="Picture 6">
            <a:extLst>
              <a:ext uri="{FF2B5EF4-FFF2-40B4-BE49-F238E27FC236}">
                <a16:creationId xmlns:a16="http://schemas.microsoft.com/office/drawing/2014/main" id="{09BF6C36-7479-939B-FC64-1CB42D5BA39E}"/>
              </a:ext>
            </a:extLst>
          </p:cNvPr>
          <p:cNvPicPr>
            <a:picLocks noChangeAspect="1"/>
          </p:cNvPicPr>
          <p:nvPr/>
        </p:nvPicPr>
        <p:blipFill>
          <a:blip r:embed="rId4"/>
          <a:stretch>
            <a:fillRect/>
          </a:stretch>
        </p:blipFill>
        <p:spPr>
          <a:xfrm>
            <a:off x="8575523" y="235884"/>
            <a:ext cx="3181794" cy="2124371"/>
          </a:xfrm>
          <a:prstGeom prst="rect">
            <a:avLst/>
          </a:prstGeom>
        </p:spPr>
      </p:pic>
      <p:pic>
        <p:nvPicPr>
          <p:cNvPr id="9" name="Picture 8">
            <a:extLst>
              <a:ext uri="{FF2B5EF4-FFF2-40B4-BE49-F238E27FC236}">
                <a16:creationId xmlns:a16="http://schemas.microsoft.com/office/drawing/2014/main" id="{8B6326A5-E19E-E5BB-EC04-0AA122D958EB}"/>
              </a:ext>
            </a:extLst>
          </p:cNvPr>
          <p:cNvPicPr>
            <a:picLocks noChangeAspect="1"/>
          </p:cNvPicPr>
          <p:nvPr/>
        </p:nvPicPr>
        <p:blipFill>
          <a:blip r:embed="rId5"/>
          <a:stretch>
            <a:fillRect/>
          </a:stretch>
        </p:blipFill>
        <p:spPr>
          <a:xfrm>
            <a:off x="8604102" y="3871512"/>
            <a:ext cx="3124636" cy="2105319"/>
          </a:xfrm>
          <a:prstGeom prst="rect">
            <a:avLst/>
          </a:prstGeom>
        </p:spPr>
      </p:pic>
    </p:spTree>
    <p:extLst>
      <p:ext uri="{BB962C8B-B14F-4D97-AF65-F5344CB8AC3E}">
        <p14:creationId xmlns:p14="http://schemas.microsoft.com/office/powerpoint/2010/main" val="221130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Results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Python code generated plots available on </a:t>
            </a:r>
            <a:r>
              <a:rPr lang="en-US" sz="1800" b="0" i="0" u="none" strike="noStrike" baseline="0" dirty="0" err="1">
                <a:latin typeface="NimbusRomNo9L-ReguItal"/>
              </a:rPr>
              <a:t>github</a:t>
            </a:r>
            <a:r>
              <a:rPr lang="en-US" sz="1800" b="0" i="0" u="none" strike="noStrike" baseline="0" dirty="0">
                <a:latin typeface="NimbusRomNo9L-ReguItal"/>
              </a:rPr>
              <a:t>:</a:t>
            </a:r>
          </a:p>
          <a:p>
            <a:pPr marL="0" indent="0">
              <a:buNone/>
            </a:pPr>
            <a:r>
              <a:rPr lang="en-US" sz="2000" dirty="0">
                <a:hlinkClick r:id="rId4"/>
              </a:rPr>
              <a:t>https://github.com/andrewqsmith/Block-Size-Optimization-for-VBASBS-Queueing-Model-for-Blockchain/tree/main/GraphCode</a:t>
            </a:r>
            <a:endParaRPr lang="en-US" sz="1800" dirty="0">
              <a:latin typeface="NimbusRomNo9L-ReguItal"/>
            </a:endParaRPr>
          </a:p>
          <a:p>
            <a:pPr marL="0" indent="0">
              <a:buNone/>
            </a:pPr>
            <a:endParaRPr lang="en-US" sz="2000" dirty="0"/>
          </a:p>
        </p:txBody>
      </p:sp>
    </p:spTree>
    <p:extLst>
      <p:ext uri="{BB962C8B-B14F-4D97-AF65-F5344CB8AC3E}">
        <p14:creationId xmlns:p14="http://schemas.microsoft.com/office/powerpoint/2010/main" val="214500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428343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279</Words>
  <Application>Microsoft Office PowerPoint</Application>
  <PresentationFormat>Widescreen</PresentationFormat>
  <Paragraphs>47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vt:lpstr>
      <vt:lpstr>Methodology </vt:lpstr>
      <vt:lpstr>Methodology </vt:lpstr>
      <vt:lpstr>Results</vt:lpstr>
      <vt:lpstr>Results </vt:lpstr>
      <vt:lpstr>Results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Smith, Andrew Curtis</cp:lastModifiedBy>
  <cp:revision>9</cp:revision>
  <dcterms:created xsi:type="dcterms:W3CDTF">2023-04-20T03:02:00Z</dcterms:created>
  <dcterms:modified xsi:type="dcterms:W3CDTF">2023-04-25T00:29:50Z</dcterms:modified>
</cp:coreProperties>
</file>