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8EC39-AB00-42C9-8239-FBA433BEB347}" type="datetimeFigureOut">
              <a:rPr lang="en-SG" smtClean="0"/>
              <a:pPr/>
              <a:t>29/4/2011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1C518-7FC4-40D3-8F21-173B37CD5599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1C518-7FC4-40D3-8F21-173B37CD5599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1C518-7FC4-40D3-8F21-173B37CD5599}" type="slidenum">
              <a:rPr lang="en-SG" smtClean="0"/>
              <a:pPr/>
              <a:t>2</a:t>
            </a:fld>
            <a:endParaRPr lang="en-S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1C518-7FC4-40D3-8F21-173B37CD5599}" type="slidenum">
              <a:rPr lang="en-SG" smtClean="0"/>
              <a:pPr/>
              <a:t>3</a:t>
            </a:fld>
            <a:endParaRPr lang="en-S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1C518-7FC4-40D3-8F21-173B37CD5599}" type="slidenum">
              <a:rPr lang="en-SG" smtClean="0"/>
              <a:pPr/>
              <a:t>4</a:t>
            </a:fld>
            <a:endParaRPr lang="en-S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1C518-7FC4-40D3-8F21-173B37CD5599}" type="slidenum">
              <a:rPr lang="en-SG" smtClean="0"/>
              <a:pPr/>
              <a:t>5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10F4-EA27-42F0-B2D4-FD104A5F9F21}" type="datetimeFigureOut">
              <a:rPr lang="en-SG" smtClean="0"/>
              <a:pPr/>
              <a:t>29/4/2011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A420-EC82-402D-9F17-7EDB8D8680D7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10F4-EA27-42F0-B2D4-FD104A5F9F21}" type="datetimeFigureOut">
              <a:rPr lang="en-SG" smtClean="0"/>
              <a:pPr/>
              <a:t>29/4/2011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A420-EC82-402D-9F17-7EDB8D8680D7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10F4-EA27-42F0-B2D4-FD104A5F9F21}" type="datetimeFigureOut">
              <a:rPr lang="en-SG" smtClean="0"/>
              <a:pPr/>
              <a:t>29/4/2011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A420-EC82-402D-9F17-7EDB8D8680D7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10F4-EA27-42F0-B2D4-FD104A5F9F21}" type="datetimeFigureOut">
              <a:rPr lang="en-SG" smtClean="0"/>
              <a:pPr/>
              <a:t>29/4/2011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A420-EC82-402D-9F17-7EDB8D8680D7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10F4-EA27-42F0-B2D4-FD104A5F9F21}" type="datetimeFigureOut">
              <a:rPr lang="en-SG" smtClean="0"/>
              <a:pPr/>
              <a:t>29/4/2011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A420-EC82-402D-9F17-7EDB8D8680D7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10F4-EA27-42F0-B2D4-FD104A5F9F21}" type="datetimeFigureOut">
              <a:rPr lang="en-SG" smtClean="0"/>
              <a:pPr/>
              <a:t>29/4/2011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A420-EC82-402D-9F17-7EDB8D8680D7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10F4-EA27-42F0-B2D4-FD104A5F9F21}" type="datetimeFigureOut">
              <a:rPr lang="en-SG" smtClean="0"/>
              <a:pPr/>
              <a:t>29/4/2011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A420-EC82-402D-9F17-7EDB8D8680D7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10F4-EA27-42F0-B2D4-FD104A5F9F21}" type="datetimeFigureOut">
              <a:rPr lang="en-SG" smtClean="0"/>
              <a:pPr/>
              <a:t>29/4/2011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A420-EC82-402D-9F17-7EDB8D8680D7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10F4-EA27-42F0-B2D4-FD104A5F9F21}" type="datetimeFigureOut">
              <a:rPr lang="en-SG" smtClean="0"/>
              <a:pPr/>
              <a:t>29/4/2011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A420-EC82-402D-9F17-7EDB8D8680D7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10F4-EA27-42F0-B2D4-FD104A5F9F21}" type="datetimeFigureOut">
              <a:rPr lang="en-SG" smtClean="0"/>
              <a:pPr/>
              <a:t>29/4/2011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A420-EC82-402D-9F17-7EDB8D8680D7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10F4-EA27-42F0-B2D4-FD104A5F9F21}" type="datetimeFigureOut">
              <a:rPr lang="en-SG" smtClean="0"/>
              <a:pPr/>
              <a:t>29/4/2011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A420-EC82-402D-9F17-7EDB8D8680D7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10F4-EA27-42F0-B2D4-FD104A5F9F21}" type="datetimeFigureOut">
              <a:rPr lang="en-SG" smtClean="0"/>
              <a:pPr/>
              <a:t>29/4/2011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DA420-EC82-402D-9F17-7EDB8D8680D7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s\Desktop\iphone screen shots\photo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556792"/>
            <a:ext cx="3048000" cy="4572000"/>
          </a:xfrm>
          <a:prstGeom prst="rect">
            <a:avLst/>
          </a:prstGeom>
          <a:noFill/>
        </p:spPr>
      </p:pic>
      <p:pic>
        <p:nvPicPr>
          <p:cNvPr id="1027" name="Picture 3" descr="C:\Users\Mars\Desktop\iphone screen shots\photo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1556792"/>
            <a:ext cx="3048000" cy="4572000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539552" y="4725144"/>
            <a:ext cx="1872208" cy="648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11760" y="3573016"/>
            <a:ext cx="3024336" cy="144016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55976" y="4149080"/>
            <a:ext cx="1080120" cy="158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83968" y="4149080"/>
            <a:ext cx="1152128" cy="57765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54868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browsing promotions, user can tell a friend thru email, FB or twitter. A URL link of the promotions web page is sent via email, posted on FB or Twitter.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81369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1)     TELL A FRIEND</a:t>
            </a:r>
            <a:endParaRPr lang="en-US" sz="25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rs\Desktop\iphone screen shots\photo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56792"/>
            <a:ext cx="3048000" cy="4572000"/>
          </a:xfrm>
          <a:prstGeom prst="rect">
            <a:avLst/>
          </a:prstGeom>
          <a:noFill/>
        </p:spPr>
      </p:pic>
      <p:pic>
        <p:nvPicPr>
          <p:cNvPr id="2052" name="Picture 4" descr="C:\Users\Mars\Desktop\iphone screen shots\photo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556792"/>
            <a:ext cx="3048000" cy="4572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23528" y="18864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Facebook</a:t>
            </a:r>
            <a:r>
              <a:rPr lang="en-US" dirty="0" smtClean="0"/>
              <a:t>, &amp; Twitter login opens within the </a:t>
            </a:r>
            <a:r>
              <a:rPr lang="en-US" dirty="0" err="1" smtClean="0"/>
              <a:t>iphone</a:t>
            </a:r>
            <a:r>
              <a:rPr lang="en-US" dirty="0" smtClean="0"/>
              <a:t> app.   The Email is also sent within the app.  After sending email or posting on </a:t>
            </a:r>
            <a:r>
              <a:rPr lang="en-US" dirty="0" err="1" smtClean="0"/>
              <a:t>Facebook</a:t>
            </a:r>
            <a:r>
              <a:rPr lang="en-US" dirty="0" smtClean="0"/>
              <a:t> and Twitter, the user is returned back to the product promotions page.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412776"/>
            <a:ext cx="2724551" cy="411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331640" y="3429000"/>
            <a:ext cx="1872208" cy="648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4499992" y="1916832"/>
            <a:ext cx="39604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Company creates a promotion – by uploading an image (either a bar code image or a coupon graphic) thru the CMS.  Set an expiry date for the promotion.</a:t>
            </a:r>
          </a:p>
          <a:p>
            <a:endParaRPr lang="en-US" dirty="0"/>
          </a:p>
          <a:p>
            <a:r>
              <a:rPr lang="en-US" dirty="0" err="1" smtClean="0"/>
              <a:t>Iphone</a:t>
            </a:r>
            <a:r>
              <a:rPr lang="en-US" dirty="0" smtClean="0"/>
              <a:t> app displays a countdown timer for this promo.</a:t>
            </a:r>
          </a:p>
          <a:p>
            <a:endParaRPr lang="en-US" dirty="0" smtClean="0"/>
          </a:p>
          <a:p>
            <a:r>
              <a:rPr lang="en-US" dirty="0" smtClean="0"/>
              <a:t>User presents the promo image to the cashier. The cashier taps on a button “Redeem”, and countdown timer changes to “redeemed”.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81369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2)     REDEEM A PROMOTION AT RETAIL STORE</a:t>
            </a:r>
            <a:endParaRPr lang="en-US" sz="2500" b="1" dirty="0"/>
          </a:p>
        </p:txBody>
      </p:sp>
      <p:sp>
        <p:nvSpPr>
          <p:cNvPr id="7" name="Oval 6"/>
          <p:cNvSpPr/>
          <p:nvPr/>
        </p:nvSpPr>
        <p:spPr>
          <a:xfrm>
            <a:off x="2987824" y="1628800"/>
            <a:ext cx="720080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ular Callout 8"/>
          <p:cNvSpPr/>
          <p:nvPr/>
        </p:nvSpPr>
        <p:spPr>
          <a:xfrm>
            <a:off x="3563888" y="1124744"/>
            <a:ext cx="1152128" cy="432048"/>
          </a:xfrm>
          <a:prstGeom prst="wedgeRoundRectCallout">
            <a:avLst>
              <a:gd name="adj1" fmla="val -47769"/>
              <a:gd name="adj2" fmla="val 10098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Redeem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788024" y="6093296"/>
            <a:ext cx="2880320" cy="576064"/>
          </a:xfrm>
          <a:prstGeom prst="wedgeRoundRectCallout">
            <a:avLst>
              <a:gd name="adj1" fmla="val -9426"/>
              <a:gd name="adj2" fmla="val -15101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After this, the bar code or promotion ad is disabled</a:t>
            </a: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412776"/>
            <a:ext cx="2724551" cy="411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0"/>
            <a:ext cx="89644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AFTER A REDEMPTION IS DONE:</a:t>
            </a:r>
            <a:endParaRPr lang="en-US" sz="2500" b="1" dirty="0"/>
          </a:p>
        </p:txBody>
      </p:sp>
      <p:sp>
        <p:nvSpPr>
          <p:cNvPr id="11" name="TextBox 10"/>
          <p:cNvSpPr txBox="1"/>
          <p:nvPr/>
        </p:nvSpPr>
        <p:spPr>
          <a:xfrm rot="19818057">
            <a:off x="895088" y="3129955"/>
            <a:ext cx="2448272" cy="630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FF0000"/>
                </a:solidFill>
              </a:rPr>
              <a:t>REDEEMED!</a:t>
            </a:r>
            <a:endParaRPr lang="en-SG" sz="35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1916832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Either stamp the word “REDEEMED” </a:t>
            </a:r>
          </a:p>
          <a:p>
            <a:endParaRPr lang="en-US" dirty="0" smtClean="0"/>
          </a:p>
          <a:p>
            <a:r>
              <a:rPr lang="en-US" dirty="0" smtClean="0"/>
              <a:t>Or</a:t>
            </a:r>
          </a:p>
          <a:p>
            <a:endParaRPr lang="en-US" dirty="0" smtClean="0"/>
          </a:p>
          <a:p>
            <a:r>
              <a:rPr lang="en-US" dirty="0" smtClean="0"/>
              <a:t> change the button to “Redeemed”</a:t>
            </a:r>
            <a:endParaRPr lang="en-SG" dirty="0"/>
          </a:p>
        </p:txBody>
      </p:sp>
      <p:sp>
        <p:nvSpPr>
          <p:cNvPr id="13" name="Oval 12"/>
          <p:cNvSpPr/>
          <p:nvPr/>
        </p:nvSpPr>
        <p:spPr>
          <a:xfrm>
            <a:off x="2987824" y="1628800"/>
            <a:ext cx="720080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3779912" y="1268760"/>
            <a:ext cx="1152128" cy="2880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Redeemed</a:t>
            </a:r>
            <a:endParaRPr lang="en-SG" sz="1500" b="1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3635896" y="1628800"/>
            <a:ext cx="288032" cy="1800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89644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** NEW REQUIREMENT ** - Link to Merchant’s </a:t>
            </a:r>
            <a:r>
              <a:rPr lang="en-US" sz="2500" b="1" smtClean="0"/>
              <a:t>e-commerce store</a:t>
            </a:r>
            <a:endParaRPr lang="en-US" sz="25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835696" y="692696"/>
            <a:ext cx="2376264" cy="1296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Orders a Product online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Magento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website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2056" name="Picture 8" descr="Female User Icon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79512" y="908720"/>
            <a:ext cx="864096" cy="864096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stCxn id="2056" idx="1"/>
            <a:endCxn id="10" idx="1"/>
          </p:cNvCxnSpPr>
          <p:nvPr/>
        </p:nvCxnSpPr>
        <p:spPr>
          <a:xfrm>
            <a:off x="1043608" y="1340768"/>
            <a:ext cx="79208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11960" y="1340768"/>
            <a:ext cx="79208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67744" y="5661248"/>
            <a:ext cx="648072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2411760" y="4077072"/>
            <a:ext cx="57606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5940946" y="2060054"/>
            <a:ext cx="57606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004048" y="980728"/>
            <a:ext cx="2376264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Online Payment successful.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2780928"/>
            <a:ext cx="1247006" cy="158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ounded Rectangular Callout 27"/>
          <p:cNvSpPr/>
          <p:nvPr/>
        </p:nvSpPr>
        <p:spPr>
          <a:xfrm>
            <a:off x="539552" y="2348880"/>
            <a:ext cx="2304256" cy="792088"/>
          </a:xfrm>
          <a:prstGeom prst="wedgeRoundRectCallout">
            <a:avLst>
              <a:gd name="adj1" fmla="val 80494"/>
              <a:gd name="adj2" fmla="val 536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your product from our retail shop</a:t>
            </a:r>
            <a:endParaRPr lang="en-SG" dirty="0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4355976" y="3717032"/>
            <a:ext cx="1152128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148064" y="2348880"/>
            <a:ext cx="3384376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 collection slip is emailed to the customer.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Customer prints the slip, bring to the relevant retail shops to pick up the product.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en-SG" b="1" dirty="0"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11560" y="3861047"/>
            <a:ext cx="1646499" cy="2448272"/>
            <a:chOff x="323528" y="3284984"/>
            <a:chExt cx="1944216" cy="2890965"/>
          </a:xfrm>
        </p:grpSpPr>
        <p:pic>
          <p:nvPicPr>
            <p:cNvPr id="2062" name="Picture 1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3528" y="3284984"/>
              <a:ext cx="1944216" cy="2890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Rounded Rectangle 38"/>
            <p:cNvSpPr/>
            <p:nvPr/>
          </p:nvSpPr>
          <p:spPr>
            <a:xfrm>
              <a:off x="395536" y="3755061"/>
              <a:ext cx="1728192" cy="3600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Your order: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pic>
          <p:nvPicPr>
            <p:cNvPr id="2063" name="Picture 1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3568" y="4115101"/>
              <a:ext cx="1079585" cy="1260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4620744"/>
            <a:ext cx="1504588" cy="223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82513" y="5259822"/>
            <a:ext cx="835468" cy="97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ounded Rectangle 41"/>
          <p:cNvSpPr/>
          <p:nvPr/>
        </p:nvSpPr>
        <p:spPr>
          <a:xfrm>
            <a:off x="3196268" y="5734049"/>
            <a:ext cx="1008112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Collected!</a:t>
            </a:r>
            <a:endParaRPr lang="en-SG" sz="15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292080" y="4725144"/>
            <a:ext cx="3384376" cy="1124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If Customer has the iPhone app, the collection details is push to the iPhone app also.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6300986" y="4364310"/>
            <a:ext cx="57606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278</Words>
  <Application>Microsoft Office PowerPoint</Application>
  <PresentationFormat>On-screen Show (4:3)</PresentationFormat>
  <Paragraphs>35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Mars</dc:creator>
  <cp:lastModifiedBy>Mars</cp:lastModifiedBy>
  <cp:revision>10</cp:revision>
  <dcterms:created xsi:type="dcterms:W3CDTF">2011-04-25T02:20:09Z</dcterms:created>
  <dcterms:modified xsi:type="dcterms:W3CDTF">2011-04-29T10:18:26Z</dcterms:modified>
</cp:coreProperties>
</file>