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61B1-B101-448D-8ABE-E4E7D1FD1560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4E6E-E1E1-494C-9DD2-4323FE2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7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419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7467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04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Got code to share?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Imagine that we expanded our shape program to have many shapes, and we wanted to be able to call the draw method an on array of shapes.</a:t>
            </a:r>
          </a:p>
          <a:p>
            <a:endParaRPr lang="en-US" dirty="0"/>
          </a:p>
          <a:p>
            <a:r>
              <a:rPr lang="en-US" dirty="0" smtClean="0"/>
              <a:t>Without inheritance and polymorphism we would have to create an array of each type of shape.  A better solution would be to create a base class and put all the derived shapes into an array.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04800"/>
            <a:ext cx="497069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729" y="3387349"/>
            <a:ext cx="3509682" cy="233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111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Classes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Whereas an abstract class can not be instantiated and must be inherited from, a </a:t>
            </a:r>
            <a:r>
              <a:rPr lang="en-US" i="1" dirty="0"/>
              <a:t>sealed </a:t>
            </a:r>
            <a:r>
              <a:rPr lang="en-US" dirty="0"/>
              <a:t>class can not be inherited from.</a:t>
            </a:r>
          </a:p>
          <a:p>
            <a:r>
              <a:rPr lang="en-US" dirty="0"/>
              <a:t>Most developers don’t do this unless they’re doing API coding and don’t want other people tampering with their classes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716862"/>
            <a:ext cx="4343400" cy="11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protected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declare a class member private, even classes that inherit from the class can not see them.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want to make a member private to external classes but public to derived classes use the protected keyword in place of public or private.</a:t>
            </a:r>
          </a:p>
        </p:txBody>
      </p:sp>
    </p:spTree>
    <p:extLst>
      <p:ext uri="{BB962C8B-B14F-4D97-AF65-F5344CB8AC3E}">
        <p14:creationId xmlns:p14="http://schemas.microsoft.com/office/powerpoint/2010/main" val="25370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Oftentimes we have many classes that contain functionality that is related.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Inheritance allows us to share code that is common and optionally extend or override that code for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Classes Via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</a:t>
            </a:r>
            <a:r>
              <a:rPr lang="en-US" dirty="0" smtClean="0"/>
              <a:t>use </a:t>
            </a:r>
            <a:r>
              <a:rPr lang="en-US" dirty="0"/>
              <a:t>an existing class, called the </a:t>
            </a:r>
            <a:r>
              <a:rPr lang="en-US" i="1" dirty="0"/>
              <a:t>base class</a:t>
            </a:r>
            <a:r>
              <a:rPr lang="en-US" dirty="0"/>
              <a:t> as the basis for a new class, called the </a:t>
            </a:r>
            <a:r>
              <a:rPr lang="en-US" i="1" dirty="0"/>
              <a:t>derived 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derived class can access members of its own class and members of the base class</a:t>
            </a:r>
          </a:p>
          <a:p>
            <a:r>
              <a:rPr lang="en-US" dirty="0"/>
              <a:t>Declaring a derived class requires a colon followed by the type of the base class</a:t>
            </a:r>
          </a:p>
          <a:p>
            <a:r>
              <a:rPr lang="en-US" dirty="0"/>
              <a:t>A derived class is said to </a:t>
            </a:r>
            <a:r>
              <a:rPr lang="en-US" i="1" dirty="0"/>
              <a:t>extend</a:t>
            </a:r>
            <a:r>
              <a:rPr lang="en-US" dirty="0"/>
              <a:t> the base class because it can add additional functionality.</a:t>
            </a:r>
          </a:p>
          <a:p>
            <a:r>
              <a:rPr lang="en-US" dirty="0"/>
              <a:t>A derived class can not delete any of the members it has inherited</a:t>
            </a:r>
          </a:p>
          <a:p>
            <a:r>
              <a:rPr lang="en-US" dirty="0"/>
              <a:t>You can access members of the base class the same way you access other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7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vs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class can only inherit from one class, but it can implement as many interfaces as it desires, separated by commas.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Inherited classes can share their members with their derived (children) classes.  Interfaces have no implementation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Code via Inheritance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derived class gets access to all public and protected members of the base class.</a:t>
            </a:r>
          </a:p>
          <a:p>
            <a:endParaRPr lang="en-US" dirty="0"/>
          </a:p>
          <a:p>
            <a:r>
              <a:rPr lang="en-US" dirty="0" smtClean="0"/>
              <a:t>From a developers perspective, it is as if they are embedded in the class.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59" y="622301"/>
            <a:ext cx="3914775" cy="3105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659" y="4285409"/>
            <a:ext cx="4229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and Override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two keywords we can use with Inheritance for extending behavior.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declaring a method </a:t>
            </a:r>
            <a:r>
              <a:rPr lang="en-US" dirty="0" smtClean="0"/>
              <a:t>virtual </a:t>
            </a:r>
            <a:r>
              <a:rPr lang="en-US" dirty="0"/>
              <a:t>you can </a:t>
            </a:r>
            <a:r>
              <a:rPr lang="en-US" dirty="0" smtClean="0"/>
              <a:t>allow derived classes to override it and provide their own implementation.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have many overrides down the inheritance chain, the highest override will win</a:t>
            </a:r>
            <a:r>
              <a:rPr lang="en-US" dirty="0" smtClean="0"/>
              <a:t>.  You can call up the chain using the </a:t>
            </a:r>
            <a:r>
              <a:rPr lang="en-US" i="1" dirty="0" smtClean="0"/>
              <a:t>base</a:t>
            </a:r>
            <a:r>
              <a:rPr lang="en-US" dirty="0" smtClean="0"/>
              <a:t> keyword.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and Override Sample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 the example to the right, we have a Polygon base class which defines a draw method with the virtual keyword.</a:t>
            </a:r>
          </a:p>
          <a:p>
            <a:endParaRPr lang="en-US" dirty="0"/>
          </a:p>
          <a:p>
            <a:r>
              <a:rPr lang="en-US" dirty="0" smtClean="0"/>
              <a:t>The rectangle class overrides the Draw() method and outputs something different to the Console.</a:t>
            </a:r>
          </a:p>
          <a:p>
            <a:endParaRPr lang="en-US" dirty="0"/>
          </a:p>
          <a:p>
            <a:r>
              <a:rPr lang="en-US" dirty="0" smtClean="0"/>
              <a:t>In main, we declare a variable of type polygon and assign a new rectangle to it (polymorphism).</a:t>
            </a:r>
          </a:p>
          <a:p>
            <a:endParaRPr lang="en-US" dirty="0"/>
          </a:p>
          <a:p>
            <a:r>
              <a:rPr lang="en-US" dirty="0" smtClean="0"/>
              <a:t>What will the Draw() method print?</a:t>
            </a:r>
          </a:p>
          <a:p>
            <a:endParaRPr lang="en-US" dirty="0"/>
          </a:p>
          <a:p>
            <a:r>
              <a:rPr lang="en-US" dirty="0" smtClean="0"/>
              <a:t>“I am drawing a Rectangle”.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92" y="387724"/>
            <a:ext cx="47910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0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Now we have added a call to </a:t>
            </a:r>
            <a:r>
              <a:rPr lang="en-US" dirty="0" err="1" smtClean="0"/>
              <a:t>base.Draw</a:t>
            </a:r>
            <a:r>
              <a:rPr lang="en-US" dirty="0" smtClean="0"/>
              <a:t>() from the Rectangle’s Draw() method.</a:t>
            </a:r>
          </a:p>
          <a:p>
            <a:endParaRPr lang="en-US" dirty="0"/>
          </a:p>
          <a:p>
            <a:r>
              <a:rPr lang="en-US" dirty="0" smtClean="0"/>
              <a:t>It will now output:</a:t>
            </a:r>
          </a:p>
          <a:p>
            <a:endParaRPr lang="en-US" dirty="0"/>
          </a:p>
          <a:p>
            <a:r>
              <a:rPr lang="en-US" dirty="0" smtClean="0"/>
              <a:t>“I am drawing a polygon”</a:t>
            </a:r>
          </a:p>
          <a:p>
            <a:r>
              <a:rPr lang="en-US" dirty="0" smtClean="0"/>
              <a:t>“I am drawing a Rectangle”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44" y="273050"/>
            <a:ext cx="50196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Abstract Members</a:t>
            </a:r>
            <a:r>
              <a:rPr lang="en-US" dirty="0"/>
              <a:t> are function members marked with the </a:t>
            </a:r>
            <a:r>
              <a:rPr lang="en-US" i="1" dirty="0"/>
              <a:t>abstract</a:t>
            </a:r>
            <a:r>
              <a:rPr lang="en-US" dirty="0"/>
              <a:t> keyword.</a:t>
            </a:r>
          </a:p>
          <a:p>
            <a:r>
              <a:rPr lang="en-US" dirty="0"/>
              <a:t>They must not have an implementation.  The signature ends with a semicolon.</a:t>
            </a:r>
          </a:p>
          <a:p>
            <a:r>
              <a:rPr lang="en-US" dirty="0"/>
              <a:t>Any class that is derived must implement the abstract member.</a:t>
            </a:r>
          </a:p>
          <a:p>
            <a:r>
              <a:rPr lang="en-US" dirty="0"/>
              <a:t>Abstract members can only exist in </a:t>
            </a:r>
            <a:r>
              <a:rPr lang="en-US" i="1" dirty="0"/>
              <a:t>abstract classes</a:t>
            </a:r>
          </a:p>
          <a:p>
            <a:r>
              <a:rPr lang="en-US" dirty="0"/>
              <a:t>Since there is no implementation code, you can not instantiate an abstract class directly, only the derived class(</a:t>
            </a:r>
            <a:r>
              <a:rPr lang="en-US" dirty="0" err="1"/>
              <a:t>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G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1876D0AC-7D0E-4ADA-846E-0C69E8EFA846}" vid="{802823B1-7929-45F0-8EB2-91BFF7EC6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SWC_Slide_Template_Public</Template>
  <TotalTime>1841</TotalTime>
  <Words>636</Words>
  <Application>Microsoft Office PowerPoint</Application>
  <PresentationFormat>On-screen Show (4:3)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SCG_Template</vt:lpstr>
      <vt:lpstr>Inheritance</vt:lpstr>
      <vt:lpstr>Why use inheritance?</vt:lpstr>
      <vt:lpstr>Extending Classes Via Inheritance</vt:lpstr>
      <vt:lpstr>Inheritance vs Interfaces</vt:lpstr>
      <vt:lpstr>Sharing Code via Inheritance</vt:lpstr>
      <vt:lpstr>Virtual and Override</vt:lpstr>
      <vt:lpstr>Virtual and Override Sample</vt:lpstr>
      <vt:lpstr>Using base</vt:lpstr>
      <vt:lpstr>Abstract Members</vt:lpstr>
      <vt:lpstr>Abstract Class Example</vt:lpstr>
      <vt:lpstr>Sealed Classes</vt:lpstr>
      <vt:lpstr>The protected keyword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C#?</dc:title>
  <dc:creator>Eric Wise</dc:creator>
  <cp:lastModifiedBy>Eric Wise</cp:lastModifiedBy>
  <cp:revision>70</cp:revision>
  <dcterms:created xsi:type="dcterms:W3CDTF">2013-11-16T23:04:07Z</dcterms:created>
  <dcterms:modified xsi:type="dcterms:W3CDTF">2013-12-23T21:51:01Z</dcterms:modified>
</cp:coreProperties>
</file>