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2" r:id="rId4"/>
    <p:sldId id="263" r:id="rId5"/>
    <p:sldId id="264" r:id="rId6"/>
    <p:sldId id="257" r:id="rId7"/>
    <p:sldId id="261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61B1-B101-448D-8ABE-E4E7D1FD156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34E6E-E1E1-494C-9DD2-4323FE2F8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8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6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2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49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70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1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5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89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6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74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2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72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419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7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49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7467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584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04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55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1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Same methods, different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249271" cy="412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have found that most developers, while they can use interfaces and inheritance, do not understand how to architect for them for 3 to 5 years.</a:t>
            </a:r>
            <a:endParaRPr lang="en-US" dirty="0"/>
          </a:p>
        </p:txBody>
      </p:sp>
      <p:pic>
        <p:nvPicPr>
          <p:cNvPr id="4" name="Picture 2" descr="http://img.fark.net/images/cache/850/M/M2/fark_M2MMKoEFSZLMA3aBhXlDAgZ7UcY.jpg?t=O0Sl-logWkGWAE4Wh7LBqw&amp;f=1380513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71" y="1600201"/>
            <a:ext cx="4101353" cy="358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0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interface?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interface is a </a:t>
            </a:r>
            <a:r>
              <a:rPr lang="en-US" i="1" u="sng" dirty="0" smtClean="0"/>
              <a:t>reference type</a:t>
            </a:r>
            <a:r>
              <a:rPr lang="en-US" dirty="0" smtClean="0"/>
              <a:t> that specifies a set of </a:t>
            </a:r>
            <a:r>
              <a:rPr lang="en-US" i="1" u="sng" dirty="0" smtClean="0"/>
              <a:t>function members</a:t>
            </a:r>
            <a:r>
              <a:rPr lang="en-US" dirty="0" smtClean="0"/>
              <a:t> but does </a:t>
            </a:r>
            <a:r>
              <a:rPr lang="en-US" u="sng" dirty="0" smtClean="0"/>
              <a:t>not</a:t>
            </a:r>
            <a:r>
              <a:rPr lang="en-US" dirty="0" smtClean="0"/>
              <a:t> implement them.</a:t>
            </a:r>
          </a:p>
          <a:p>
            <a:r>
              <a:rPr lang="en-US" dirty="0" smtClean="0"/>
              <a:t>Think of an interface like a contract.  Any class that implements an interface is required to provide the code to make it work.</a:t>
            </a:r>
          </a:p>
          <a:p>
            <a:r>
              <a:rPr lang="en-US" dirty="0" smtClean="0"/>
              <a:t>Interfaces are a key concept in polymorphic design and unit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2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Rules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196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 interface can not contain any of the following:</a:t>
            </a:r>
          </a:p>
          <a:p>
            <a:pPr lvl="1"/>
            <a:r>
              <a:rPr lang="en-US" dirty="0" smtClean="0"/>
              <a:t>Data Members</a:t>
            </a:r>
          </a:p>
          <a:p>
            <a:pPr lvl="1"/>
            <a:r>
              <a:rPr lang="en-US" dirty="0" smtClean="0"/>
              <a:t>Static Members</a:t>
            </a:r>
          </a:p>
          <a:p>
            <a:r>
              <a:rPr lang="en-US" dirty="0" smtClean="0"/>
              <a:t>An interface can contain the following function members: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Indexers</a:t>
            </a:r>
          </a:p>
          <a:p>
            <a:r>
              <a:rPr lang="en-US" dirty="0"/>
              <a:t>The declarations of function members can not contain code, a semicolon is put in place of the body</a:t>
            </a:r>
          </a:p>
          <a:p>
            <a:pPr lvl="1"/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648200" y="1600201"/>
            <a:ext cx="4038600" cy="4419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Most developers prefer to prefix interfaces with an uppercase I (</a:t>
            </a:r>
            <a:r>
              <a:rPr lang="en-US" sz="2200" dirty="0" err="1" smtClean="0"/>
              <a:t>ICloneable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Interface declarations can have </a:t>
            </a:r>
            <a:r>
              <a:rPr lang="en-US" sz="2200" dirty="0" err="1" smtClean="0"/>
              <a:t>accessors</a:t>
            </a:r>
            <a:endParaRPr lang="en-US" sz="2200" dirty="0" smtClean="0"/>
          </a:p>
          <a:p>
            <a:r>
              <a:rPr lang="en-US" sz="2200" dirty="0" smtClean="0"/>
              <a:t>Members of the interface are implicitly public, as such </a:t>
            </a:r>
            <a:r>
              <a:rPr lang="en-US" sz="2200" i="1" dirty="0" smtClean="0"/>
              <a:t>no access modifiers</a:t>
            </a:r>
            <a:r>
              <a:rPr lang="en-US" sz="2200" dirty="0" smtClean="0"/>
              <a:t> are permitted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770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Pillars of Object Oriented programming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demonstrate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three pillars </a:t>
            </a:r>
            <a:r>
              <a:rPr lang="en-US" dirty="0" smtClean="0"/>
              <a:t>of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bject </a:t>
            </a:r>
            <a:r>
              <a:rPr lang="en-US" dirty="0"/>
              <a:t>oriented programming languages </a:t>
            </a:r>
            <a:r>
              <a:rPr lang="en-US" dirty="0" smtClean="0"/>
              <a:t>contend </a:t>
            </a:r>
            <a:r>
              <a:rPr lang="en-US" dirty="0"/>
              <a:t>with three core principles:</a:t>
            </a:r>
          </a:p>
          <a:p>
            <a:pPr lvl="1"/>
            <a:r>
              <a:rPr lang="en-US" i="1" dirty="0"/>
              <a:t>Encapsulation</a:t>
            </a:r>
            <a:r>
              <a:rPr lang="en-US" dirty="0"/>
              <a:t>- How does the language hide the internal implementation details and preserve data </a:t>
            </a:r>
            <a:r>
              <a:rPr lang="en-US" dirty="0" smtClean="0"/>
              <a:t>integrity?</a:t>
            </a:r>
            <a:endParaRPr lang="en-US" dirty="0"/>
          </a:p>
          <a:p>
            <a:pPr lvl="1"/>
            <a:r>
              <a:rPr lang="en-US" i="1" dirty="0"/>
              <a:t>Inheritance</a:t>
            </a:r>
            <a:r>
              <a:rPr lang="en-US" dirty="0"/>
              <a:t>- How does the language promote code reuse?</a:t>
            </a:r>
          </a:p>
          <a:p>
            <a:pPr lvl="1"/>
            <a:r>
              <a:rPr lang="en-US" i="1" dirty="0"/>
              <a:t>Polymorphism</a:t>
            </a:r>
            <a:r>
              <a:rPr lang="en-US" dirty="0"/>
              <a:t>- How does the language let you treat related objects in a similar way?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5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391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Objects should hide their implementation details from the caller.</a:t>
            </a:r>
          </a:p>
          <a:p>
            <a:r>
              <a:rPr lang="en-US" dirty="0"/>
              <a:t>Allows the developer to keep code simpler to read and understand.</a:t>
            </a:r>
          </a:p>
          <a:p>
            <a:r>
              <a:rPr lang="en-US" dirty="0"/>
              <a:t>Allows the developer to protect the state of an object.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41" y="3872753"/>
            <a:ext cx="3962400" cy="205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60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Allows the developer to build class definitions based on existing definitions.  </a:t>
            </a:r>
            <a:r>
              <a:rPr lang="en-US" dirty="0" smtClean="0"/>
              <a:t>This is often called </a:t>
            </a:r>
            <a:r>
              <a:rPr lang="en-US" i="1" dirty="0"/>
              <a:t>extending a base class</a:t>
            </a:r>
            <a:r>
              <a:rPr lang="en-US" dirty="0"/>
              <a:t>.</a:t>
            </a:r>
          </a:p>
          <a:p>
            <a:r>
              <a:rPr lang="en-US" dirty="0"/>
              <a:t>Inheritance establishes an </a:t>
            </a:r>
            <a:r>
              <a:rPr lang="en-US" i="1" dirty="0"/>
              <a:t>“is-a”</a:t>
            </a:r>
            <a:r>
              <a:rPr lang="en-US" dirty="0"/>
              <a:t> relationship between types:</a:t>
            </a:r>
          </a:p>
          <a:p>
            <a:pPr lvl="1"/>
            <a:r>
              <a:rPr lang="en-US" dirty="0"/>
              <a:t>A Rectangle is-a Shape that is-an Object</a:t>
            </a:r>
          </a:p>
          <a:p>
            <a:r>
              <a:rPr lang="en-US" dirty="0"/>
              <a:t>In .NET every class starts with </a:t>
            </a:r>
            <a:r>
              <a:rPr lang="en-US" dirty="0" err="1" smtClean="0"/>
              <a:t>System.Object</a:t>
            </a:r>
            <a:endParaRPr lang="en-US" dirty="0" smtClean="0"/>
          </a:p>
          <a:p>
            <a:pPr lvl="1"/>
            <a:r>
              <a:rPr lang="en-US" dirty="0" smtClean="0"/>
              <a:t>One member of </a:t>
            </a:r>
            <a:r>
              <a:rPr lang="en-US" dirty="0" err="1" smtClean="0"/>
              <a:t>System.Object</a:t>
            </a:r>
            <a:r>
              <a:rPr lang="en-US" dirty="0" smtClean="0"/>
              <a:t> is </a:t>
            </a:r>
            <a:r>
              <a:rPr lang="en-US" dirty="0" err="1" smtClean="0"/>
              <a:t>ToString</a:t>
            </a:r>
            <a:r>
              <a:rPr lang="en-US" dirty="0" smtClean="0"/>
              <a:t>(), which is why all types have a </a:t>
            </a:r>
            <a:r>
              <a:rPr lang="en-US" dirty="0" err="1" smtClean="0"/>
              <a:t>ToString</a:t>
            </a:r>
            <a:r>
              <a:rPr lang="en-US" dirty="0" smtClean="0"/>
              <a:t>() method available.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3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a base class to define a set of members (</a:t>
            </a:r>
            <a:r>
              <a:rPr lang="en-US" i="1" dirty="0"/>
              <a:t>polymorphic interface</a:t>
            </a:r>
            <a:r>
              <a:rPr lang="en-US" dirty="0"/>
              <a:t>) that are available to all descendants.</a:t>
            </a:r>
          </a:p>
          <a:p>
            <a:r>
              <a:rPr lang="en-US" i="1" dirty="0"/>
              <a:t>virtual members</a:t>
            </a:r>
            <a:r>
              <a:rPr lang="en-US" dirty="0"/>
              <a:t> are members that provide a default implementation that may be changed or </a:t>
            </a:r>
            <a:r>
              <a:rPr lang="en-US" i="1" dirty="0"/>
              <a:t>overridden</a:t>
            </a:r>
            <a:r>
              <a:rPr lang="en-US" dirty="0"/>
              <a:t> by derived classes.</a:t>
            </a:r>
          </a:p>
          <a:p>
            <a:r>
              <a:rPr lang="en-US" i="1" dirty="0"/>
              <a:t>abstract members</a:t>
            </a:r>
            <a:r>
              <a:rPr lang="en-US" dirty="0"/>
              <a:t> provide no implementation and </a:t>
            </a:r>
            <a:r>
              <a:rPr lang="en-US" u="sng" dirty="0"/>
              <a:t>must</a:t>
            </a:r>
            <a:r>
              <a:rPr lang="en-US" dirty="0"/>
              <a:t> be overridden by derived classes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G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" id="{1876D0AC-7D0E-4ADA-846E-0C69E8EFA846}" vid="{802823B1-7929-45F0-8EB2-91BFF7EC6C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SWC_Slide_Template_Public</Template>
  <TotalTime>2224</TotalTime>
  <Words>404</Words>
  <Application>Microsoft Office PowerPoint</Application>
  <PresentationFormat>On-screen Show (4:3)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SCG_Template</vt:lpstr>
      <vt:lpstr>Interfaces</vt:lpstr>
      <vt:lpstr>Warning</vt:lpstr>
      <vt:lpstr>What is an interface?</vt:lpstr>
      <vt:lpstr>Interface Rules</vt:lpstr>
      <vt:lpstr>The Pillars of Object Oriented programming</vt:lpstr>
      <vt:lpstr>The three pillars of OOP</vt:lpstr>
      <vt:lpstr>Encapsulation</vt:lpstr>
      <vt:lpstr>Inheritance</vt:lpstr>
      <vt:lpstr>Polymorphism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Learn C#?</dc:title>
  <dc:creator>Eric Wise</dc:creator>
  <cp:lastModifiedBy>Eric Wise</cp:lastModifiedBy>
  <cp:revision>72</cp:revision>
  <dcterms:created xsi:type="dcterms:W3CDTF">2013-11-16T23:04:07Z</dcterms:created>
  <dcterms:modified xsi:type="dcterms:W3CDTF">2013-12-22T21:18:00Z</dcterms:modified>
</cp:coreProperties>
</file>