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Journey of the Software Craftsman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three stages of learning to code an object oriented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object oriented concepts and common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to architect testable, reusable, object oriented code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long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Software Craftsmanship Guild we have found that with immersion and intense mentorship going from zero to employable takes about 700 hours</a:t>
            </a:r>
          </a:p>
          <a:p>
            <a:r>
              <a:rPr lang="en-US" dirty="0" smtClean="0"/>
              <a:t>Most developers get to a point where programming and medium complexity projects come naturally at around 4,000 hours.</a:t>
            </a:r>
          </a:p>
          <a:p>
            <a:r>
              <a:rPr lang="en-US" dirty="0" smtClean="0"/>
              <a:t>Mastery typically takes at least 10,000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to love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pace of change in software is very rapid.  Any specific framework you learn has a good chance to be replaced or have fundamental changes every 3 to 5 years.</a:t>
            </a:r>
          </a:p>
          <a:p>
            <a:r>
              <a:rPr lang="en-US" dirty="0" smtClean="0"/>
              <a:t>Keeping your skills sharp and marketable is something that often has to be done outside of your work-week.</a:t>
            </a:r>
          </a:p>
          <a:p>
            <a:r>
              <a:rPr lang="en-US" dirty="0" smtClean="0"/>
              <a:t>User groups, meet-ups, corporate training, conferences, online courses, and books are all good tools for staying sharp.</a:t>
            </a:r>
          </a:p>
          <a:p>
            <a:r>
              <a:rPr lang="en-US" dirty="0" smtClean="0"/>
              <a:t>Developers spend as much time researching and planning as they do writing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best non-technical skill is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teams are becoming more popular, where IT workers are embedded with non technical business users.</a:t>
            </a:r>
          </a:p>
          <a:p>
            <a:r>
              <a:rPr lang="en-US" dirty="0" smtClean="0"/>
              <a:t>Being able to present technical material in a way that is understandable to non technical people, understand the business, and be persuasive in your writing is one of the fastest ways to climb the corporate ladder.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craftsman is technology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not such thing as a silver bullet, and there is no one way to write code.</a:t>
            </a:r>
          </a:p>
          <a:p>
            <a:r>
              <a:rPr lang="en-US" dirty="0" smtClean="0"/>
              <a:t>Be wary of anyone who claims that their way is “the only way”.  </a:t>
            </a:r>
          </a:p>
          <a:p>
            <a:r>
              <a:rPr lang="en-US" dirty="0" smtClean="0"/>
              <a:t>Take a critical eye towards yourself when designing solutions.  Is it really the most appropriate solution or is it the one you are personally the most comfortable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not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Always take criticism and code reviews constructively.  Do not become emotionally attached to your code.</a:t>
            </a:r>
          </a:p>
          <a:p>
            <a:r>
              <a:rPr lang="en-US" dirty="0" smtClean="0"/>
              <a:t>Being dissatisfied with the code you write and being on the lookout for improvements is the way of the craftsman.</a:t>
            </a:r>
          </a:p>
          <a:p>
            <a:r>
              <a:rPr lang="en-US" dirty="0" smtClean="0"/>
              <a:t>“If you look at code you wrote 6 months ago and can’t find things you dislike, you probably haven’t learned anything lately.”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2256</TotalTime>
  <Words>393</Words>
  <Application>Microsoft Office PowerPoint</Application>
  <PresentationFormat>On-screen Show (4:3)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SCG_Template</vt:lpstr>
      <vt:lpstr>The Journey of the Software Craftsman</vt:lpstr>
      <vt:lpstr>There are three stages of learning to code an object oriented language</vt:lpstr>
      <vt:lpstr>It’s a long journey</vt:lpstr>
      <vt:lpstr>You have to love to learn</vt:lpstr>
      <vt:lpstr>The best non-technical skill is writing</vt:lpstr>
      <vt:lpstr>The craftsman is technology agnostic</vt:lpstr>
      <vt:lpstr>You are not your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75</cp:revision>
  <dcterms:created xsi:type="dcterms:W3CDTF">2013-11-16T23:04:07Z</dcterms:created>
  <dcterms:modified xsi:type="dcterms:W3CDTF">2013-12-24T02:18:10Z</dcterms:modified>
</cp:coreProperties>
</file>