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61B1-B101-448D-8ABE-E4E7D1FD1560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34E6E-E1E1-494C-9DD2-4323FE2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8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74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2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72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419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7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49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7467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584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04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5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1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an array’s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a multi-dimensional array we need nested for loops… one for each dimension.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2747307"/>
            <a:ext cx="5886450" cy="1952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7" y="4816473"/>
            <a:ext cx="25622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an array for its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236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Rank and Length properties of the array class will tell you how large it is.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12" y="3006445"/>
            <a:ext cx="5105400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949" y="3915054"/>
            <a:ext cx="19145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use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Sometimes we need to store multiple values of the same type in a single structure.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example, maybe we want to store a list of numbers, or the names of the 50 U.S. states.</a:t>
            </a:r>
          </a:p>
        </p:txBody>
      </p:sp>
    </p:spTree>
    <p:extLst>
      <p:ext uri="{BB962C8B-B14F-4D97-AF65-F5344CB8AC3E}">
        <p14:creationId xmlns:p14="http://schemas.microsoft.com/office/powerpoint/2010/main" val="91826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An array has the following constraints:</a:t>
            </a:r>
          </a:p>
          <a:p>
            <a:pPr lvl="1"/>
            <a:r>
              <a:rPr lang="en-US" dirty="0" smtClean="0"/>
              <a:t>All of the types of data in an array must be the same type.</a:t>
            </a:r>
          </a:p>
          <a:p>
            <a:pPr lvl="1"/>
            <a:r>
              <a:rPr lang="en-US" dirty="0" smtClean="0"/>
              <a:t>An </a:t>
            </a:r>
            <a:r>
              <a:rPr lang="en-US" u="sng" dirty="0" smtClean="0"/>
              <a:t>element</a:t>
            </a:r>
            <a:r>
              <a:rPr lang="en-US" dirty="0" smtClean="0"/>
              <a:t> is an individual item in an array.</a:t>
            </a:r>
          </a:p>
          <a:p>
            <a:pPr lvl="1"/>
            <a:r>
              <a:rPr lang="en-US" dirty="0" smtClean="0"/>
              <a:t>An array’s </a:t>
            </a:r>
            <a:r>
              <a:rPr lang="en-US" u="sng" dirty="0" smtClean="0"/>
              <a:t>dimensions</a:t>
            </a:r>
            <a:r>
              <a:rPr lang="en-US" dirty="0" smtClean="0"/>
              <a:t> (</a:t>
            </a:r>
            <a:r>
              <a:rPr lang="en-US" dirty="0" err="1" smtClean="0"/>
              <a:t>a.k.a</a:t>
            </a:r>
            <a:r>
              <a:rPr lang="en-US" dirty="0" smtClean="0"/>
              <a:t> rank) is the number of </a:t>
            </a:r>
            <a:r>
              <a:rPr lang="en-US" u="sng" dirty="0" smtClean="0"/>
              <a:t>indices</a:t>
            </a:r>
            <a:r>
              <a:rPr lang="en-US" dirty="0" smtClean="0"/>
              <a:t> needed to access an element.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u="sng" dirty="0" smtClean="0"/>
              <a:t>length</a:t>
            </a:r>
            <a:r>
              <a:rPr lang="en-US" dirty="0" smtClean="0"/>
              <a:t> of an array is the number of elements in all dimensions.</a:t>
            </a:r>
          </a:p>
          <a:p>
            <a:pPr lvl="1"/>
            <a:r>
              <a:rPr lang="en-US" dirty="0" smtClean="0"/>
              <a:t>Once defined, the size of an array can NOT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2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Arrays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Single Dimensional Array only has one dimension, so all values are in a straight line.</a:t>
            </a:r>
          </a:p>
          <a:p>
            <a:endParaRPr lang="en-US" dirty="0"/>
          </a:p>
          <a:p>
            <a:r>
              <a:rPr lang="en-US" dirty="0" smtClean="0"/>
              <a:t>A Multi-Dimensional array has more dimensions, and can be rectangular (same number of elements in all dimensions) or jagged (an array of arrays)</a:t>
            </a:r>
          </a:p>
          <a:p>
            <a:endParaRPr lang="en-US" dirty="0"/>
          </a:p>
          <a:p>
            <a:r>
              <a:rPr lang="en-US" dirty="0" smtClean="0"/>
              <a:t>Arrays always start at position 0.  </a:t>
            </a:r>
          </a:p>
          <a:p>
            <a:r>
              <a:rPr lang="en-US" dirty="0" smtClean="0"/>
              <a:t>When you create an array, all of the elements are filled with their default values (0 for numbers, false for </a:t>
            </a:r>
            <a:r>
              <a:rPr lang="en-US" dirty="0" err="1" smtClean="0"/>
              <a:t>booleans</a:t>
            </a:r>
            <a:r>
              <a:rPr lang="en-US" dirty="0" smtClean="0"/>
              <a:t>, null for classes,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32" y="273050"/>
            <a:ext cx="2593322" cy="2038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514" y="2653834"/>
            <a:ext cx="2478635" cy="266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987" y="2653834"/>
            <a:ext cx="2424480" cy="18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7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a Single Dimensional Array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2" y="3443007"/>
            <a:ext cx="3524250" cy="438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13" y="3443007"/>
            <a:ext cx="2571750" cy="9525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73741" y="1417638"/>
            <a:ext cx="8229600" cy="16719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declare an array we need the type followed by empty square brackets.  When we instantiate the array, we tell C# how big it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8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values by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19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assign values to a position in the array by using square brackets with the numerical position of the element.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87" y="3576358"/>
            <a:ext cx="2552700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349" y="3576358"/>
            <a:ext cx="25336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8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an array’s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for loop is a good structure for looping all of the elements in the array.  We can read data out of a position by using the square brackets and numeric coordinate (index).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4083142"/>
            <a:ext cx="2676525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83142"/>
            <a:ext cx="5143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a </a:t>
            </a:r>
            <a:r>
              <a:rPr lang="en-US" dirty="0" smtClean="0"/>
              <a:t>Multi-Dimensional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73741" y="1417638"/>
            <a:ext cx="8229600" cy="2535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declare an array we need the type followed by </a:t>
            </a:r>
            <a:r>
              <a:rPr lang="en-US" dirty="0" smtClean="0"/>
              <a:t>square brackets with a comma for each dimension greater than one.  </a:t>
            </a:r>
            <a:r>
              <a:rPr lang="en-US" dirty="0" smtClean="0"/>
              <a:t>When we instantiate the array, we tell C# </a:t>
            </a:r>
            <a:r>
              <a:rPr lang="en-US" dirty="0" smtClean="0"/>
              <a:t>the size of each dimension.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0" y="4486835"/>
            <a:ext cx="2781300" cy="295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540" y="3953435"/>
            <a:ext cx="20764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5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values by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498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We can assign values to a position in the array by using square brackets with the numerical position of the element</a:t>
            </a:r>
            <a:r>
              <a:rPr lang="en-US" dirty="0" smtClean="0"/>
              <a:t>.  With multi-dimensional arrays we have to specify the coordinates in order.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22" y="4010585"/>
            <a:ext cx="17907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283" y="4001060"/>
            <a:ext cx="18573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2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G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" id="{1876D0AC-7D0E-4ADA-846E-0C69E8EFA846}" vid="{802823B1-7929-45F0-8EB2-91BFF7EC6C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SWC_Slide_Template_Public</Template>
  <TotalTime>993</TotalTime>
  <Words>441</Words>
  <Application>Microsoft Office PowerPoint</Application>
  <PresentationFormat>On-screen Show (4:3)</PresentationFormat>
  <Paragraphs>35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SCG_Template</vt:lpstr>
      <vt:lpstr>Arrays in C#</vt:lpstr>
      <vt:lpstr>Why do we use arrays?</vt:lpstr>
      <vt:lpstr>What is an array?</vt:lpstr>
      <vt:lpstr>Types of Arrays</vt:lpstr>
      <vt:lpstr>Declaring a Single Dimensional Array</vt:lpstr>
      <vt:lpstr>Assigning values by index</vt:lpstr>
      <vt:lpstr>Iterating an array’s elements</vt:lpstr>
      <vt:lpstr>Declaring a Multi-Dimensional Array</vt:lpstr>
      <vt:lpstr>Assigning values by index</vt:lpstr>
      <vt:lpstr>Iterating an array’s elements</vt:lpstr>
      <vt:lpstr>Asking an array for its size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Learn C#?</dc:title>
  <dc:creator>Eric Wise</dc:creator>
  <cp:lastModifiedBy>Eric Wise</cp:lastModifiedBy>
  <cp:revision>49</cp:revision>
  <dcterms:created xsi:type="dcterms:W3CDTF">2013-11-16T23:04:07Z</dcterms:created>
  <dcterms:modified xsi:type="dcterms:W3CDTF">2013-12-16T02:15:09Z</dcterms:modified>
</cp:coreProperties>
</file>