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C61B1-B101-448D-8ABE-E4E7D1FD1560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34E6E-E1E1-494C-9DD2-4323FE2F8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81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34E6E-E1E1-494C-9DD2-4323FE2F89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1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34E6E-E1E1-494C-9DD2-4323FE2F89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3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73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0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745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2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52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72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4196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7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844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7"/>
            <a:ext cx="4041775" cy="3844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5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49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7467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5847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204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355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1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 </a:t>
            </a:r>
            <a:r>
              <a:rPr lang="en-US" dirty="0" err="1" smtClean="0"/>
              <a:t>vs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What’s the difference?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5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is a class?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class is a blueprint for creating an object.  It defines all of the </a:t>
            </a:r>
            <a:r>
              <a:rPr lang="en-US" u="sng" dirty="0" smtClean="0"/>
              <a:t>data members</a:t>
            </a:r>
            <a:r>
              <a:rPr lang="en-US" dirty="0" smtClean="0"/>
              <a:t> and </a:t>
            </a:r>
            <a:r>
              <a:rPr lang="en-US" u="sng" dirty="0" smtClean="0"/>
              <a:t>function members</a:t>
            </a:r>
            <a:r>
              <a:rPr lang="en-US" dirty="0" smtClean="0"/>
              <a:t> that belong to a created object.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Class code on its own is only a definition.  We can use it to create one to many </a:t>
            </a:r>
            <a:r>
              <a:rPr lang="en-US" u="sng" dirty="0" smtClean="0"/>
              <a:t>object instances.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826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class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To create a new class, all we need to do is specify the following items: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An </a:t>
            </a:r>
            <a:r>
              <a:rPr lang="en-US" u="sng" dirty="0" smtClean="0"/>
              <a:t>accessor</a:t>
            </a:r>
            <a:r>
              <a:rPr lang="en-US" dirty="0" smtClean="0"/>
              <a:t> determines who may use the class.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class keyword tells C# that the upcoming code is a class.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name of the class, which is used to create object instances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code block that contains all of the data (adjectives) and function members (verbs) the class has access to.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029" y="2188134"/>
            <a:ext cx="4508407" cy="180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4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Instantiating an Object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2743199" cy="4584700"/>
          </a:xfrm>
        </p:spPr>
        <p:txBody>
          <a:bodyPr/>
          <a:lstStyle/>
          <a:p>
            <a:r>
              <a:rPr lang="en-US" dirty="0" smtClean="0"/>
              <a:t>The primary purpose of our class definition is to create (instantiate) object instances.</a:t>
            </a:r>
          </a:p>
          <a:p>
            <a:endParaRPr lang="en-US" dirty="0"/>
          </a:p>
          <a:p>
            <a:r>
              <a:rPr lang="en-US" dirty="0" smtClean="0"/>
              <a:t>This is an important concept… the class is a template, the object is a real thing, much as a blueprint describes a real building.</a:t>
            </a:r>
          </a:p>
          <a:p>
            <a:endParaRPr lang="en-US" dirty="0"/>
          </a:p>
          <a:p>
            <a:r>
              <a:rPr lang="en-US" dirty="0" smtClean="0"/>
              <a:t>To instantiate an object, we need to use the </a:t>
            </a:r>
            <a:r>
              <a:rPr lang="en-US" u="sng" dirty="0" smtClean="0"/>
              <a:t>new</a:t>
            </a:r>
            <a:r>
              <a:rPr lang="en-US" dirty="0" smtClean="0"/>
              <a:t> keyword and assign the object to a variable.</a:t>
            </a:r>
          </a:p>
          <a:p>
            <a:endParaRPr lang="en-US" dirty="0"/>
          </a:p>
          <a:p>
            <a:r>
              <a:rPr lang="en-US" dirty="0" smtClean="0"/>
              <a:t>Once we have created an object, we can get to the public class members using the </a:t>
            </a:r>
            <a:r>
              <a:rPr lang="en-US" u="sng" dirty="0" smtClean="0"/>
              <a:t>dot notation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895" y="4288211"/>
            <a:ext cx="2990011" cy="9812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895" y="374650"/>
            <a:ext cx="5612079" cy="371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7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in memory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588496" cy="3366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671" y="1417638"/>
            <a:ext cx="43719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8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G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duction" id="{1876D0AC-7D0E-4ADA-846E-0C69E8EFA846}" vid="{802823B1-7929-45F0-8EB2-91BFF7EC6C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SWC_Slide_Template_Public</Template>
  <TotalTime>882</TotalTime>
  <Words>233</Words>
  <Application>Microsoft Office PowerPoint</Application>
  <PresentationFormat>On-screen Show (4:3)</PresentationFormat>
  <Paragraphs>24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SCG_Template</vt:lpstr>
      <vt:lpstr>Classes vs Objects</vt:lpstr>
      <vt:lpstr>What is a class?</vt:lpstr>
      <vt:lpstr>Defining a class</vt:lpstr>
      <vt:lpstr>Instantiating an Object</vt:lpstr>
      <vt:lpstr>Objects in memory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Learn C#?</dc:title>
  <dc:creator>Eric Wise</dc:creator>
  <cp:lastModifiedBy>Eric Wise</cp:lastModifiedBy>
  <cp:revision>40</cp:revision>
  <dcterms:created xsi:type="dcterms:W3CDTF">2013-11-16T23:04:07Z</dcterms:created>
  <dcterms:modified xsi:type="dcterms:W3CDTF">2013-12-01T18:36:09Z</dcterms:modified>
</cp:coreProperties>
</file>