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smtClean="0"/>
              <a:t>A for loop is intended to execute a set number of times.</a:t>
            </a:r>
          </a:p>
          <a:p>
            <a:endParaRPr lang="en-US" sz="1600" dirty="0"/>
          </a:p>
          <a:p>
            <a:r>
              <a:rPr lang="en-US" sz="1600" dirty="0" smtClean="0"/>
              <a:t>With a while loop, you often do not know how many times the loop will run, but with a for loop you always know what the maximum number of times run will be.</a:t>
            </a:r>
          </a:p>
          <a:p>
            <a:endParaRPr lang="en-US" sz="1600" dirty="0"/>
          </a:p>
          <a:p>
            <a:r>
              <a:rPr lang="en-US" sz="1600" dirty="0" smtClean="0"/>
              <a:t>For this reason for loops are often used to count things or loop through a list of items whose size is known.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35100"/>
            <a:ext cx="4191000" cy="1646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352799"/>
            <a:ext cx="3352800" cy="21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Parts of For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451411"/>
            <a:ext cx="8229600" cy="256838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Initializer- </a:t>
            </a:r>
            <a:r>
              <a:rPr lang="en-US" dirty="0" smtClean="0"/>
              <a:t>Declares a variable and sets its starting value.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Test Expression-</a:t>
            </a:r>
            <a:r>
              <a:rPr lang="en-US" dirty="0" smtClean="0"/>
              <a:t> Decides when the loop will stop.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Incrementer</a:t>
            </a:r>
            <a:r>
              <a:rPr lang="en-US" b="1" dirty="0" smtClean="0"/>
              <a:t>-</a:t>
            </a:r>
            <a:r>
              <a:rPr lang="en-US" dirty="0" smtClean="0"/>
              <a:t> How much to add or subtract from the variable each time through the loop.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45" y="1487861"/>
            <a:ext cx="3476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</a:t>
            </a:r>
            <a:r>
              <a:rPr lang="en-US" dirty="0" err="1" smtClean="0"/>
              <a:t>Incrementor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715018"/>
            <a:ext cx="2514600" cy="1668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81671"/>
            <a:ext cx="6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can count by twos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90311"/>
            <a:ext cx="6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can also count down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5018"/>
            <a:ext cx="3867380" cy="1306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9643"/>
            <a:ext cx="3867380" cy="1409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859643"/>
            <a:ext cx="2236694" cy="2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break statement will immediately exit the current (innermost) loop.</a:t>
            </a:r>
          </a:p>
          <a:p>
            <a:endParaRPr lang="en-US" dirty="0"/>
          </a:p>
          <a:p>
            <a:r>
              <a:rPr lang="en-US" dirty="0"/>
              <a:t>The continue statement will immediately jump to the top of the current (innermost)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 smtClean="0"/>
              <a:t>Note that break and continue work for any type of loop, not just for loops.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17" y="1435100"/>
            <a:ext cx="323850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16" y="1435099"/>
            <a:ext cx="1823861" cy="746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17" y="3705225"/>
            <a:ext cx="3238500" cy="1911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810" y="3705225"/>
            <a:ext cx="1752601" cy="16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739</TotalTime>
  <Words>183</Words>
  <Application>Microsoft Office PowerPoint</Application>
  <PresentationFormat>On-screen Show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SCG_Template</vt:lpstr>
      <vt:lpstr>For Loops</vt:lpstr>
      <vt:lpstr>using the for loop</vt:lpstr>
      <vt:lpstr>The Three Parts of For Loops</vt:lpstr>
      <vt:lpstr>Changing the Incrementor</vt:lpstr>
      <vt:lpstr>Break and Continue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32</cp:revision>
  <dcterms:created xsi:type="dcterms:W3CDTF">2013-11-16T23:04:07Z</dcterms:created>
  <dcterms:modified xsi:type="dcterms:W3CDTF">2013-11-30T17:51:20Z</dcterms:modified>
</cp:coreProperties>
</file>