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61B1-B101-448D-8ABE-E4E7D1FD1560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4E6E-E1E1-494C-9DD2-4323FE2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34E6E-E1E1-494C-9DD2-4323FE2F89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1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2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72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419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4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7467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04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5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Conditionals: The if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purpose of 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Oftentimes we only want to perform actions if certain conditions are met.  The If statement uses </a:t>
            </a:r>
            <a:r>
              <a:rPr lang="en-US" i="1" dirty="0" err="1" smtClean="0"/>
              <a:t>boolean</a:t>
            </a:r>
            <a:r>
              <a:rPr lang="en-US" i="1" dirty="0" smtClean="0"/>
              <a:t> expressions</a:t>
            </a:r>
            <a:r>
              <a:rPr lang="en-US" dirty="0" smtClean="0"/>
              <a:t> to direct our program to run statements only when something is true or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if…else statement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dirty="0"/>
              <a:t>The if statement executes code only if the </a:t>
            </a:r>
            <a:r>
              <a:rPr lang="en-US" sz="1600" i="1" dirty="0"/>
              <a:t>test expression</a:t>
            </a:r>
            <a:r>
              <a:rPr lang="en-US" sz="1600" dirty="0"/>
              <a:t> is </a:t>
            </a:r>
            <a:r>
              <a:rPr lang="en-US" sz="1600" dirty="0" smtClean="0"/>
              <a:t>true.</a:t>
            </a:r>
          </a:p>
          <a:p>
            <a:endParaRPr lang="en-US" sz="1600" dirty="0"/>
          </a:p>
          <a:p>
            <a:r>
              <a:rPr lang="en-US" sz="1600" dirty="0" smtClean="0"/>
              <a:t>The test expression is put into parenthesis and can be simple or complex.  The statements are organized into code blocks.</a:t>
            </a:r>
          </a:p>
          <a:p>
            <a:endParaRPr lang="en-US" sz="1600" dirty="0"/>
          </a:p>
          <a:p>
            <a:r>
              <a:rPr lang="en-US" sz="1600" dirty="0" smtClean="0"/>
              <a:t>We can also use the else statement to do something different if the test expression is false.</a:t>
            </a:r>
          </a:p>
          <a:p>
            <a:endParaRPr lang="en-US" sz="1600" dirty="0"/>
          </a:p>
          <a:p>
            <a:r>
              <a:rPr lang="en-US" sz="1600" dirty="0" smtClean="0"/>
              <a:t>If you only have one statement, the code block is optional, but when starting out I recommend always using it.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32" y="1435100"/>
            <a:ext cx="4313142" cy="958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332" y="2591360"/>
            <a:ext cx="4313142" cy="22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else if statement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Sometimes we need to check more than two conditions.</a:t>
            </a:r>
          </a:p>
          <a:p>
            <a:endParaRPr lang="en-US" sz="1600" dirty="0"/>
          </a:p>
          <a:p>
            <a:r>
              <a:rPr lang="en-US" sz="1600" dirty="0" smtClean="0"/>
              <a:t>After you write the if statement, you can have as many (or none) else if conditions as you want. 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507" y="1435099"/>
            <a:ext cx="5083552" cy="32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601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Don’t forget the difference between the equality operators</a:t>
            </a:r>
          </a:p>
          <a:p>
            <a:pPr marL="0" indent="0" algn="ctr">
              <a:buNone/>
            </a:pPr>
            <a:r>
              <a:rPr lang="en-US" dirty="0" smtClean="0"/>
              <a:t>= (assignment) </a:t>
            </a:r>
          </a:p>
          <a:p>
            <a:pPr marL="0" indent="0" algn="ctr">
              <a:buNone/>
            </a:pPr>
            <a:r>
              <a:rPr lang="en-US" dirty="0" smtClean="0"/>
              <a:t>and </a:t>
            </a:r>
          </a:p>
          <a:p>
            <a:pPr marL="0" indent="0" algn="ctr">
              <a:buNone/>
            </a:pPr>
            <a:r>
              <a:rPr lang="en-US" dirty="0" smtClean="0"/>
              <a:t>== (comparison)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86" y="3460376"/>
            <a:ext cx="4356427" cy="23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G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1876D0AC-7D0E-4ADA-846E-0C69E8EFA846}" vid="{802823B1-7929-45F0-8EB2-91BFF7EC6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SWC_Slide_Template_Public</Template>
  <TotalTime>668</TotalTime>
  <Words>182</Words>
  <Application>Microsoft Office PowerPoint</Application>
  <PresentationFormat>On-screen Show (4:3)</PresentationFormat>
  <Paragraphs>23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SCG_Template</vt:lpstr>
      <vt:lpstr>Conditionals: The if Statement</vt:lpstr>
      <vt:lpstr>The purpose of the if statement</vt:lpstr>
      <vt:lpstr>The if…else statement</vt:lpstr>
      <vt:lpstr>The else if statement</vt:lpstr>
      <vt:lpstr>Reminder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 C#?</dc:title>
  <dc:creator>Eric Wise</dc:creator>
  <cp:lastModifiedBy>Eric Wise</cp:lastModifiedBy>
  <cp:revision>24</cp:revision>
  <dcterms:created xsi:type="dcterms:W3CDTF">2013-11-16T23:04:07Z</dcterms:created>
  <dcterms:modified xsi:type="dcterms:W3CDTF">2013-11-29T16:27:30Z</dcterms:modified>
</cp:coreProperties>
</file>