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61B1-B101-448D-8ABE-E4E7D1FD1560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4E6E-E1E1-494C-9DD2-4323FE2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45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7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419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7467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04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5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Object Oriented programming our focus is on creating objects.  Objects are the “nouns” of our world and primarily contain data and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Methods are the “verbs” of C#.  They are named blocks of code that perform tasks.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u="sng" dirty="0" smtClean="0"/>
              <a:t>call</a:t>
            </a:r>
            <a:r>
              <a:rPr lang="en-US" dirty="0" smtClean="0"/>
              <a:t> methods in our code, commanding them to perform their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Reduce code duplication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Organizing complex problems into small steps</a:t>
            </a:r>
          </a:p>
          <a:p>
            <a:pPr marL="514350" indent="-514350">
              <a:buAutoNum type="arabicPeriod"/>
            </a:pPr>
            <a:r>
              <a:rPr lang="en-US" dirty="0" smtClean="0"/>
              <a:t>Improving the readability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5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of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Access Level-</a:t>
            </a:r>
            <a:r>
              <a:rPr lang="en-US" dirty="0" smtClean="0"/>
              <a:t> Who can call the method?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Return Type-</a:t>
            </a:r>
            <a:r>
              <a:rPr lang="en-US" dirty="0" smtClean="0"/>
              <a:t> Does the method return any data?  If so, what kind of data?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Name-</a:t>
            </a:r>
            <a:r>
              <a:rPr lang="en-US" dirty="0" smtClean="0"/>
              <a:t> What name should other code blocks use to run the method?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Parameters- </a:t>
            </a:r>
            <a:r>
              <a:rPr lang="en-US" dirty="0" smtClean="0"/>
              <a:t>What data needs to be given to the method to do its job?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Code Block-</a:t>
            </a:r>
            <a:r>
              <a:rPr lang="en-US" dirty="0" smtClean="0"/>
              <a:t> What statements should be run when the method is called?</a:t>
            </a:r>
          </a:p>
          <a:p>
            <a:pPr marL="514350" indent="-514350"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The first 4 parts make up the </a:t>
            </a:r>
            <a:r>
              <a:rPr lang="en-US" u="sng" dirty="0" smtClean="0"/>
              <a:t>method signature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creating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 method must be a member of a class.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signature must be unique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name may contain alphanumeric characters, but the first character must be a letter or underscore.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It is a common convention to capitalize the first letter of a method name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1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CG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1876D0AC-7D0E-4ADA-846E-0C69E8EFA846}" vid="{802823B1-7929-45F0-8EB2-91BFF7EC6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SWC_Slide_Template_Public</Template>
  <TotalTime>853</TotalTime>
  <Words>228</Words>
  <Application>Microsoft Office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SCG_Template</vt:lpstr>
      <vt:lpstr>Methods in C#</vt:lpstr>
      <vt:lpstr>What are methods?</vt:lpstr>
      <vt:lpstr>Why do we use methods?</vt:lpstr>
      <vt:lpstr>The parts of a method</vt:lpstr>
      <vt:lpstr>Rules for creating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 C#?</dc:title>
  <dc:creator>Eric Wise</dc:creator>
  <cp:lastModifiedBy>Eric Wise</cp:lastModifiedBy>
  <cp:revision>35</cp:revision>
  <dcterms:created xsi:type="dcterms:W3CDTF">2013-11-16T23:04:07Z</dcterms:created>
  <dcterms:modified xsi:type="dcterms:W3CDTF">2013-12-01T18:05:48Z</dcterms:modified>
</cp:coreProperties>
</file>