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9"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C61B1-B101-448D-8ABE-E4E7D1FD1560}" type="datetimeFigureOut">
              <a:rPr lang="en-US" smtClean="0"/>
              <a:t>11/29/2013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4E6E-E1E1-494C-9DD2-4323FE2F8909}" type="slidenum">
              <a:rPr lang="en-US" smtClean="0"/>
              <a:t>‹#›</a:t>
            </a:fld>
            <a:endParaRPr lang="en-US"/>
          </a:p>
        </p:txBody>
      </p:sp>
    </p:spTree>
    <p:extLst>
      <p:ext uri="{BB962C8B-B14F-4D97-AF65-F5344CB8AC3E}">
        <p14:creationId xmlns:p14="http://schemas.microsoft.com/office/powerpoint/2010/main" val="247038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1</a:t>
            </a:fld>
            <a:endParaRPr lang="en-US"/>
          </a:p>
        </p:txBody>
      </p:sp>
    </p:spTree>
    <p:extLst>
      <p:ext uri="{BB962C8B-B14F-4D97-AF65-F5344CB8AC3E}">
        <p14:creationId xmlns:p14="http://schemas.microsoft.com/office/powerpoint/2010/main" val="33446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2</a:t>
            </a:fld>
            <a:endParaRPr lang="en-US"/>
          </a:p>
        </p:txBody>
      </p:sp>
    </p:spTree>
    <p:extLst>
      <p:ext uri="{BB962C8B-B14F-4D97-AF65-F5344CB8AC3E}">
        <p14:creationId xmlns:p14="http://schemas.microsoft.com/office/powerpoint/2010/main" val="259887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3</a:t>
            </a:fld>
            <a:endParaRPr lang="en-US"/>
          </a:p>
        </p:txBody>
      </p:sp>
    </p:spTree>
    <p:extLst>
      <p:ext uri="{BB962C8B-B14F-4D97-AF65-F5344CB8AC3E}">
        <p14:creationId xmlns:p14="http://schemas.microsoft.com/office/powerpoint/2010/main" val="416914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4</a:t>
            </a:fld>
            <a:endParaRPr lang="en-US"/>
          </a:p>
        </p:txBody>
      </p:sp>
    </p:spTree>
    <p:extLst>
      <p:ext uri="{BB962C8B-B14F-4D97-AF65-F5344CB8AC3E}">
        <p14:creationId xmlns:p14="http://schemas.microsoft.com/office/powerpoint/2010/main" val="428907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7173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01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22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552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972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37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17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945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4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55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41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While Loops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6545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loop?</a:t>
            </a:r>
            <a:endParaRPr lang="en-US" dirty="0"/>
          </a:p>
        </p:txBody>
      </p:sp>
      <p:sp>
        <p:nvSpPr>
          <p:cNvPr id="3" name="Content Placeholder 2"/>
          <p:cNvSpPr>
            <a:spLocks noGrp="1"/>
          </p:cNvSpPr>
          <p:nvPr>
            <p:ph idx="1"/>
          </p:nvPr>
        </p:nvSpPr>
        <p:spPr/>
        <p:txBody>
          <a:bodyPr/>
          <a:lstStyle/>
          <a:p>
            <a:pPr marL="0" indent="0">
              <a:buNone/>
            </a:pPr>
            <a:r>
              <a:rPr lang="en-US" dirty="0" smtClean="0"/>
              <a:t>A loop is a statement or series of statements that you want to repeat some number of times.</a:t>
            </a:r>
          </a:p>
          <a:p>
            <a:pPr marL="0" indent="0">
              <a:buNone/>
            </a:pPr>
            <a:endParaRPr lang="en-US" dirty="0"/>
          </a:p>
          <a:p>
            <a:pPr marL="0" indent="0">
              <a:buNone/>
            </a:pPr>
            <a:r>
              <a:rPr lang="en-US" dirty="0" smtClean="0"/>
              <a:t>A real life example of looping could be scrubbing a dirty dish until it is clean.</a:t>
            </a:r>
          </a:p>
          <a:p>
            <a:pPr marL="0" indent="0">
              <a:buNone/>
            </a:pPr>
            <a:endParaRPr lang="en-US" dirty="0"/>
          </a:p>
          <a:p>
            <a:pPr marL="0" indent="0">
              <a:buNone/>
            </a:pPr>
            <a:r>
              <a:rPr lang="en-US" dirty="0" smtClean="0"/>
              <a:t>Generally a loop will run until some condition is met (the dish is clean)</a:t>
            </a:r>
            <a:endParaRPr lang="en-US" dirty="0"/>
          </a:p>
        </p:txBody>
      </p:sp>
    </p:spTree>
    <p:extLst>
      <p:ext uri="{BB962C8B-B14F-4D97-AF65-F5344CB8AC3E}">
        <p14:creationId xmlns:p14="http://schemas.microsoft.com/office/powerpoint/2010/main" val="86466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while to loop</a:t>
            </a:r>
            <a:endParaRPr lang="en-US" dirty="0"/>
          </a:p>
        </p:txBody>
      </p:sp>
      <p:sp>
        <p:nvSpPr>
          <p:cNvPr id="6" name="Text Placeholder 5"/>
          <p:cNvSpPr>
            <a:spLocks noGrp="1"/>
          </p:cNvSpPr>
          <p:nvPr>
            <p:ph type="body" sz="half" idx="2"/>
          </p:nvPr>
        </p:nvSpPr>
        <p:spPr/>
        <p:txBody>
          <a:bodyPr/>
          <a:lstStyle/>
          <a:p>
            <a:r>
              <a:rPr lang="en-US" sz="1600" dirty="0"/>
              <a:t>The test expression is evaluated before the loop starts.  The loop executes </a:t>
            </a:r>
            <a:r>
              <a:rPr lang="en-US" sz="1600" i="1" u="sng" dirty="0"/>
              <a:t>only if the expression evaluates to true</a:t>
            </a:r>
            <a:r>
              <a:rPr lang="en-US" sz="1600" dirty="0"/>
              <a:t> and will continue to execute until the test expression become false.</a:t>
            </a:r>
          </a:p>
          <a:p>
            <a:endParaRPr lang="en-US" sz="1600" dirty="0"/>
          </a:p>
          <a:p>
            <a:r>
              <a:rPr lang="en-US" sz="1600" dirty="0"/>
              <a:t>We must always be careful in loops like this that change the value of the test expression (x) at some point.  If we forget to add one to x, the loop will continue running forever and eventually crash the program!</a:t>
            </a:r>
          </a:p>
          <a:p>
            <a:endParaRPr lang="en-US" sz="1600" dirty="0"/>
          </a:p>
          <a:p>
            <a:r>
              <a:rPr lang="en-US" sz="1600" dirty="0"/>
              <a:t>This situation is called an </a:t>
            </a:r>
            <a:r>
              <a:rPr lang="en-US" sz="1600" i="1" dirty="0"/>
              <a:t>infinite </a:t>
            </a:r>
            <a:r>
              <a:rPr lang="en-US" sz="1600" i="1" dirty="0" smtClean="0"/>
              <a:t>loop</a:t>
            </a:r>
            <a:r>
              <a:rPr lang="en-US" sz="1600" dirty="0" smtClean="0"/>
              <a:t>.</a:t>
            </a:r>
            <a:endParaRPr lang="en-US" sz="1600" dirty="0"/>
          </a:p>
          <a:p>
            <a:endParaRPr lang="en-US" dirty="0"/>
          </a:p>
        </p:txBody>
      </p:sp>
      <p:pic>
        <p:nvPicPr>
          <p:cNvPr id="7" name="Picture 6"/>
          <p:cNvPicPr>
            <a:picLocks noChangeAspect="1"/>
          </p:cNvPicPr>
          <p:nvPr/>
        </p:nvPicPr>
        <p:blipFill>
          <a:blip r:embed="rId3"/>
          <a:stretch>
            <a:fillRect/>
          </a:stretch>
        </p:blipFill>
        <p:spPr>
          <a:xfrm>
            <a:off x="3962400" y="1439582"/>
            <a:ext cx="4267200" cy="2457236"/>
          </a:xfrm>
          <a:prstGeom prst="rect">
            <a:avLst/>
          </a:prstGeom>
        </p:spPr>
      </p:pic>
      <p:pic>
        <p:nvPicPr>
          <p:cNvPr id="8" name="Picture 7"/>
          <p:cNvPicPr>
            <a:picLocks noChangeAspect="1"/>
          </p:cNvPicPr>
          <p:nvPr/>
        </p:nvPicPr>
        <p:blipFill>
          <a:blip r:embed="rId4"/>
          <a:stretch>
            <a:fillRect/>
          </a:stretch>
        </p:blipFill>
        <p:spPr>
          <a:xfrm>
            <a:off x="3962400" y="4038600"/>
            <a:ext cx="3276600" cy="1408241"/>
          </a:xfrm>
          <a:prstGeom prst="rect">
            <a:avLst/>
          </a:prstGeom>
        </p:spPr>
      </p:pic>
    </p:spTree>
    <p:extLst>
      <p:ext uri="{BB962C8B-B14F-4D97-AF65-F5344CB8AC3E}">
        <p14:creationId xmlns:p14="http://schemas.microsoft.com/office/powerpoint/2010/main" val="393133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do…while loop</a:t>
            </a:r>
            <a:endParaRPr lang="en-US" dirty="0"/>
          </a:p>
        </p:txBody>
      </p:sp>
      <p:sp>
        <p:nvSpPr>
          <p:cNvPr id="4" name="Text Placeholder 3"/>
          <p:cNvSpPr>
            <a:spLocks noGrp="1"/>
          </p:cNvSpPr>
          <p:nvPr>
            <p:ph type="body" sz="half" idx="2"/>
          </p:nvPr>
        </p:nvSpPr>
        <p:spPr/>
        <p:txBody>
          <a:bodyPr/>
          <a:lstStyle/>
          <a:p>
            <a:r>
              <a:rPr lang="en-US" sz="1600" dirty="0"/>
              <a:t>Unlike the while loop, the do loop evaluates at the bottom, thus </a:t>
            </a:r>
            <a:r>
              <a:rPr lang="en-US" sz="1600" u="sng" dirty="0"/>
              <a:t>a do loop will always execute at least one time</a:t>
            </a:r>
            <a:r>
              <a:rPr lang="en-US" sz="1600" dirty="0"/>
              <a:t>.</a:t>
            </a:r>
          </a:p>
          <a:p>
            <a:endParaRPr lang="en-US" sz="1600" dirty="0"/>
          </a:p>
          <a:p>
            <a:r>
              <a:rPr lang="en-US" sz="1600" dirty="0"/>
              <a:t>So we use a while loop whenever we might not want any of the code to execute if the test condition fails right away.  We use the do loop when we want the code to execute at least once regardless of the test condition.</a:t>
            </a:r>
          </a:p>
          <a:p>
            <a:endParaRPr lang="en-US" sz="1600" dirty="0"/>
          </a:p>
          <a:p>
            <a:r>
              <a:rPr lang="en-US" sz="1600" dirty="0"/>
              <a:t>A good example is a menu, typically we want to show the menu at least once and only exit if the user inputs the quit option.</a:t>
            </a:r>
          </a:p>
          <a:p>
            <a:endParaRPr lang="en-US" dirty="0"/>
          </a:p>
        </p:txBody>
      </p:sp>
      <p:pic>
        <p:nvPicPr>
          <p:cNvPr id="5" name="Picture 4"/>
          <p:cNvPicPr>
            <a:picLocks noChangeAspect="1"/>
          </p:cNvPicPr>
          <p:nvPr/>
        </p:nvPicPr>
        <p:blipFill>
          <a:blip r:embed="rId3"/>
          <a:stretch>
            <a:fillRect/>
          </a:stretch>
        </p:blipFill>
        <p:spPr>
          <a:xfrm>
            <a:off x="3962400" y="1435100"/>
            <a:ext cx="4267200" cy="2459064"/>
          </a:xfrm>
          <a:prstGeom prst="rect">
            <a:avLst/>
          </a:prstGeom>
        </p:spPr>
      </p:pic>
      <p:pic>
        <p:nvPicPr>
          <p:cNvPr id="6" name="Picture 5"/>
          <p:cNvPicPr>
            <a:picLocks noChangeAspect="1"/>
          </p:cNvPicPr>
          <p:nvPr/>
        </p:nvPicPr>
        <p:blipFill>
          <a:blip r:embed="rId4"/>
          <a:stretch>
            <a:fillRect/>
          </a:stretch>
        </p:blipFill>
        <p:spPr>
          <a:xfrm>
            <a:off x="3966882" y="4038600"/>
            <a:ext cx="3195918" cy="1392000"/>
          </a:xfrm>
          <a:prstGeom prst="rect">
            <a:avLst/>
          </a:prstGeom>
        </p:spPr>
      </p:pic>
    </p:spTree>
    <p:extLst>
      <p:ext uri="{BB962C8B-B14F-4D97-AF65-F5344CB8AC3E}">
        <p14:creationId xmlns:p14="http://schemas.microsoft.com/office/powerpoint/2010/main" val="17633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tion" id="{1876D0AC-7D0E-4ADA-846E-0C69E8EFA846}" vid="{802823B1-7929-45F0-8EB2-91BFF7EC6C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SWC_Slide_Template_Public</Template>
  <TotalTime>721</TotalTime>
  <Words>254</Words>
  <Application>Microsoft Office PowerPoint</Application>
  <PresentationFormat>On-screen Show (4:3)</PresentationFormat>
  <Paragraphs>23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SCG_Template</vt:lpstr>
      <vt:lpstr>While Loops</vt:lpstr>
      <vt:lpstr>What is a loop?</vt:lpstr>
      <vt:lpstr>using while to loop</vt:lpstr>
      <vt:lpstr>The do…while loop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 C#?</dc:title>
  <dc:creator>Eric Wise</dc:creator>
  <cp:lastModifiedBy>Eric Wise</cp:lastModifiedBy>
  <cp:revision>29</cp:revision>
  <dcterms:created xsi:type="dcterms:W3CDTF">2013-11-16T23:04:07Z</dcterms:created>
  <dcterms:modified xsi:type="dcterms:W3CDTF">2013-11-29T22:56:20Z</dcterms:modified>
</cp:coreProperties>
</file>