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Rigas" initials="AR" lastIdx="1" clrIdx="0">
    <p:extLst>
      <p:ext uri="{19B8F6BF-5375-455C-9EA6-DF929625EA0E}">
        <p15:presenceInfo xmlns:p15="http://schemas.microsoft.com/office/powerpoint/2012/main" userId="9c8e9aad59cad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A79B-D363-4DE7-AC01-83C0768DC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CFFEF-1200-4221-B1AD-5EFE91A7C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A2A0-D055-453C-BF51-F23FC9F3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2020-02-11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A885B-F8BB-47EA-ACD2-9E287BC8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9B85-81C1-46AE-A2D2-13499326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2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304E-0850-4D5F-8201-A071543A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96351-DE32-4BFE-8B72-31C27E3D6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24350-D965-48B1-A716-DE05BE1F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2020-02-11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7B21F-87BB-4935-B5D0-385AB836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CAED-69F9-462B-9BB2-0A54868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5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35FE4-A33B-4A77-BB7D-A47EE1C4B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D6247-38CA-4655-9CA9-740F50028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F939-1485-4239-BD7E-43544155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2020-02-11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A1D88-977F-4C2E-AEB8-E072B2E7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614C4-16B1-492A-990D-5CD38316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7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7B69-487F-4A52-A3BA-8EA64EF6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32D0-C46D-4083-BF65-A01C202B2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082A-69B7-497A-89C0-437E53BC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2020-02-11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213D6-AAFD-4BCB-B432-78856593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2526-C134-4C9E-BA65-CF6E56D4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4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FF54-8F48-4A92-9A01-12172119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7A38F-A5F6-41E3-BA67-11F3D48EE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01FB-BE2A-45A3-B94C-8C3A6201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2020-02-11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C8D50-FCDC-4F1B-A0D3-6B1B71F6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F4B6D-4F6D-4F1F-9A86-C88EC766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0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779E-E3B4-4AB1-911D-4E4AF7BF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F7745-DA3D-4A57-99B5-94E30D173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A002D-16DF-4E84-86CE-420EE3174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C6B3F-6AEC-4763-9DA4-FD9335C6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2020-02-11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C6373-F73F-4EB6-B146-B3B2A5F2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672A1-DEDE-4C97-B925-9399FE59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3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BD4E-3010-4CA7-A204-83379CC2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6D893-2D2D-4677-828A-9DCA93C8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0B8F5-AAC0-4C19-9C7D-B63A77CDD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D1CF8-4553-4731-B6D8-9016622B4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823DF-E615-448C-BC8A-FA17540DF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ED39C-399E-45BA-8D1E-C2D45B7F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2020-02-11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623C6-664E-4057-8DE2-79E5401C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3EEE7-2C11-4816-9938-25870594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4834-3D13-4118-8081-5D44F7FD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5FF92-8B51-4A7E-87AF-DE8B6867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2020-02-11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A727C-406E-4150-87BF-BD27C253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21D9A-477D-4852-9784-35BF5D0F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4FD90-0545-40B1-9027-75569124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2020-02-11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40286-EA64-4374-80E4-D72B0982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4BFA4-D277-46C6-8E13-C92AFD32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802E-7246-4F82-B4B1-7A3ABBDA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3BE7-D466-4B25-B660-75DE662CD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4A343-D072-4A32-A2E3-1E9961DE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5578-D435-4933-8314-1DF7097A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2020-02-11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5E5AB-BBAA-47F0-A33E-F15D7A39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B5699-6764-46E2-AE3C-1B220FD8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43E8-16F6-4079-8229-D55EEF5D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D7985-9E20-4B5E-AC33-37B4CDAB4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4422-549C-451C-9A5A-28D95D7CC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56EAA-0199-4D26-9F96-04C8DE46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2020-02-11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C1BAD-62CB-491B-AAA1-D30FC899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4D022-C2E0-43EB-BCE0-6C3B93D3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6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67CF1-F540-439F-9702-C43749FE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11D3B-91C3-46A3-8273-BE23A8665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BA7ED-85FB-4159-9262-34B28CE83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825F-CFF6-420E-B2B6-5ABD2B3A3AB3}" type="datetimeFigureOut">
              <a:rPr lang="en-US" smtClean="0"/>
              <a:t>2020-02-11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CE387-0410-4B19-9F55-A8D5A846A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D2B87-B849-41C2-9E89-DB5DD61CF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2DEFD-FDB6-453E-9EFE-0C3FD01FC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Thinking Functional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8018A-C754-44D2-8210-65EFA20B1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What do you mean?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5460032-9DDE-42B5-9626-DF2EA212A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79" y="34292"/>
            <a:ext cx="2611128" cy="25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9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0305B-AF69-4533-B041-D3682DD9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5534"/>
            <a:ext cx="9144000" cy="13797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Why am I showing you that ??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FAEFEF3-CD45-4207-B1D8-A643BF15470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166162">
            <a:off x="-2771261" y="783996"/>
            <a:ext cx="9144000" cy="4184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Hmm Still don’t get it!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E5ED95-726A-4EB4-A03C-D3EF3BC3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59043" y="73152"/>
            <a:chExt cx="1340860" cy="223819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17EFE772-2C42-4ACF-B49F-B8DE4D95C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0D397CA2-1084-44F5-8F86-1E5F25532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DE5FCF89-EFB5-425D-BAE7-ADF3E9FA3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B5000D95-43A9-4146-854D-6543F49E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FAC0A55-15FF-44EB-BB49-380A08FFF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E71C5D2B-80BE-4286-9DAC-B41FA6122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ABD811F8-3805-419E-9543-FB2A1526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4ED1C51E-87F5-42C4-8F3D-98B932E7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908DDBE2-E366-43C4-865E-68D8F5DD2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0B7FBD6-2319-4416-AEDB-20FBD7A6F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793BBDF2-F738-42F5-98FD-380E06E18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5CEB15E8-0F03-4F3C-8B3D-CA63883E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EA651364-1B7F-40E3-817C-E05627C56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582E001-F558-4498-B949-506CEDB8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09F01A60-328C-4CA8-B3EE-636F1319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62D0FD2E-E0CB-4B3C-85D5-1946B7CA3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682296EE-4FAA-4B24-A69E-63B1B36A1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2AF0961-0ADD-4742-A467-7258D268C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31B85C35-97D4-4322-BD70-C5AAAA76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87BAC7C-E910-4222-B519-39288C21A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 descr="A picture containing white, standing, water, sign&#10;&#10;Description automatically generated">
            <a:extLst>
              <a:ext uri="{FF2B5EF4-FFF2-40B4-BE49-F238E27FC236}">
                <a16:creationId xmlns:a16="http://schemas.microsoft.com/office/drawing/2014/main" id="{83BE3CF8-D215-4DB6-B1D4-BEF158CFE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00" y="2584227"/>
            <a:ext cx="4189881" cy="393135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1616C-724A-466B-9014-07F3610AC502}"/>
              </a:ext>
            </a:extLst>
          </p:cNvPr>
          <p:cNvSpPr txBox="1"/>
          <p:nvPr/>
        </p:nvSpPr>
        <p:spPr>
          <a:xfrm>
            <a:off x="994800" y="3221247"/>
            <a:ext cx="41898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Scala doesn’t notify you when there is an impure function</a:t>
            </a:r>
          </a:p>
        </p:txBody>
      </p:sp>
    </p:spTree>
    <p:extLst>
      <p:ext uri="{BB962C8B-B14F-4D97-AF65-F5344CB8AC3E}">
        <p14:creationId xmlns:p14="http://schemas.microsoft.com/office/powerpoint/2010/main" val="393852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BECFC-74A7-4B1F-A39A-7ADFC7BB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Functional Programming</a:t>
            </a:r>
          </a:p>
        </p:txBody>
      </p:sp>
      <p:sp>
        <p:nvSpPr>
          <p:cNvPr id="5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9A3570C-93B1-4718-AEB9-F23EB45C25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6" r="17198"/>
          <a:stretch/>
        </p:blipFill>
        <p:spPr>
          <a:xfrm>
            <a:off x="20" y="897131"/>
            <a:ext cx="5000418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ABEA-05DB-4AA0-83E2-2A2C150A0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FP is a way of writing code with the mathematical approach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Never change any state or mutating data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Always the programming is done with declarations and expressions instead of statements.</a:t>
            </a:r>
          </a:p>
        </p:txBody>
      </p:sp>
    </p:spTree>
    <p:extLst>
      <p:ext uri="{BB962C8B-B14F-4D97-AF65-F5344CB8AC3E}">
        <p14:creationId xmlns:p14="http://schemas.microsoft.com/office/powerpoint/2010/main" val="320745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9BE9AD-AB26-4245-A671-C23CF275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What is a function? 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Variable">
            <a:extLst>
              <a:ext uri="{FF2B5EF4-FFF2-40B4-BE49-F238E27FC236}">
                <a16:creationId xmlns:a16="http://schemas.microsoft.com/office/drawing/2014/main" id="{DACBCF68-08B4-4DA9-9C4A-9EBC7CF11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EBCD4-C230-4AB1-82BE-8BE04A7C3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1983144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 function creates a relationship between a set of variables such that for each set of input there is a unique set of output's</a:t>
            </a:r>
          </a:p>
        </p:txBody>
      </p:sp>
    </p:spTree>
    <p:extLst>
      <p:ext uri="{BB962C8B-B14F-4D97-AF65-F5344CB8AC3E}">
        <p14:creationId xmlns:p14="http://schemas.microsoft.com/office/powerpoint/2010/main" val="26502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20E7-6D6F-4F13-BDF3-460178E9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21" y="667473"/>
            <a:ext cx="6111230" cy="2315616"/>
          </a:xfrm>
        </p:spPr>
        <p:txBody>
          <a:bodyPr>
            <a:normAutofit/>
          </a:bodyPr>
          <a:lstStyle/>
          <a:p>
            <a:r>
              <a:rPr lang="en-US" b="1" dirty="0"/>
              <a:t>Function Characteristics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F7109-6395-4A22-9E86-6DD1CF3E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anchor="ctr">
            <a:normAutofit/>
          </a:bodyPr>
          <a:lstStyle/>
          <a:p>
            <a:r>
              <a:rPr lang="en-US" sz="3600" i="0" dirty="0">
                <a:latin typeface="+mj-lt"/>
              </a:rPr>
              <a:t>A function consist of:</a:t>
            </a:r>
            <a:endParaRPr lang="en-US" sz="3600" dirty="0"/>
          </a:p>
          <a:p>
            <a:pPr lvl="1"/>
            <a:r>
              <a:rPr lang="en-US" sz="3600" i="0" dirty="0">
                <a:latin typeface="+mj-lt"/>
              </a:rPr>
              <a:t>The input</a:t>
            </a:r>
            <a:endParaRPr lang="en-US" sz="3600" dirty="0"/>
          </a:p>
          <a:p>
            <a:pPr lvl="1"/>
            <a:r>
              <a:rPr lang="en-US" sz="3600" i="0" dirty="0">
                <a:latin typeface="+mj-lt"/>
              </a:rPr>
              <a:t>The relationship </a:t>
            </a:r>
            <a:endParaRPr lang="en-US" sz="3600" dirty="0"/>
          </a:p>
          <a:p>
            <a:pPr lvl="1"/>
            <a:r>
              <a:rPr lang="en-US" sz="3600" i="0" dirty="0">
                <a:latin typeface="+mj-lt"/>
              </a:rPr>
              <a:t>The output</a:t>
            </a:r>
            <a:endParaRPr lang="en-US" sz="3600" dirty="0"/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ABB967-8E2B-435F-827D-98F57425C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733989"/>
              </p:ext>
            </p:extLst>
          </p:nvPr>
        </p:nvGraphicFramePr>
        <p:xfrm>
          <a:off x="1244836" y="4753151"/>
          <a:ext cx="7296078" cy="9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085">
                  <a:extLst>
                    <a:ext uri="{9D8B030D-6E8A-4147-A177-3AD203B41FA5}">
                      <a16:colId xmlns:a16="http://schemas.microsoft.com/office/drawing/2014/main" val="1799658987"/>
                    </a:ext>
                  </a:extLst>
                </a:gridCol>
                <a:gridCol w="3377914">
                  <a:extLst>
                    <a:ext uri="{9D8B030D-6E8A-4147-A177-3AD203B41FA5}">
                      <a16:colId xmlns:a16="http://schemas.microsoft.com/office/drawing/2014/main" val="2288392903"/>
                    </a:ext>
                  </a:extLst>
                </a:gridCol>
                <a:gridCol w="2150079">
                  <a:extLst>
                    <a:ext uri="{9D8B030D-6E8A-4147-A177-3AD203B41FA5}">
                      <a16:colId xmlns:a16="http://schemas.microsoft.com/office/drawing/2014/main" val="1223379252"/>
                    </a:ext>
                  </a:extLst>
                </a:gridCol>
              </a:tblGrid>
              <a:tr h="3736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Input</a:t>
                      </a:r>
                    </a:p>
                  </a:txBody>
                  <a:tcPr marL="147851" marR="147851" marT="73925" marB="73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Relationship</a:t>
                      </a:r>
                    </a:p>
                  </a:txBody>
                  <a:tcPr marL="147851" marR="147851" marT="73925" marB="73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Output</a:t>
                      </a:r>
                    </a:p>
                  </a:txBody>
                  <a:tcPr marL="147851" marR="147851" marT="73925" marB="73925"/>
                </a:tc>
                <a:extLst>
                  <a:ext uri="{0D108BD9-81ED-4DB2-BD59-A6C34878D82A}">
                    <a16:rowId xmlns:a16="http://schemas.microsoft.com/office/drawing/2014/main" val="4051376797"/>
                  </a:ext>
                </a:extLst>
              </a:tr>
              <a:tr h="44703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(3,2)</a:t>
                      </a:r>
                    </a:p>
                  </a:txBody>
                  <a:tcPr marL="147851" marR="147851" marT="73925" marB="73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(_.1 * 2)  + (_.2 * 3)</a:t>
                      </a:r>
                    </a:p>
                  </a:txBody>
                  <a:tcPr marL="147851" marR="147851" marT="73925" marB="73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</a:t>
                      </a:r>
                    </a:p>
                  </a:txBody>
                  <a:tcPr marL="147851" marR="147851" marT="73925" marB="73925"/>
                </a:tc>
                <a:extLst>
                  <a:ext uri="{0D108BD9-81ED-4DB2-BD59-A6C34878D82A}">
                    <a16:rowId xmlns:a16="http://schemas.microsoft.com/office/drawing/2014/main" val="322586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12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90954-41BD-4ED0-A03C-9520422C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62" y="1273396"/>
            <a:ext cx="4586958" cy="3921176"/>
          </a:xfrm>
        </p:spPr>
        <p:txBody>
          <a:bodyPr anchor="ctr">
            <a:normAutofit/>
          </a:bodyPr>
          <a:lstStyle/>
          <a:p>
            <a:r>
              <a:rPr lang="en-US" sz="5400" dirty="0"/>
              <a:t>Functions in programming are categorized: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8921-9E56-4766-A712-F6343F1B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sz="3600" dirty="0"/>
              <a:t>Pure Functions</a:t>
            </a:r>
          </a:p>
          <a:p>
            <a:r>
              <a:rPr lang="en-US" sz="3600" dirty="0"/>
              <a:t>Impure Functions</a:t>
            </a:r>
          </a:p>
        </p:txBody>
      </p:sp>
    </p:spTree>
    <p:extLst>
      <p:ext uri="{BB962C8B-B14F-4D97-AF65-F5344CB8AC3E}">
        <p14:creationId xmlns:p14="http://schemas.microsoft.com/office/powerpoint/2010/main" val="109870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A911C-D85C-49D9-95A4-7830583F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276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Pure vs Impure</a:t>
            </a:r>
          </a:p>
        </p:txBody>
      </p:sp>
    </p:spTree>
    <p:extLst>
      <p:ext uri="{BB962C8B-B14F-4D97-AF65-F5344CB8AC3E}">
        <p14:creationId xmlns:p14="http://schemas.microsoft.com/office/powerpoint/2010/main" val="3926523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E47195D-EC06-4298-8805-0F0D6599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D291DDB0-A3AA-4410-AD6C-2B6012E90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7" y="1621962"/>
            <a:ext cx="3685032" cy="368503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01CB23B-2311-4BB2-A84B-D54CA7546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6" y="1621961"/>
            <a:ext cx="3685032" cy="36850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F4826-E354-4500-928C-96D22E800C17}"/>
              </a:ext>
            </a:extLst>
          </p:cNvPr>
          <p:cNvSpPr txBox="1"/>
          <p:nvPr/>
        </p:nvSpPr>
        <p:spPr>
          <a:xfrm>
            <a:off x="9128353" y="2310315"/>
            <a:ext cx="2717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Pure</a:t>
            </a:r>
          </a:p>
          <a:p>
            <a:pPr algn="ctr"/>
            <a:r>
              <a:rPr lang="en-US" sz="4800" b="1" dirty="0"/>
              <a:t> vs Impure</a:t>
            </a:r>
          </a:p>
        </p:txBody>
      </p:sp>
    </p:spTree>
    <p:extLst>
      <p:ext uri="{BB962C8B-B14F-4D97-AF65-F5344CB8AC3E}">
        <p14:creationId xmlns:p14="http://schemas.microsoft.com/office/powerpoint/2010/main" val="381344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6DA0A4-EF75-400F-BE80-0CDCC2840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AA007-0E00-46DD-BC1E-44064E280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44817"/>
            <a:ext cx="233303" cy="772404"/>
            <a:chOff x="11868912" y="44817"/>
            <a:chExt cx="233303" cy="772404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4C57F7E6-EFC1-45AA-A10F-F563B36A9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39099" y="46121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957264EF-A271-477A-99A3-47B65A7C5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609" y="4612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C01C28A3-60C5-4E22-9D4A-6677BD18E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75669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79D2D8C8-7FF0-4E54-A35E-01D6457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75669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30765AA0-9112-4144-A6FD-04FD734FA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614576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E245C486-CDE3-4F72-83A3-5F52BBD5C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614576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95FBEB48-0D25-42EB-8EA4-38659180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472462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6FFCAE02-5AE7-4C3D-8D0A-B054BAC5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472462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D462233B-480D-46F5-9A40-672981D52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33034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6C74B60C-A710-4F11-ACA1-D7A782DBD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33034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721792DE-B1B1-487F-ACB1-0F90F6DC7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188234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E8B9B89-A58A-4526-BD5F-A11DBAF35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188234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EC2552E-6DB6-4824-AF2B-1C289AE38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474" y="675107"/>
            <a:ext cx="6088351" cy="549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922BF-1393-40E3-A84D-D564FE272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6404" y="2"/>
            <a:ext cx="4688632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FA5A5A-43DD-49CE-891B-7DDEA709A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3078" y="676656"/>
            <a:ext cx="4415290" cy="54955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F682AC-221B-48DE-BB14-2331A9AE8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22862" y="3926770"/>
            <a:ext cx="2132260" cy="2369969"/>
            <a:chOff x="9522862" y="3926770"/>
            <a:chExt cx="2132260" cy="2369969"/>
          </a:xfrm>
        </p:grpSpPr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B20F337-AB99-4D3E-AA19-D9A86DC98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7737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85F6541-873D-4DA1-AE41-F5752DC8A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6316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BDEA675F-3EE6-4A59-AD9B-8FCE1EB11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4895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372E7DF-4AA9-480D-BC4E-D420015AA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0579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3203FB1D-4CA1-4F0A-B825-E4A768476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9158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AE6BC10-A561-48A9-96E5-E9F4BEA46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33970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2">
              <a:extLst>
                <a:ext uri="{FF2B5EF4-FFF2-40B4-BE49-F238E27FC236}">
                  <a16:creationId xmlns:a16="http://schemas.microsoft.com/office/drawing/2014/main" id="{E41C46BA-D4E2-4B3E-A376-76409AFA0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34354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509A9DCE-812F-4D9C-A338-63A5384AD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19700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54122383-7607-4CDD-B206-9798FC631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392807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2">
              <a:extLst>
                <a:ext uri="{FF2B5EF4-FFF2-40B4-BE49-F238E27FC236}">
                  <a16:creationId xmlns:a16="http://schemas.microsoft.com/office/drawing/2014/main" id="{FCE7B7A5-A2B0-4082-AFF3-6A5899DBE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06485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9AB257AC-53D4-4C2C-BE7C-B8DE9BAC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2119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2">
              <a:extLst>
                <a:ext uri="{FF2B5EF4-FFF2-40B4-BE49-F238E27FC236}">
                  <a16:creationId xmlns:a16="http://schemas.microsoft.com/office/drawing/2014/main" id="{BD2B20AF-1DFD-47C9-B1B0-EFE5B28DD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49550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E138566B-8AF5-4FC2-8D38-2ACC1481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6429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F11E6A4E-1974-4136-A13B-D4612FB11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9339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62373081-7375-4332-BC63-F9A650BCA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7874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2">
              <a:extLst>
                <a:ext uri="{FF2B5EF4-FFF2-40B4-BE49-F238E27FC236}">
                  <a16:creationId xmlns:a16="http://schemas.microsoft.com/office/drawing/2014/main" id="{63F26867-0956-4374-A1D0-1F13B6899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60859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2D08AA9F-1911-40C4-B4BE-B143C567E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53285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15FE3CE8-DC63-4492-A25C-EEC205D4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70936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2">
              <a:extLst>
                <a:ext uri="{FF2B5EF4-FFF2-40B4-BE49-F238E27FC236}">
                  <a16:creationId xmlns:a16="http://schemas.microsoft.com/office/drawing/2014/main" id="{FE5F33CF-3540-42CB-9E81-D0F157D06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88586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5FBE8AE1-E5B7-402F-8781-350E48970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06237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3F4DAF15-2BC3-443D-96B4-98C2616CB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23887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DB9DE5E5-0FE4-41E0-A0E6-892F6AE37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19445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5DB2EEAF-68D1-4070-BD02-7A6762C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37096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9">
              <a:extLst>
                <a:ext uri="{FF2B5EF4-FFF2-40B4-BE49-F238E27FC236}">
                  <a16:creationId xmlns:a16="http://schemas.microsoft.com/office/drawing/2014/main" id="{F5CA3E2E-99A2-4F84-B692-41C47DF2C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41964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2">
              <a:extLst>
                <a:ext uri="{FF2B5EF4-FFF2-40B4-BE49-F238E27FC236}">
                  <a16:creationId xmlns:a16="http://schemas.microsoft.com/office/drawing/2014/main" id="{167E1103-4B20-4277-9629-3847BC288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2">
              <a:extLst>
                <a:ext uri="{FF2B5EF4-FFF2-40B4-BE49-F238E27FC236}">
                  <a16:creationId xmlns:a16="http://schemas.microsoft.com/office/drawing/2014/main" id="{108600A1-4DD2-400E-8461-671EE34F8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985996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278B1A91-D81D-4A1E-8D31-FEADB58C5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03646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38177557-0EE0-4722-A289-5B0EFFB24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952155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A4454EB0-A7A2-447C-9857-38B5B8099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969806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FEBF3C-D419-4D81-BD7D-7299AC3E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090" y="644189"/>
            <a:ext cx="3703320" cy="3081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F5852D-C019-420D-9FF1-482AC0F32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58435"/>
              </p:ext>
            </p:extLst>
          </p:nvPr>
        </p:nvGraphicFramePr>
        <p:xfrm>
          <a:off x="793917" y="806397"/>
          <a:ext cx="5525464" cy="51725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84803">
                  <a:extLst>
                    <a:ext uri="{9D8B030D-6E8A-4147-A177-3AD203B41FA5}">
                      <a16:colId xmlns:a16="http://schemas.microsoft.com/office/drawing/2014/main" val="1824632284"/>
                    </a:ext>
                  </a:extLst>
                </a:gridCol>
                <a:gridCol w="2140661">
                  <a:extLst>
                    <a:ext uri="{9D8B030D-6E8A-4147-A177-3AD203B41FA5}">
                      <a16:colId xmlns:a16="http://schemas.microsoft.com/office/drawing/2014/main" val="873847302"/>
                    </a:ext>
                  </a:extLst>
                </a:gridCol>
              </a:tblGrid>
              <a:tr h="3420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/>
                        <a:t>Functions</a:t>
                      </a:r>
                    </a:p>
                  </a:txBody>
                  <a:tcPr marL="75673" marR="75673" marT="37837" marB="37837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/>
                        <a:t> Pure or Impure</a:t>
                      </a:r>
                    </a:p>
                  </a:txBody>
                  <a:tcPr marL="75673" marR="75673" marT="37837" marB="37837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688685"/>
                  </a:ext>
                </a:extLst>
              </a:tr>
              <a:tr h="6160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def myFunction(a: Int): Int = a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665609"/>
                  </a:ext>
                </a:extLst>
              </a:tr>
              <a:tr h="72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def myFunction(): Double = Math.random()</a:t>
                      </a:r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2413621"/>
                  </a:ext>
                </a:extLst>
              </a:tr>
              <a:tr h="76134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000" b="1" dirty="0"/>
                        <a:t>def myFunction(a: Int): Int = 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000" b="1" dirty="0"/>
                        <a:t>	var x = 2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000" b="1" dirty="0"/>
                        <a:t>	x * a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000" b="1" dirty="0"/>
                        <a:t>}</a:t>
                      </a:r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729584"/>
                  </a:ext>
                </a:extLst>
              </a:tr>
              <a:tr h="1045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dirty="0"/>
                        <a:t>def myFunction(a: Int, b: Double): Double = a * b</a:t>
                      </a:r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901794"/>
                  </a:ext>
                </a:extLst>
              </a:tr>
              <a:tr h="1045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dirty="0"/>
                        <a:t>def myFunction(a: Double, d: Double): Double = a / d</a:t>
                      </a:r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811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16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6DA0A4-EF75-400F-BE80-0CDCC2840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AA007-0E00-46DD-BC1E-44064E280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44817"/>
            <a:ext cx="233303" cy="772404"/>
            <a:chOff x="11868912" y="44817"/>
            <a:chExt cx="233303" cy="772404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4C57F7E6-EFC1-45AA-A10F-F563B36A9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39099" y="46121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957264EF-A271-477A-99A3-47B65A7C5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609" y="4612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C01C28A3-60C5-4E22-9D4A-6677BD18E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75669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79D2D8C8-7FF0-4E54-A35E-01D6457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75669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30765AA0-9112-4144-A6FD-04FD734FA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614576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E245C486-CDE3-4F72-83A3-5F52BBD5C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614576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95FBEB48-0D25-42EB-8EA4-38659180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472462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6FFCAE02-5AE7-4C3D-8D0A-B054BAC5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472462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D462233B-480D-46F5-9A40-672981D52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33034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6C74B60C-A710-4F11-ACA1-D7A782DBD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33034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721792DE-B1B1-487F-ACB1-0F90F6DC7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188234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E8B9B89-A58A-4526-BD5F-A11DBAF35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188234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EC2552E-6DB6-4824-AF2B-1C289AE38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474" y="675107"/>
            <a:ext cx="6088351" cy="549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922BF-1393-40E3-A84D-D564FE272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6404" y="2"/>
            <a:ext cx="4688632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FA5A5A-43DD-49CE-891B-7DDEA709A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3078" y="676656"/>
            <a:ext cx="4415290" cy="54955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F682AC-221B-48DE-BB14-2331A9AE8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22862" y="3926770"/>
            <a:ext cx="2132260" cy="2369969"/>
            <a:chOff x="9522862" y="3926770"/>
            <a:chExt cx="2132260" cy="2369969"/>
          </a:xfrm>
        </p:grpSpPr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B20F337-AB99-4D3E-AA19-D9A86DC98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7737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85F6541-873D-4DA1-AE41-F5752DC8A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6316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BDEA675F-3EE6-4A59-AD9B-8FCE1EB11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4895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372E7DF-4AA9-480D-BC4E-D420015AA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0579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3203FB1D-4CA1-4F0A-B825-E4A768476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9158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AE6BC10-A561-48A9-96E5-E9F4BEA46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33970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62">
              <a:extLst>
                <a:ext uri="{FF2B5EF4-FFF2-40B4-BE49-F238E27FC236}">
                  <a16:creationId xmlns:a16="http://schemas.microsoft.com/office/drawing/2014/main" id="{E41C46BA-D4E2-4B3E-A376-76409AFA0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34354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509A9DCE-812F-4D9C-A338-63A5384AD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19700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54122383-7607-4CDD-B206-9798FC631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392807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62">
              <a:extLst>
                <a:ext uri="{FF2B5EF4-FFF2-40B4-BE49-F238E27FC236}">
                  <a16:creationId xmlns:a16="http://schemas.microsoft.com/office/drawing/2014/main" id="{FCE7B7A5-A2B0-4082-AFF3-6A5899DBE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06485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9AB257AC-53D4-4C2C-BE7C-B8DE9BAC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2119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62">
              <a:extLst>
                <a:ext uri="{FF2B5EF4-FFF2-40B4-BE49-F238E27FC236}">
                  <a16:creationId xmlns:a16="http://schemas.microsoft.com/office/drawing/2014/main" id="{BD2B20AF-1DFD-47C9-B1B0-EFE5B28DD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49550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E138566B-8AF5-4FC2-8D38-2ACC1481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6429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F11E6A4E-1974-4136-A13B-D4612FB11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9339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62373081-7375-4332-BC63-F9A650BCA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7874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62">
              <a:extLst>
                <a:ext uri="{FF2B5EF4-FFF2-40B4-BE49-F238E27FC236}">
                  <a16:creationId xmlns:a16="http://schemas.microsoft.com/office/drawing/2014/main" id="{63F26867-0956-4374-A1D0-1F13B6899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60859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2D08AA9F-1911-40C4-B4BE-B143C567E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53285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15FE3CE8-DC63-4492-A25C-EEC205D4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70936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62">
              <a:extLst>
                <a:ext uri="{FF2B5EF4-FFF2-40B4-BE49-F238E27FC236}">
                  <a16:creationId xmlns:a16="http://schemas.microsoft.com/office/drawing/2014/main" id="{FE5F33CF-3540-42CB-9E81-D0F157D06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88586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5FBE8AE1-E5B7-402F-8781-350E48970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06237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3F4DAF15-2BC3-443D-96B4-98C2616CB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23887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DB9DE5E5-0FE4-41E0-A0E6-892F6AE37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19445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5DB2EEAF-68D1-4070-BD02-7A6762C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37096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9">
              <a:extLst>
                <a:ext uri="{FF2B5EF4-FFF2-40B4-BE49-F238E27FC236}">
                  <a16:creationId xmlns:a16="http://schemas.microsoft.com/office/drawing/2014/main" id="{F5CA3E2E-99A2-4F84-B692-41C47DF2C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41964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62">
              <a:extLst>
                <a:ext uri="{FF2B5EF4-FFF2-40B4-BE49-F238E27FC236}">
                  <a16:creationId xmlns:a16="http://schemas.microsoft.com/office/drawing/2014/main" id="{167E1103-4B20-4277-9629-3847BC288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2">
              <a:extLst>
                <a:ext uri="{FF2B5EF4-FFF2-40B4-BE49-F238E27FC236}">
                  <a16:creationId xmlns:a16="http://schemas.microsoft.com/office/drawing/2014/main" id="{108600A1-4DD2-400E-8461-671EE34F8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985996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278B1A91-D81D-4A1E-8D31-FEADB58C5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03646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38177557-0EE0-4722-A289-5B0EFFB24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952155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A4454EB0-A7A2-447C-9857-38B5B8099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969806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FEBF3C-D419-4D81-BD7D-7299AC3E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090" y="644189"/>
            <a:ext cx="3703320" cy="3081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F5852D-C019-420D-9FF1-482AC0F32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89842"/>
              </p:ext>
            </p:extLst>
          </p:nvPr>
        </p:nvGraphicFramePr>
        <p:xfrm>
          <a:off x="663632" y="773692"/>
          <a:ext cx="5823820" cy="51367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67571">
                  <a:extLst>
                    <a:ext uri="{9D8B030D-6E8A-4147-A177-3AD203B41FA5}">
                      <a16:colId xmlns:a16="http://schemas.microsoft.com/office/drawing/2014/main" val="1824632284"/>
                    </a:ext>
                  </a:extLst>
                </a:gridCol>
                <a:gridCol w="2256249">
                  <a:extLst>
                    <a:ext uri="{9D8B030D-6E8A-4147-A177-3AD203B41FA5}">
                      <a16:colId xmlns:a16="http://schemas.microsoft.com/office/drawing/2014/main" val="873847302"/>
                    </a:ext>
                  </a:extLst>
                </a:gridCol>
              </a:tblGrid>
              <a:tr h="4322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/>
                        <a:t>Functions</a:t>
                      </a:r>
                    </a:p>
                  </a:txBody>
                  <a:tcPr marL="75673" marR="75673" marT="37837" marB="37837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/>
                        <a:t> Pure or Impure</a:t>
                      </a:r>
                    </a:p>
                  </a:txBody>
                  <a:tcPr marL="75673" marR="75673" marT="37837" marB="37837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688685"/>
                  </a:ext>
                </a:extLst>
              </a:tr>
              <a:tr h="1339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def myFunction(emp: Employee, money: Double): Double =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	</a:t>
                      </a:r>
                      <a:r>
                        <a:rPr lang="en-GB" sz="1800" b="1" dirty="0" err="1"/>
                        <a:t>emp.setSalary</a:t>
                      </a:r>
                      <a:r>
                        <a:rPr lang="en-GB" sz="1800" b="1" dirty="0"/>
                        <a:t>(money)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	emp.getSalary()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665609"/>
                  </a:ext>
                </a:extLst>
              </a:tr>
              <a:tr h="938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def myFunction(host: String, port: Int): DbConnenction =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    </a:t>
                      </a:r>
                      <a:r>
                        <a:rPr lang="en-US" sz="1800" b="1" dirty="0" err="1"/>
                        <a:t>cseDriver.newConn</a:t>
                      </a:r>
                      <a:r>
                        <a:rPr lang="en-US" sz="1800" b="1" dirty="0"/>
                        <a:t>(</a:t>
                      </a:r>
                      <a:r>
                        <a:rPr lang="en-US" sz="1800" b="1" dirty="0" err="1"/>
                        <a:t>host,port</a:t>
                      </a:r>
                      <a:r>
                        <a:rPr lang="en-US" sz="1800" b="1" dirty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}</a:t>
                      </a:r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2413621"/>
                  </a:ext>
                </a:extLst>
              </a:tr>
              <a:tr h="1779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def myFunction(emp: Employee): Unit =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       </a:t>
                      </a:r>
                      <a:r>
                        <a:rPr lang="en-US" sz="1800" b="1" dirty="0" err="1"/>
                        <a:t>println</a:t>
                      </a:r>
                      <a:r>
                        <a:rPr lang="en-US" sz="1800" b="1" dirty="0"/>
                        <a:t>(emp.name)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}</a:t>
                      </a:r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729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60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Thinking Functional</vt:lpstr>
      <vt:lpstr>Functional Programming</vt:lpstr>
      <vt:lpstr>What is a function? </vt:lpstr>
      <vt:lpstr>Function Characteristics</vt:lpstr>
      <vt:lpstr>Functions in programming are categorized:</vt:lpstr>
      <vt:lpstr>Pure vs Impure</vt:lpstr>
      <vt:lpstr>PowerPoint Presentation</vt:lpstr>
      <vt:lpstr>Exercises:</vt:lpstr>
      <vt:lpstr>Exercises:</vt:lpstr>
      <vt:lpstr>Why am I showing you that 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Functional</dc:title>
  <dc:creator>Andreas Rigas</dc:creator>
  <cp:lastModifiedBy>Andreas Rigas</cp:lastModifiedBy>
  <cp:revision>2</cp:revision>
  <dcterms:created xsi:type="dcterms:W3CDTF">2020-02-11T23:34:14Z</dcterms:created>
  <dcterms:modified xsi:type="dcterms:W3CDTF">2020-02-11T23:39:48Z</dcterms:modified>
</cp:coreProperties>
</file>