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D0037-533E-450A-A840-3A2ACF90E4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8CBA2-4BC4-41D7-9C39-DE92A8D361CB}">
      <dgm:prSet/>
      <dgm:spPr/>
      <dgm:t>
        <a:bodyPr/>
        <a:lstStyle/>
        <a:p>
          <a:r>
            <a:rPr lang="en-US" dirty="0"/>
            <a:t>Static: Types checked before </a:t>
          </a:r>
        </a:p>
        <a:p>
          <a:r>
            <a:rPr lang="en-US" dirty="0"/>
            <a:t>run-time</a:t>
          </a:r>
        </a:p>
      </dgm:t>
    </dgm:pt>
    <dgm:pt modelId="{B2E4D94F-28A1-43AE-9017-D680DD9E86C6}" type="parTrans" cxnId="{8D1C0B15-F1B5-4A2E-B234-21A8BBBFBDE7}">
      <dgm:prSet/>
      <dgm:spPr/>
      <dgm:t>
        <a:bodyPr/>
        <a:lstStyle/>
        <a:p>
          <a:endParaRPr lang="en-US"/>
        </a:p>
      </dgm:t>
    </dgm:pt>
    <dgm:pt modelId="{7FC2BECF-FD75-4C70-B323-F3A296CFF17D}" type="sibTrans" cxnId="{8D1C0B15-F1B5-4A2E-B234-21A8BBBFBDE7}">
      <dgm:prSet/>
      <dgm:spPr/>
      <dgm:t>
        <a:bodyPr/>
        <a:lstStyle/>
        <a:p>
          <a:endParaRPr lang="en-US"/>
        </a:p>
      </dgm:t>
    </dgm:pt>
    <dgm:pt modelId="{5DBABDD2-5AE7-4914-846E-7142D564F5ED}">
      <dgm:prSet/>
      <dgm:spPr/>
      <dgm:t>
        <a:bodyPr/>
        <a:lstStyle/>
        <a:p>
          <a:r>
            <a:rPr lang="en-US" dirty="0"/>
            <a:t>Pure Object Oriented Language: Everything is an object</a:t>
          </a:r>
        </a:p>
      </dgm:t>
    </dgm:pt>
    <dgm:pt modelId="{D4F1900B-8C92-4DAA-8598-8549EF96209B}" type="parTrans" cxnId="{94A2E8D9-8C2F-444A-A76F-B781279364DF}">
      <dgm:prSet/>
      <dgm:spPr/>
      <dgm:t>
        <a:bodyPr/>
        <a:lstStyle/>
        <a:p>
          <a:endParaRPr lang="en-US"/>
        </a:p>
      </dgm:t>
    </dgm:pt>
    <dgm:pt modelId="{1673BE94-CBB3-4E30-AE57-5856C1DF8729}" type="sibTrans" cxnId="{94A2E8D9-8C2F-444A-A76F-B781279364DF}">
      <dgm:prSet/>
      <dgm:spPr/>
      <dgm:t>
        <a:bodyPr/>
        <a:lstStyle/>
        <a:p>
          <a:endParaRPr lang="en-US"/>
        </a:p>
      </dgm:t>
    </dgm:pt>
    <dgm:pt modelId="{DFF1BC1F-2AB1-4FF4-B205-F3AD0BC1F57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Functional Language: Supports functional paradigms </a:t>
          </a:r>
        </a:p>
        <a:p>
          <a:pPr>
            <a:lnSpc>
              <a:spcPct val="150000"/>
            </a:lnSpc>
          </a:pPr>
          <a:r>
            <a:rPr lang="en-US" dirty="0"/>
            <a:t>( Immutability, Lazy Evaluation, Higher Order Functions, etc.)</a:t>
          </a:r>
        </a:p>
      </dgm:t>
    </dgm:pt>
    <dgm:pt modelId="{9DE60C7F-B567-4087-AF2E-6AA756191042}" type="parTrans" cxnId="{3ABCCF8D-F610-4711-8020-4B7DF0F60CFB}">
      <dgm:prSet/>
      <dgm:spPr/>
      <dgm:t>
        <a:bodyPr/>
        <a:lstStyle/>
        <a:p>
          <a:endParaRPr lang="en-US"/>
        </a:p>
      </dgm:t>
    </dgm:pt>
    <dgm:pt modelId="{5818F212-B7EC-4D7B-B61B-01731087AE8C}" type="sibTrans" cxnId="{3ABCCF8D-F610-4711-8020-4B7DF0F60CFB}">
      <dgm:prSet/>
      <dgm:spPr/>
      <dgm:t>
        <a:bodyPr/>
        <a:lstStyle/>
        <a:p>
          <a:endParaRPr lang="en-US"/>
        </a:p>
      </dgm:t>
    </dgm:pt>
    <dgm:pt modelId="{4270EEDE-04B3-4BC9-BEAB-07D5CAAAD768}" type="pres">
      <dgm:prSet presAssocID="{0AFD0037-533E-450A-A840-3A2ACF90E430}" presName="linear" presStyleCnt="0">
        <dgm:presLayoutVars>
          <dgm:animLvl val="lvl"/>
          <dgm:resizeHandles val="exact"/>
        </dgm:presLayoutVars>
      </dgm:prSet>
      <dgm:spPr/>
    </dgm:pt>
    <dgm:pt modelId="{A7890A7A-4469-4B4D-9AB2-737C816C420B}" type="pres">
      <dgm:prSet presAssocID="{ED78CBA2-4BC4-41D7-9C39-DE92A8D361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3F8105-46E7-412C-B44E-F5F04D53E9E6}" type="pres">
      <dgm:prSet presAssocID="{7FC2BECF-FD75-4C70-B323-F3A296CFF17D}" presName="spacer" presStyleCnt="0"/>
      <dgm:spPr/>
    </dgm:pt>
    <dgm:pt modelId="{DCEEC05B-5CC2-41DF-83A6-234FB4D8662D}" type="pres">
      <dgm:prSet presAssocID="{5DBABDD2-5AE7-4914-846E-7142D564F5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254C92-9217-4F57-8FD4-B6C565D2A403}" type="pres">
      <dgm:prSet presAssocID="{1673BE94-CBB3-4E30-AE57-5856C1DF8729}" presName="spacer" presStyleCnt="0"/>
      <dgm:spPr/>
    </dgm:pt>
    <dgm:pt modelId="{ACFA4962-D3CC-4B04-973D-8FC0306C6BDF}" type="pres">
      <dgm:prSet presAssocID="{DFF1BC1F-2AB1-4FF4-B205-F3AD0BC1F5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1C0B15-F1B5-4A2E-B234-21A8BBBFBDE7}" srcId="{0AFD0037-533E-450A-A840-3A2ACF90E430}" destId="{ED78CBA2-4BC4-41D7-9C39-DE92A8D361CB}" srcOrd="0" destOrd="0" parTransId="{B2E4D94F-28A1-43AE-9017-D680DD9E86C6}" sibTransId="{7FC2BECF-FD75-4C70-B323-F3A296CFF17D}"/>
    <dgm:cxn modelId="{69930F34-E0AD-484C-9BD7-D30045481316}" type="presOf" srcId="{DFF1BC1F-2AB1-4FF4-B205-F3AD0BC1F571}" destId="{ACFA4962-D3CC-4B04-973D-8FC0306C6BDF}" srcOrd="0" destOrd="0" presId="urn:microsoft.com/office/officeart/2005/8/layout/vList2"/>
    <dgm:cxn modelId="{DCA04838-936C-47B6-A2C2-0F77F39009AE}" type="presOf" srcId="{0AFD0037-533E-450A-A840-3A2ACF90E430}" destId="{4270EEDE-04B3-4BC9-BEAB-07D5CAAAD768}" srcOrd="0" destOrd="0" presId="urn:microsoft.com/office/officeart/2005/8/layout/vList2"/>
    <dgm:cxn modelId="{9A50405C-26B7-4ADD-BE35-4FEDEB3F0154}" type="presOf" srcId="{5DBABDD2-5AE7-4914-846E-7142D564F5ED}" destId="{DCEEC05B-5CC2-41DF-83A6-234FB4D8662D}" srcOrd="0" destOrd="0" presId="urn:microsoft.com/office/officeart/2005/8/layout/vList2"/>
    <dgm:cxn modelId="{53C1ED4C-8D94-48F7-9C65-B23333A5ACF3}" type="presOf" srcId="{ED78CBA2-4BC4-41D7-9C39-DE92A8D361CB}" destId="{A7890A7A-4469-4B4D-9AB2-737C816C420B}" srcOrd="0" destOrd="0" presId="urn:microsoft.com/office/officeart/2005/8/layout/vList2"/>
    <dgm:cxn modelId="{3ABCCF8D-F610-4711-8020-4B7DF0F60CFB}" srcId="{0AFD0037-533E-450A-A840-3A2ACF90E430}" destId="{DFF1BC1F-2AB1-4FF4-B205-F3AD0BC1F571}" srcOrd="2" destOrd="0" parTransId="{9DE60C7F-B567-4087-AF2E-6AA756191042}" sibTransId="{5818F212-B7EC-4D7B-B61B-01731087AE8C}"/>
    <dgm:cxn modelId="{94A2E8D9-8C2F-444A-A76F-B781279364DF}" srcId="{0AFD0037-533E-450A-A840-3A2ACF90E430}" destId="{5DBABDD2-5AE7-4914-846E-7142D564F5ED}" srcOrd="1" destOrd="0" parTransId="{D4F1900B-8C92-4DAA-8598-8549EF96209B}" sibTransId="{1673BE94-CBB3-4E30-AE57-5856C1DF8729}"/>
    <dgm:cxn modelId="{19D2AD3B-F25E-4A23-996B-A0F5E6A6DE20}" type="presParOf" srcId="{4270EEDE-04B3-4BC9-BEAB-07D5CAAAD768}" destId="{A7890A7A-4469-4B4D-9AB2-737C816C420B}" srcOrd="0" destOrd="0" presId="urn:microsoft.com/office/officeart/2005/8/layout/vList2"/>
    <dgm:cxn modelId="{6DD3BA37-E0B6-45EF-A459-FAC5C70C86E6}" type="presParOf" srcId="{4270EEDE-04B3-4BC9-BEAB-07D5CAAAD768}" destId="{5F3F8105-46E7-412C-B44E-F5F04D53E9E6}" srcOrd="1" destOrd="0" presId="urn:microsoft.com/office/officeart/2005/8/layout/vList2"/>
    <dgm:cxn modelId="{C5A523A0-1AA6-4B5E-8812-107387C7FD34}" type="presParOf" srcId="{4270EEDE-04B3-4BC9-BEAB-07D5CAAAD768}" destId="{DCEEC05B-5CC2-41DF-83A6-234FB4D8662D}" srcOrd="2" destOrd="0" presId="urn:microsoft.com/office/officeart/2005/8/layout/vList2"/>
    <dgm:cxn modelId="{883F8D67-97EE-40A8-A074-37EF045C1C03}" type="presParOf" srcId="{4270EEDE-04B3-4BC9-BEAB-07D5CAAAD768}" destId="{39254C92-9217-4F57-8FD4-B6C565D2A403}" srcOrd="3" destOrd="0" presId="urn:microsoft.com/office/officeart/2005/8/layout/vList2"/>
    <dgm:cxn modelId="{49C8481F-20AE-4CFA-B622-94AA72BAB8E0}" type="presParOf" srcId="{4270EEDE-04B3-4BC9-BEAB-07D5CAAAD768}" destId="{ACFA4962-D3CC-4B04-973D-8FC0306C6B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0EFE6-1B74-402B-BF71-77365E7AC8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2E2879-C37A-4E4A-B9FE-9383161BED71}">
      <dgm:prSet/>
      <dgm:spPr/>
      <dgm:t>
        <a:bodyPr/>
        <a:lstStyle/>
        <a:p>
          <a:r>
            <a:rPr lang="en-GB" dirty="0"/>
            <a:t>Native support for compiling Scala code</a:t>
          </a:r>
          <a:endParaRPr lang="en-US" dirty="0"/>
        </a:p>
      </dgm:t>
    </dgm:pt>
    <dgm:pt modelId="{6F460C5E-1147-4CDC-BE39-0BA2FFAB7AAE}" type="parTrans" cxnId="{E972E783-6517-419A-98D0-396DEA7A1911}">
      <dgm:prSet/>
      <dgm:spPr/>
      <dgm:t>
        <a:bodyPr/>
        <a:lstStyle/>
        <a:p>
          <a:endParaRPr lang="en-US"/>
        </a:p>
      </dgm:t>
    </dgm:pt>
    <dgm:pt modelId="{98D798C0-0B15-4AD9-A6B7-EFB279C3A58B}" type="sibTrans" cxnId="{E972E783-6517-419A-98D0-396DEA7A1911}">
      <dgm:prSet/>
      <dgm:spPr/>
      <dgm:t>
        <a:bodyPr/>
        <a:lstStyle/>
        <a:p>
          <a:endParaRPr lang="en-US"/>
        </a:p>
      </dgm:t>
    </dgm:pt>
    <dgm:pt modelId="{0C39235F-0A97-4454-A380-A986DA17A90E}">
      <dgm:prSet/>
      <dgm:spPr/>
      <dgm:t>
        <a:bodyPr/>
        <a:lstStyle/>
        <a:p>
          <a:r>
            <a:rPr lang="en-GB"/>
            <a:t>Define your tasks in Sc</a:t>
          </a:r>
          <a:r>
            <a:rPr lang="en-US"/>
            <a:t>ala</a:t>
          </a:r>
        </a:p>
      </dgm:t>
    </dgm:pt>
    <dgm:pt modelId="{6739DC10-CED1-4CE7-BBE2-7BC525DBE95C}" type="parTrans" cxnId="{BCDF3A83-BB76-49E6-A78F-A7B5CB67327D}">
      <dgm:prSet/>
      <dgm:spPr/>
      <dgm:t>
        <a:bodyPr/>
        <a:lstStyle/>
        <a:p>
          <a:endParaRPr lang="en-US"/>
        </a:p>
      </dgm:t>
    </dgm:pt>
    <dgm:pt modelId="{05CCCD66-CD49-4C3F-98C1-0C2573D66B78}" type="sibTrans" cxnId="{BCDF3A83-BB76-49E6-A78F-A7B5CB67327D}">
      <dgm:prSet/>
      <dgm:spPr/>
      <dgm:t>
        <a:bodyPr/>
        <a:lstStyle/>
        <a:p>
          <a:endParaRPr lang="en-US"/>
        </a:p>
      </dgm:t>
    </dgm:pt>
    <dgm:pt modelId="{8DDE6E08-BFBC-4A01-A189-48C1AF55D338}">
      <dgm:prSet/>
      <dgm:spPr/>
      <dgm:t>
        <a:bodyPr/>
        <a:lstStyle/>
        <a:p>
          <a:r>
            <a:rPr lang="en-GB"/>
            <a:t>Run them in parallel from sbt's interactive shell</a:t>
          </a:r>
          <a:endParaRPr lang="en-US"/>
        </a:p>
      </dgm:t>
    </dgm:pt>
    <dgm:pt modelId="{53BDE924-F964-460A-B8F0-95347D5FCDF4}" type="parTrans" cxnId="{BF95F63F-A769-42F1-8A58-CCE183D30E01}">
      <dgm:prSet/>
      <dgm:spPr/>
      <dgm:t>
        <a:bodyPr/>
        <a:lstStyle/>
        <a:p>
          <a:endParaRPr lang="en-US"/>
        </a:p>
      </dgm:t>
    </dgm:pt>
    <dgm:pt modelId="{CCE2107E-EC7D-4DC1-A813-7D886E402E2D}" type="sibTrans" cxnId="{BF95F63F-A769-42F1-8A58-CCE183D30E01}">
      <dgm:prSet/>
      <dgm:spPr/>
      <dgm:t>
        <a:bodyPr/>
        <a:lstStyle/>
        <a:p>
          <a:endParaRPr lang="en-US"/>
        </a:p>
      </dgm:t>
    </dgm:pt>
    <dgm:pt modelId="{E2A8E0C0-B063-4C0C-9BAB-763E0B3ABE46}">
      <dgm:prSet/>
      <dgm:spPr/>
      <dgm:t>
        <a:bodyPr/>
        <a:lstStyle/>
        <a:p>
          <a:r>
            <a:rPr lang="en-GB"/>
            <a:t>Continuous compilation, testing, and deployment</a:t>
          </a:r>
          <a:endParaRPr lang="en-US"/>
        </a:p>
      </dgm:t>
    </dgm:pt>
    <dgm:pt modelId="{7860F3F4-45E6-486D-8B7E-78B67FA8CEA7}" type="parTrans" cxnId="{417632E2-CA9E-4983-9B2D-69EAEEF7098F}">
      <dgm:prSet/>
      <dgm:spPr/>
      <dgm:t>
        <a:bodyPr/>
        <a:lstStyle/>
        <a:p>
          <a:endParaRPr lang="en-US"/>
        </a:p>
      </dgm:t>
    </dgm:pt>
    <dgm:pt modelId="{C72A19FA-BE61-4285-890D-F6AA385D4B59}" type="sibTrans" cxnId="{417632E2-CA9E-4983-9B2D-69EAEEF7098F}">
      <dgm:prSet/>
      <dgm:spPr/>
      <dgm:t>
        <a:bodyPr/>
        <a:lstStyle/>
        <a:p>
          <a:endParaRPr lang="en-US"/>
        </a:p>
      </dgm:t>
    </dgm:pt>
    <dgm:pt modelId="{CADC54A1-87DF-40A9-9F1C-6CAB0514BBEF}">
      <dgm:prSet/>
      <dgm:spPr/>
      <dgm:t>
        <a:bodyPr/>
        <a:lstStyle/>
        <a:p>
          <a:r>
            <a:rPr lang="en-GB"/>
            <a:t>Dependency management</a:t>
          </a:r>
          <a:endParaRPr lang="en-US"/>
        </a:p>
      </dgm:t>
    </dgm:pt>
    <dgm:pt modelId="{9981BCA2-06EE-4F20-8326-2309A0ED157C}" type="parTrans" cxnId="{3CF9C604-3760-4EC7-98EA-9CC08DBCD4EE}">
      <dgm:prSet/>
      <dgm:spPr/>
      <dgm:t>
        <a:bodyPr/>
        <a:lstStyle/>
        <a:p>
          <a:endParaRPr lang="en-US"/>
        </a:p>
      </dgm:t>
    </dgm:pt>
    <dgm:pt modelId="{39061A94-AB85-48E0-B521-45A8CCC1BCB4}" type="sibTrans" cxnId="{3CF9C604-3760-4EC7-98EA-9CC08DBCD4EE}">
      <dgm:prSet/>
      <dgm:spPr/>
      <dgm:t>
        <a:bodyPr/>
        <a:lstStyle/>
        <a:p>
          <a:endParaRPr lang="en-US"/>
        </a:p>
      </dgm:t>
    </dgm:pt>
    <dgm:pt modelId="{CF71FB6E-9B37-43C9-BB5F-6526DB27E954}">
      <dgm:prSet/>
      <dgm:spPr/>
      <dgm:t>
        <a:bodyPr/>
        <a:lstStyle/>
        <a:p>
          <a:r>
            <a:rPr lang="en-GB"/>
            <a:t>Integration with the Scala interpreter for rapid iteration and debugging</a:t>
          </a:r>
          <a:endParaRPr lang="en-US"/>
        </a:p>
      </dgm:t>
    </dgm:pt>
    <dgm:pt modelId="{269BE7B7-C5F7-4509-8E3E-2A98A3C3F0BC}" type="parTrans" cxnId="{DB227B1C-E1F3-41A7-B82E-5577A742C74C}">
      <dgm:prSet/>
      <dgm:spPr/>
      <dgm:t>
        <a:bodyPr/>
        <a:lstStyle/>
        <a:p>
          <a:endParaRPr lang="en-US"/>
        </a:p>
      </dgm:t>
    </dgm:pt>
    <dgm:pt modelId="{2E336757-F2BF-421A-82C5-A856D57D3744}" type="sibTrans" cxnId="{DB227B1C-E1F3-41A7-B82E-5577A742C74C}">
      <dgm:prSet/>
      <dgm:spPr/>
      <dgm:t>
        <a:bodyPr/>
        <a:lstStyle/>
        <a:p>
          <a:endParaRPr lang="en-US"/>
        </a:p>
      </dgm:t>
    </dgm:pt>
    <dgm:pt modelId="{D05E6CD6-9B51-4063-9DCE-547F342986C3}" type="pres">
      <dgm:prSet presAssocID="{12C0EFE6-1B74-402B-BF71-77365E7AC838}" presName="linear" presStyleCnt="0">
        <dgm:presLayoutVars>
          <dgm:animLvl val="lvl"/>
          <dgm:resizeHandles val="exact"/>
        </dgm:presLayoutVars>
      </dgm:prSet>
      <dgm:spPr/>
    </dgm:pt>
    <dgm:pt modelId="{53C3C28F-FA0E-4A4D-ACDE-7A79F062A2B9}" type="pres">
      <dgm:prSet presAssocID="{EC2E2879-C37A-4E4A-B9FE-9383161BED7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7C4AEE-1666-4A49-823E-65243A8708F7}" type="pres">
      <dgm:prSet presAssocID="{98D798C0-0B15-4AD9-A6B7-EFB279C3A58B}" presName="spacer" presStyleCnt="0"/>
      <dgm:spPr/>
    </dgm:pt>
    <dgm:pt modelId="{77D54AC7-C2B2-486F-848D-779EAFC5C68B}" type="pres">
      <dgm:prSet presAssocID="{0C39235F-0A97-4454-A380-A986DA17A9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7F75755-5070-41FA-80B9-90596AD8CAFF}" type="pres">
      <dgm:prSet presAssocID="{05CCCD66-CD49-4C3F-98C1-0C2573D66B78}" presName="spacer" presStyleCnt="0"/>
      <dgm:spPr/>
    </dgm:pt>
    <dgm:pt modelId="{5D6DC998-87F5-43D7-B1D6-6BBE92AA248F}" type="pres">
      <dgm:prSet presAssocID="{8DDE6E08-BFBC-4A01-A189-48C1AF55D33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75216E-8F50-4618-BFCE-ADDF81420C09}" type="pres">
      <dgm:prSet presAssocID="{CCE2107E-EC7D-4DC1-A813-7D886E402E2D}" presName="spacer" presStyleCnt="0"/>
      <dgm:spPr/>
    </dgm:pt>
    <dgm:pt modelId="{030B744F-B6CA-48EC-BD59-0823572CABD8}" type="pres">
      <dgm:prSet presAssocID="{E2A8E0C0-B063-4C0C-9BAB-763E0B3ABE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06B2B9-F3F2-4BDA-8E19-F4FF6648940A}" type="pres">
      <dgm:prSet presAssocID="{C72A19FA-BE61-4285-890D-F6AA385D4B59}" presName="spacer" presStyleCnt="0"/>
      <dgm:spPr/>
    </dgm:pt>
    <dgm:pt modelId="{36D58495-642D-4F20-885E-4A05D3C443CA}" type="pres">
      <dgm:prSet presAssocID="{CADC54A1-87DF-40A9-9F1C-6CAB0514BB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F4F149-4D3F-47F2-AF41-EF4E69C343E0}" type="pres">
      <dgm:prSet presAssocID="{39061A94-AB85-48E0-B521-45A8CCC1BCB4}" presName="spacer" presStyleCnt="0"/>
      <dgm:spPr/>
    </dgm:pt>
    <dgm:pt modelId="{9FECFBB5-514D-4EB2-8879-6FAB788B00AE}" type="pres">
      <dgm:prSet presAssocID="{CF71FB6E-9B37-43C9-BB5F-6526DB27E9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CF9C604-3760-4EC7-98EA-9CC08DBCD4EE}" srcId="{12C0EFE6-1B74-402B-BF71-77365E7AC838}" destId="{CADC54A1-87DF-40A9-9F1C-6CAB0514BBEF}" srcOrd="4" destOrd="0" parTransId="{9981BCA2-06EE-4F20-8326-2309A0ED157C}" sibTransId="{39061A94-AB85-48E0-B521-45A8CCC1BCB4}"/>
    <dgm:cxn modelId="{1A3E8209-0933-4BFD-9D64-0DBC7C43909A}" type="presOf" srcId="{12C0EFE6-1B74-402B-BF71-77365E7AC838}" destId="{D05E6CD6-9B51-4063-9DCE-547F342986C3}" srcOrd="0" destOrd="0" presId="urn:microsoft.com/office/officeart/2005/8/layout/vList2"/>
    <dgm:cxn modelId="{DB227B1C-E1F3-41A7-B82E-5577A742C74C}" srcId="{12C0EFE6-1B74-402B-BF71-77365E7AC838}" destId="{CF71FB6E-9B37-43C9-BB5F-6526DB27E954}" srcOrd="5" destOrd="0" parTransId="{269BE7B7-C5F7-4509-8E3E-2A98A3C3F0BC}" sibTransId="{2E336757-F2BF-421A-82C5-A856D57D3744}"/>
    <dgm:cxn modelId="{3BA6473E-0FE7-489E-A699-5EA288D093F1}" type="presOf" srcId="{CADC54A1-87DF-40A9-9F1C-6CAB0514BBEF}" destId="{36D58495-642D-4F20-885E-4A05D3C443CA}" srcOrd="0" destOrd="0" presId="urn:microsoft.com/office/officeart/2005/8/layout/vList2"/>
    <dgm:cxn modelId="{BF95F63F-A769-42F1-8A58-CCE183D30E01}" srcId="{12C0EFE6-1B74-402B-BF71-77365E7AC838}" destId="{8DDE6E08-BFBC-4A01-A189-48C1AF55D338}" srcOrd="2" destOrd="0" parTransId="{53BDE924-F964-460A-B8F0-95347D5FCDF4}" sibTransId="{CCE2107E-EC7D-4DC1-A813-7D886E402E2D}"/>
    <dgm:cxn modelId="{2138E25C-1FDA-4043-BC76-AABFD194852F}" type="presOf" srcId="{CF71FB6E-9B37-43C9-BB5F-6526DB27E954}" destId="{9FECFBB5-514D-4EB2-8879-6FAB788B00AE}" srcOrd="0" destOrd="0" presId="urn:microsoft.com/office/officeart/2005/8/layout/vList2"/>
    <dgm:cxn modelId="{0B50DF61-BAED-4AAD-92C0-E92446A45E52}" type="presOf" srcId="{0C39235F-0A97-4454-A380-A986DA17A90E}" destId="{77D54AC7-C2B2-486F-848D-779EAFC5C68B}" srcOrd="0" destOrd="0" presId="urn:microsoft.com/office/officeart/2005/8/layout/vList2"/>
    <dgm:cxn modelId="{9AF7F343-85EF-4DB0-9D64-2AD1802AC3C1}" type="presOf" srcId="{8DDE6E08-BFBC-4A01-A189-48C1AF55D338}" destId="{5D6DC998-87F5-43D7-B1D6-6BBE92AA248F}" srcOrd="0" destOrd="0" presId="urn:microsoft.com/office/officeart/2005/8/layout/vList2"/>
    <dgm:cxn modelId="{97422374-9AF1-4AAF-86AE-5AC9DD29BC89}" type="presOf" srcId="{EC2E2879-C37A-4E4A-B9FE-9383161BED71}" destId="{53C3C28F-FA0E-4A4D-ACDE-7A79F062A2B9}" srcOrd="0" destOrd="0" presId="urn:microsoft.com/office/officeart/2005/8/layout/vList2"/>
    <dgm:cxn modelId="{87327257-CDD5-4B5A-98C7-05707068213B}" type="presOf" srcId="{E2A8E0C0-B063-4C0C-9BAB-763E0B3ABE46}" destId="{030B744F-B6CA-48EC-BD59-0823572CABD8}" srcOrd="0" destOrd="0" presId="urn:microsoft.com/office/officeart/2005/8/layout/vList2"/>
    <dgm:cxn modelId="{BCDF3A83-BB76-49E6-A78F-A7B5CB67327D}" srcId="{12C0EFE6-1B74-402B-BF71-77365E7AC838}" destId="{0C39235F-0A97-4454-A380-A986DA17A90E}" srcOrd="1" destOrd="0" parTransId="{6739DC10-CED1-4CE7-BBE2-7BC525DBE95C}" sibTransId="{05CCCD66-CD49-4C3F-98C1-0C2573D66B78}"/>
    <dgm:cxn modelId="{E972E783-6517-419A-98D0-396DEA7A1911}" srcId="{12C0EFE6-1B74-402B-BF71-77365E7AC838}" destId="{EC2E2879-C37A-4E4A-B9FE-9383161BED71}" srcOrd="0" destOrd="0" parTransId="{6F460C5E-1147-4CDC-BE39-0BA2FFAB7AAE}" sibTransId="{98D798C0-0B15-4AD9-A6B7-EFB279C3A58B}"/>
    <dgm:cxn modelId="{417632E2-CA9E-4983-9B2D-69EAEEF7098F}" srcId="{12C0EFE6-1B74-402B-BF71-77365E7AC838}" destId="{E2A8E0C0-B063-4C0C-9BAB-763E0B3ABE46}" srcOrd="3" destOrd="0" parTransId="{7860F3F4-45E6-486D-8B7E-78B67FA8CEA7}" sibTransId="{C72A19FA-BE61-4285-890D-F6AA385D4B59}"/>
    <dgm:cxn modelId="{87F09EEA-DFB2-4950-9BDD-0A7F5B605E4A}" type="presParOf" srcId="{D05E6CD6-9B51-4063-9DCE-547F342986C3}" destId="{53C3C28F-FA0E-4A4D-ACDE-7A79F062A2B9}" srcOrd="0" destOrd="0" presId="urn:microsoft.com/office/officeart/2005/8/layout/vList2"/>
    <dgm:cxn modelId="{E2FDAB08-9356-46BB-867E-D707185BDB6C}" type="presParOf" srcId="{D05E6CD6-9B51-4063-9DCE-547F342986C3}" destId="{587C4AEE-1666-4A49-823E-65243A8708F7}" srcOrd="1" destOrd="0" presId="urn:microsoft.com/office/officeart/2005/8/layout/vList2"/>
    <dgm:cxn modelId="{701E8DA7-4E79-4C7E-9E24-02C0488ECFB1}" type="presParOf" srcId="{D05E6CD6-9B51-4063-9DCE-547F342986C3}" destId="{77D54AC7-C2B2-486F-848D-779EAFC5C68B}" srcOrd="2" destOrd="0" presId="urn:microsoft.com/office/officeart/2005/8/layout/vList2"/>
    <dgm:cxn modelId="{A06F7D26-01AB-4C58-A5E4-4A31EA4CCEFB}" type="presParOf" srcId="{D05E6CD6-9B51-4063-9DCE-547F342986C3}" destId="{47F75755-5070-41FA-80B9-90596AD8CAFF}" srcOrd="3" destOrd="0" presId="urn:microsoft.com/office/officeart/2005/8/layout/vList2"/>
    <dgm:cxn modelId="{8E03417E-16FC-4D5F-AA14-14B914F092EB}" type="presParOf" srcId="{D05E6CD6-9B51-4063-9DCE-547F342986C3}" destId="{5D6DC998-87F5-43D7-B1D6-6BBE92AA248F}" srcOrd="4" destOrd="0" presId="urn:microsoft.com/office/officeart/2005/8/layout/vList2"/>
    <dgm:cxn modelId="{4FC120D1-4D35-4DD5-8CC1-99B01DF234E5}" type="presParOf" srcId="{D05E6CD6-9B51-4063-9DCE-547F342986C3}" destId="{7D75216E-8F50-4618-BFCE-ADDF81420C09}" srcOrd="5" destOrd="0" presId="urn:microsoft.com/office/officeart/2005/8/layout/vList2"/>
    <dgm:cxn modelId="{520F8D34-2A83-413F-B240-885F43D79115}" type="presParOf" srcId="{D05E6CD6-9B51-4063-9DCE-547F342986C3}" destId="{030B744F-B6CA-48EC-BD59-0823572CABD8}" srcOrd="6" destOrd="0" presId="urn:microsoft.com/office/officeart/2005/8/layout/vList2"/>
    <dgm:cxn modelId="{0687AA2C-0C5E-46A1-8E36-E7E6B9F1C5AE}" type="presParOf" srcId="{D05E6CD6-9B51-4063-9DCE-547F342986C3}" destId="{EC06B2B9-F3F2-4BDA-8E19-F4FF6648940A}" srcOrd="7" destOrd="0" presId="urn:microsoft.com/office/officeart/2005/8/layout/vList2"/>
    <dgm:cxn modelId="{B5281137-21B2-43CA-B4EA-A0053610A118}" type="presParOf" srcId="{D05E6CD6-9B51-4063-9DCE-547F342986C3}" destId="{36D58495-642D-4F20-885E-4A05D3C443CA}" srcOrd="8" destOrd="0" presId="urn:microsoft.com/office/officeart/2005/8/layout/vList2"/>
    <dgm:cxn modelId="{7B73974B-C1DC-4041-ABAE-A9F1240C22AE}" type="presParOf" srcId="{D05E6CD6-9B51-4063-9DCE-547F342986C3}" destId="{CAF4F149-4D3F-47F2-AF41-EF4E69C343E0}" srcOrd="9" destOrd="0" presId="urn:microsoft.com/office/officeart/2005/8/layout/vList2"/>
    <dgm:cxn modelId="{298A535A-6F8B-4CA8-9920-096CA140DCB2}" type="presParOf" srcId="{D05E6CD6-9B51-4063-9DCE-547F342986C3}" destId="{9FECFBB5-514D-4EB2-8879-6FAB788B00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0A7A-4469-4B4D-9AB2-737C816C420B}">
      <dsp:nvSpPr>
        <dsp:cNvPr id="0" name=""/>
        <dsp:cNvSpPr/>
      </dsp:nvSpPr>
      <dsp:spPr>
        <a:xfrm>
          <a:off x="0" y="52460"/>
          <a:ext cx="6513603" cy="1886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Static: Types checked before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run-time</a:t>
          </a:r>
        </a:p>
      </dsp:txBody>
      <dsp:txXfrm>
        <a:off x="92092" y="144552"/>
        <a:ext cx="6329419" cy="1702331"/>
      </dsp:txXfrm>
    </dsp:sp>
    <dsp:sp modelId="{DCEEC05B-5CC2-41DF-83A6-234FB4D8662D}">
      <dsp:nvSpPr>
        <dsp:cNvPr id="0" name=""/>
        <dsp:cNvSpPr/>
      </dsp:nvSpPr>
      <dsp:spPr>
        <a:xfrm>
          <a:off x="0" y="1999455"/>
          <a:ext cx="6513603" cy="18865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Pure Object Oriented Language: Everything is an object</a:t>
          </a:r>
        </a:p>
      </dsp:txBody>
      <dsp:txXfrm>
        <a:off x="92092" y="2091547"/>
        <a:ext cx="6329419" cy="1702331"/>
      </dsp:txXfrm>
    </dsp:sp>
    <dsp:sp modelId="{ACFA4962-D3CC-4B04-973D-8FC0306C6BDF}">
      <dsp:nvSpPr>
        <dsp:cNvPr id="0" name=""/>
        <dsp:cNvSpPr/>
      </dsp:nvSpPr>
      <dsp:spPr>
        <a:xfrm>
          <a:off x="0" y="3946450"/>
          <a:ext cx="6513603" cy="1886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 Language: Supports functional paradigms </a:t>
          </a:r>
        </a:p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 Immutability, Lazy Evaluation, Higher Order Functions, etc.)</a:t>
          </a:r>
        </a:p>
      </dsp:txBody>
      <dsp:txXfrm>
        <a:off x="92092" y="4038542"/>
        <a:ext cx="6329419" cy="1702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3C28F-FA0E-4A4D-ACDE-7A79F062A2B9}">
      <dsp:nvSpPr>
        <dsp:cNvPr id="0" name=""/>
        <dsp:cNvSpPr/>
      </dsp:nvSpPr>
      <dsp:spPr>
        <a:xfrm>
          <a:off x="0" y="36077"/>
          <a:ext cx="6513603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Native support for compiling Scala code</a:t>
          </a:r>
          <a:endParaRPr lang="en-US" sz="2300" kern="1200" dirty="0"/>
        </a:p>
      </dsp:txBody>
      <dsp:txXfrm>
        <a:off x="44602" y="80679"/>
        <a:ext cx="6424399" cy="824474"/>
      </dsp:txXfrm>
    </dsp:sp>
    <dsp:sp modelId="{77D54AC7-C2B2-486F-848D-779EAFC5C68B}">
      <dsp:nvSpPr>
        <dsp:cNvPr id="0" name=""/>
        <dsp:cNvSpPr/>
      </dsp:nvSpPr>
      <dsp:spPr>
        <a:xfrm>
          <a:off x="0" y="1015995"/>
          <a:ext cx="6513603" cy="913678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Define your tasks in Sc</a:t>
          </a:r>
          <a:r>
            <a:rPr lang="en-US" sz="2300" kern="1200"/>
            <a:t>ala</a:t>
          </a:r>
        </a:p>
      </dsp:txBody>
      <dsp:txXfrm>
        <a:off x="44602" y="1060597"/>
        <a:ext cx="6424399" cy="824474"/>
      </dsp:txXfrm>
    </dsp:sp>
    <dsp:sp modelId="{5D6DC998-87F5-43D7-B1D6-6BBE92AA248F}">
      <dsp:nvSpPr>
        <dsp:cNvPr id="0" name=""/>
        <dsp:cNvSpPr/>
      </dsp:nvSpPr>
      <dsp:spPr>
        <a:xfrm>
          <a:off x="0" y="1995914"/>
          <a:ext cx="6513603" cy="913678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Run them in parallel from sbt's interactive shell</a:t>
          </a:r>
          <a:endParaRPr lang="en-US" sz="2300" kern="1200"/>
        </a:p>
      </dsp:txBody>
      <dsp:txXfrm>
        <a:off x="44602" y="2040516"/>
        <a:ext cx="6424399" cy="824474"/>
      </dsp:txXfrm>
    </dsp:sp>
    <dsp:sp modelId="{030B744F-B6CA-48EC-BD59-0823572CABD8}">
      <dsp:nvSpPr>
        <dsp:cNvPr id="0" name=""/>
        <dsp:cNvSpPr/>
      </dsp:nvSpPr>
      <dsp:spPr>
        <a:xfrm>
          <a:off x="0" y="2975833"/>
          <a:ext cx="6513603" cy="913678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Continuous compilation, testing, and deployment</a:t>
          </a:r>
          <a:endParaRPr lang="en-US" sz="2300" kern="1200"/>
        </a:p>
      </dsp:txBody>
      <dsp:txXfrm>
        <a:off x="44602" y="3020435"/>
        <a:ext cx="6424399" cy="824474"/>
      </dsp:txXfrm>
    </dsp:sp>
    <dsp:sp modelId="{36D58495-642D-4F20-885E-4A05D3C443CA}">
      <dsp:nvSpPr>
        <dsp:cNvPr id="0" name=""/>
        <dsp:cNvSpPr/>
      </dsp:nvSpPr>
      <dsp:spPr>
        <a:xfrm>
          <a:off x="0" y="3955751"/>
          <a:ext cx="6513603" cy="913678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Dependency management</a:t>
          </a:r>
          <a:endParaRPr lang="en-US" sz="2300" kern="1200"/>
        </a:p>
      </dsp:txBody>
      <dsp:txXfrm>
        <a:off x="44602" y="4000353"/>
        <a:ext cx="6424399" cy="824474"/>
      </dsp:txXfrm>
    </dsp:sp>
    <dsp:sp modelId="{9FECFBB5-514D-4EB2-8879-6FAB788B00AE}">
      <dsp:nvSpPr>
        <dsp:cNvPr id="0" name=""/>
        <dsp:cNvSpPr/>
      </dsp:nvSpPr>
      <dsp:spPr>
        <a:xfrm>
          <a:off x="0" y="4935670"/>
          <a:ext cx="6513603" cy="9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Integration with the Scala interpreter for rapid iteration and debugging</a:t>
          </a:r>
          <a:endParaRPr lang="en-US" sz="2300" kern="1200"/>
        </a:p>
      </dsp:txBody>
      <dsp:txXfrm>
        <a:off x="44602" y="4980272"/>
        <a:ext cx="6424399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14EF-234F-4DCC-80EC-61876792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B67A-1EE5-4574-804F-6FEE05E5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8A58-D47B-4969-8F4D-C8CD2239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9A8A-D75A-4194-873E-4C77322A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A2B6-426B-47A4-8AC3-C218831A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1721-DE5C-42BD-A48E-083BC3EE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AE3AE-C6A3-469D-9528-FEEB2D6AE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F358-104F-409B-BB79-18B26C5C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0EAA-BC94-497A-84D2-9C2BB487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D214-0ECB-4EE7-94E2-E509A14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D7CF1-BB1E-480A-A44D-A5F9B62D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E55E0-6058-48B6-847A-8D7B0DA7D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EA86-0EB1-4DEC-A2DB-A588673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01E2-37ED-470F-A1B4-326C633E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12D1-4627-4193-A9E5-5164877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CBFD-FB92-4503-B571-52F73AA8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54B1-929D-4F65-BCE4-839BF39C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5038-E366-441F-8415-5925DD2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03AC-67CE-4B11-9E29-869956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3D5E-72B8-44A2-99DF-2C9CC9A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5979-86DE-4406-A3C0-E43A6587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87281-B665-4F5E-9B68-5FD780C3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9BCD-8B45-46A2-B9A8-EFA4E097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0622-3CA1-4B5F-BD3E-51550DB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BDE3-9477-4190-B73E-863C82FF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87C9-6C2F-469E-A8FF-31D8E6C5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6B8F-AE09-4853-A8DB-AFAB8551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D7539-5CC8-406D-95A3-2A1DC828D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6437-22BA-4886-AB01-A13DA2B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3B23-ECEA-493B-999C-54B4A4E3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539A5-5EC8-4F55-843D-641CC09B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307A-3798-4431-9ABD-0666E42E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02B4-7923-41A5-B348-D6712BB4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FD83-0B6C-46BC-BA9A-119B07838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D309-8184-42D5-AF87-16A028116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5DE8-AE2C-45B6-886B-C4DC9F951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EE63C-A958-438E-A0F1-AD0430C5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AB5CD-58AA-4A8B-A716-3387DCCE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DC5E-0C7C-4C54-B2A8-12ECEBED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7D6F-D4E2-45AC-AEA2-90F30BA8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A0E9C-AA65-447B-ABA6-4FCD74B1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371F3-2508-4C80-A290-4ED9C35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264F-D131-4F4C-8057-0F4A01FE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7F5CA-CAD6-4FDE-A68D-F1FF404C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F285-3AB4-4596-B5EE-973F37E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C6C7F-019D-4170-B033-AF95D855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81CB-1274-408B-9457-DCC39425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6360-9904-4F47-B3E5-3DF6EA22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C8587-0DC0-45BE-8FBD-EEAD398A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6C3B-C322-4A64-B4D3-8DEC297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55DD-DFF6-45BD-A826-11ABB299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954E-0A99-4437-AF54-39A2926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4FD9-98D6-4F22-8207-A0CDB1DF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0D648-8C03-4E17-BFA9-D7BC9E0F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01EE-E641-4ECA-877D-F82DC308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84FB-B3E9-49E3-9186-A7186944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7F3BA-10E9-43FD-8581-4920E0FE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27B5-4465-41D4-8A87-EAC07035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840AC-6A30-4672-B8C4-8DE2BE5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208F-DB50-493D-80CC-F9AFF0EE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494A-695C-4AE4-8004-0759252D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5650-7B79-480D-818F-C3ADC8877191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BA48-5401-40A7-B186-9CD5EFB93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A4E7-9D36-4F49-B85F-C0BC872E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BE69-889B-437D-A0D0-736D53045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90D64-5208-45BE-8709-A6C3C7F6E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 Scalable Language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6C356CE-4737-4199-85E8-1D5C7E8D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80" y="899751"/>
            <a:ext cx="2606584" cy="42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735B0-1D4A-4A33-BE69-B20D240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Static - Object Oriented &amp; Functional Language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D01B28B8-271F-4ECD-817E-D8C2C91C2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997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5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218F7-ED07-4EAF-A940-ED6486D5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1" y="680494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Scala Type Hierarchy</a:t>
            </a:r>
            <a:br>
              <a:rPr lang="en-US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ap, drawing&#10;&#10;Description automatically generated">
            <a:extLst>
              <a:ext uri="{FF2B5EF4-FFF2-40B4-BE49-F238E27FC236}">
                <a16:creationId xmlns:a16="http://schemas.microsoft.com/office/drawing/2014/main" id="{3815A4B2-6F37-4559-97E5-E8DA6389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3"/>
            <a:ext cx="12191999" cy="5397721"/>
          </a:xfrm>
        </p:spPr>
      </p:pic>
    </p:spTree>
    <p:extLst>
      <p:ext uri="{BB962C8B-B14F-4D97-AF65-F5344CB8AC3E}">
        <p14:creationId xmlns:p14="http://schemas.microsoft.com/office/powerpoint/2010/main" val="173408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84E41-0DEE-4841-97F7-5ABA047C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Collections Hierarchy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89F444-E40E-4899-85A9-57B2487C2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5" y="1877062"/>
            <a:ext cx="11050030" cy="4434843"/>
          </a:xfrm>
        </p:spPr>
      </p:pic>
    </p:spTree>
    <p:extLst>
      <p:ext uri="{BB962C8B-B14F-4D97-AF65-F5344CB8AC3E}">
        <p14:creationId xmlns:p14="http://schemas.microsoft.com/office/powerpoint/2010/main" val="330898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83069-F6D6-48F0-9260-0C16163C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Throwable Hierarchy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6BDBAA-867D-4596-843A-1B5E11B50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1690688"/>
            <a:ext cx="10648388" cy="5150747"/>
          </a:xfrm>
        </p:spPr>
      </p:pic>
    </p:spTree>
    <p:extLst>
      <p:ext uri="{BB962C8B-B14F-4D97-AF65-F5344CB8AC3E}">
        <p14:creationId xmlns:p14="http://schemas.microsoft.com/office/powerpoint/2010/main" val="412726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B006-86FF-4814-A4F3-950DE3B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r>
              <a:rPr lang="en-US" i="1">
                <a:solidFill>
                  <a:srgbClr val="FFFFFF"/>
                </a:solidFill>
              </a:rPr>
              <a:t>The interactive build tool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en-US" b="1" i="1">
                <a:solidFill>
                  <a:srgbClr val="FFFFFF"/>
                </a:solidFill>
              </a:rPr>
              <a:t>sbt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D77CB37-A19E-4209-A4D4-8E1234703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2992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21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Scalable Language</vt:lpstr>
      <vt:lpstr>Static - Object Oriented &amp; Functional Language</vt:lpstr>
      <vt:lpstr>Scala Type Hierarchy </vt:lpstr>
      <vt:lpstr>Collections Hierarchy</vt:lpstr>
      <vt:lpstr>Throwable Hierarchy</vt:lpstr>
      <vt:lpstr>  The interactive build tool: sbt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Language</dc:title>
  <dc:creator>Andreas Rigas</dc:creator>
  <cp:lastModifiedBy>Andreas Rigas</cp:lastModifiedBy>
  <cp:revision>1</cp:revision>
  <dcterms:created xsi:type="dcterms:W3CDTF">2020-02-05T23:38:33Z</dcterms:created>
  <dcterms:modified xsi:type="dcterms:W3CDTF">2020-02-05T23:39:15Z</dcterms:modified>
</cp:coreProperties>
</file>