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43" d="100"/>
          <a:sy n="143" d="100"/>
        </p:scale>
        <p:origin x="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3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00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C2BD883-C623-41E0-B7C9-15CF4E4743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8610" b="71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E1E6E8-6A8E-4386-B021-8389689C8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@!a%$^s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F549D-106E-429E-B525-3EC451CE9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</a:rPr>
              <a:t>Test Driven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3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385D263-9533-4CDD-9BC1-9134233FE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40" y="1431235"/>
            <a:ext cx="4870872" cy="33316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B8670A-9688-46F3-A9BE-4916554610B5}"/>
              </a:ext>
            </a:extLst>
          </p:cNvPr>
          <p:cNvSpPr txBox="1"/>
          <p:nvPr/>
        </p:nvSpPr>
        <p:spPr>
          <a:xfrm>
            <a:off x="8087362" y="1411068"/>
            <a:ext cx="338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Strategy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84DCF-C1ED-4F31-8D8F-445C18D437B2}"/>
              </a:ext>
            </a:extLst>
          </p:cNvPr>
          <p:cNvSpPr txBox="1"/>
          <p:nvPr/>
        </p:nvSpPr>
        <p:spPr>
          <a:xfrm>
            <a:off x="7836033" y="2644169"/>
            <a:ext cx="3653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Write test</a:t>
            </a:r>
          </a:p>
          <a:p>
            <a:pPr marL="342900" indent="-342900">
              <a:buAutoNum type="arabicPeriod"/>
            </a:pPr>
            <a:r>
              <a:rPr lang="en-US" sz="3200" dirty="0"/>
              <a:t>Make it pass</a:t>
            </a:r>
          </a:p>
          <a:p>
            <a:pPr marL="342900" indent="-342900">
              <a:buAutoNum type="arabicPeriod"/>
            </a:pPr>
            <a:r>
              <a:rPr lang="en-US" sz="32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323981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7450-05AC-41E6-8AC3-3947222C5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676" y="748141"/>
            <a:ext cx="9440034" cy="788881"/>
          </a:xfrm>
        </p:spPr>
        <p:txBody>
          <a:bodyPr>
            <a:normAutofit fontScale="90000"/>
          </a:bodyPr>
          <a:lstStyle/>
          <a:p>
            <a:r>
              <a:rPr lang="en-US" dirty="0"/>
              <a:t>Unit Test, </a:t>
            </a:r>
            <a:br>
              <a:rPr lang="en-US" dirty="0"/>
            </a:br>
            <a:r>
              <a:rPr lang="en-US" dirty="0"/>
              <a:t>Property based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94674-2280-4F7D-B4D9-304B2C8B9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676" y="1613384"/>
            <a:ext cx="9440034" cy="469465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Unit Test: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Eazzy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Quick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That’s it!</a:t>
            </a:r>
          </a:p>
          <a:p>
            <a:pPr algn="l"/>
            <a:r>
              <a:rPr lang="en-US" dirty="0"/>
              <a:t>Property-based Testing: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Write takes more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Takes more time to run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Refactoring code might take more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Covering edge cases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Most of the cases is simply powerful!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1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EFD6-6691-44E7-8A20-B51D9C74C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423" y="397566"/>
            <a:ext cx="9440034" cy="788881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Property-based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3EB68-8CBB-4A95-9CB8-BB471246B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1507367"/>
            <a:ext cx="9440034" cy="39260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Property-based Testing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Define properties about the code. “For example: you have a function that calculates sin Set[-1,1]”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Creates randomized inputs to ensure the defined properties are correct </a:t>
            </a:r>
          </a:p>
        </p:txBody>
      </p:sp>
    </p:spTree>
    <p:extLst>
      <p:ext uri="{BB962C8B-B14F-4D97-AF65-F5344CB8AC3E}">
        <p14:creationId xmlns:p14="http://schemas.microsoft.com/office/powerpoint/2010/main" val="1725330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6E2E8"/>
      </a:lt2>
      <a:accent1>
        <a:srgbClr val="6EB23D"/>
      </a:accent1>
      <a:accent2>
        <a:srgbClr val="96AB30"/>
      </a:accent2>
      <a:accent3>
        <a:srgbClr val="BD9E41"/>
      </a:accent3>
      <a:accent4>
        <a:srgbClr val="B86034"/>
      </a:accent4>
      <a:accent5>
        <a:srgbClr val="CA4650"/>
      </a:accent5>
      <a:accent6>
        <a:srgbClr val="B83476"/>
      </a:accent6>
      <a:hlink>
        <a:srgbClr val="C45A50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93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Goudy Old Style</vt:lpstr>
      <vt:lpstr>Wingdings 2</vt:lpstr>
      <vt:lpstr>SlateVTI</vt:lpstr>
      <vt:lpstr>@!a%$^s</vt:lpstr>
      <vt:lpstr>PowerPoint Presentation</vt:lpstr>
      <vt:lpstr>Unit Test,  Property based Test</vt:lpstr>
      <vt:lpstr>Property-based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@!a%$^s</dc:title>
  <dc:creator>Andreas Rigas</dc:creator>
  <cp:lastModifiedBy>Rigas, Andreas (Software Developer)</cp:lastModifiedBy>
  <cp:revision>6</cp:revision>
  <dcterms:created xsi:type="dcterms:W3CDTF">2020-02-18T22:58:28Z</dcterms:created>
  <dcterms:modified xsi:type="dcterms:W3CDTF">2020-04-26T02:26:46Z</dcterms:modified>
</cp:coreProperties>
</file>