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7" r:id="rId7"/>
    <p:sldId id="268" r:id="rId8"/>
    <p:sldId id="262" r:id="rId9"/>
    <p:sldId id="270" r:id="rId10"/>
    <p:sldId id="269" r:id="rId11"/>
    <p:sldId id="271" r:id="rId12"/>
    <p:sldId id="266" r:id="rId13"/>
    <p:sldId id="264" r:id="rId14"/>
    <p:sldId id="272" r:id="rId15"/>
    <p:sldId id="273" r:id="rId16"/>
    <p:sldId id="274" r:id="rId17"/>
    <p:sldId id="275" r:id="rId18"/>
    <p:sldId id="27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CA1893-7BF9-4E4F-83AA-082C68E6379E}" v="4084" dt="2022-06-05T03:22:31.8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2" d="100"/>
          <a:sy n="82" d="100"/>
        </p:scale>
        <p:origin x="8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Davis" userId="6a23e5fc18587800" providerId="LiveId" clId="{05CA1893-7BF9-4E4F-83AA-082C68E6379E}"/>
    <pc:docChg chg="undo custSel addSld delSld modSld sldOrd">
      <pc:chgData name="Andrew Davis" userId="6a23e5fc18587800" providerId="LiveId" clId="{05CA1893-7BF9-4E4F-83AA-082C68E6379E}" dt="2022-06-05T19:07:47.444" v="10540" actId="20577"/>
      <pc:docMkLst>
        <pc:docMk/>
      </pc:docMkLst>
      <pc:sldChg chg="modSp new mod">
        <pc:chgData name="Andrew Davis" userId="6a23e5fc18587800" providerId="LiveId" clId="{05CA1893-7BF9-4E4F-83AA-082C68E6379E}" dt="2022-06-02T03:19:23.952" v="62" actId="20577"/>
        <pc:sldMkLst>
          <pc:docMk/>
          <pc:sldMk cId="1857789766" sldId="256"/>
        </pc:sldMkLst>
        <pc:spChg chg="mod">
          <ac:chgData name="Andrew Davis" userId="6a23e5fc18587800" providerId="LiveId" clId="{05CA1893-7BF9-4E4F-83AA-082C68E6379E}" dt="2022-06-02T03:19:23.952" v="62" actId="20577"/>
          <ac:spMkLst>
            <pc:docMk/>
            <pc:sldMk cId="1857789766" sldId="256"/>
            <ac:spMk id="2" creationId="{8D67C4E2-4658-ACE0-7760-8E61842C6A46}"/>
          </ac:spMkLst>
        </pc:spChg>
      </pc:sldChg>
      <pc:sldChg chg="modSp new mod">
        <pc:chgData name="Andrew Davis" userId="6a23e5fc18587800" providerId="LiveId" clId="{05CA1893-7BF9-4E4F-83AA-082C68E6379E}" dt="2022-06-02T03:23:28.474" v="597" actId="20577"/>
        <pc:sldMkLst>
          <pc:docMk/>
          <pc:sldMk cId="3123621951" sldId="257"/>
        </pc:sldMkLst>
        <pc:spChg chg="mod">
          <ac:chgData name="Andrew Davis" userId="6a23e5fc18587800" providerId="LiveId" clId="{05CA1893-7BF9-4E4F-83AA-082C68E6379E}" dt="2022-06-02T03:20:28.303" v="78" actId="20577"/>
          <ac:spMkLst>
            <pc:docMk/>
            <pc:sldMk cId="3123621951" sldId="257"/>
            <ac:spMk id="2" creationId="{8659AFBD-46F1-4E44-26E1-B4F928B83CE0}"/>
          </ac:spMkLst>
        </pc:spChg>
        <pc:spChg chg="mod">
          <ac:chgData name="Andrew Davis" userId="6a23e5fc18587800" providerId="LiveId" clId="{05CA1893-7BF9-4E4F-83AA-082C68E6379E}" dt="2022-06-02T03:23:28.474" v="597" actId="20577"/>
          <ac:spMkLst>
            <pc:docMk/>
            <pc:sldMk cId="3123621951" sldId="257"/>
            <ac:spMk id="3" creationId="{36BB3367-9142-F7D7-4E79-4E5811446E11}"/>
          </ac:spMkLst>
        </pc:spChg>
      </pc:sldChg>
      <pc:sldChg chg="addSp modSp new mod">
        <pc:chgData name="Andrew Davis" userId="6a23e5fc18587800" providerId="LiveId" clId="{05CA1893-7BF9-4E4F-83AA-082C68E6379E}" dt="2022-06-02T03:30:01.318" v="1760" actId="1076"/>
        <pc:sldMkLst>
          <pc:docMk/>
          <pc:sldMk cId="3652941278" sldId="258"/>
        </pc:sldMkLst>
        <pc:spChg chg="mod">
          <ac:chgData name="Andrew Davis" userId="6a23e5fc18587800" providerId="LiveId" clId="{05CA1893-7BF9-4E4F-83AA-082C68E6379E}" dt="2022-06-02T03:23:38.613" v="609" actId="20577"/>
          <ac:spMkLst>
            <pc:docMk/>
            <pc:sldMk cId="3652941278" sldId="258"/>
            <ac:spMk id="2" creationId="{4302FDD5-387E-C6D5-5763-3878DD829485}"/>
          </ac:spMkLst>
        </pc:spChg>
        <pc:spChg chg="mod">
          <ac:chgData name="Andrew Davis" userId="6a23e5fc18587800" providerId="LiveId" clId="{05CA1893-7BF9-4E4F-83AA-082C68E6379E}" dt="2022-06-02T03:29:55.713" v="1758" actId="14100"/>
          <ac:spMkLst>
            <pc:docMk/>
            <pc:sldMk cId="3652941278" sldId="258"/>
            <ac:spMk id="3" creationId="{8BA52065-DF9D-4631-DA07-A33D3904CDC2}"/>
          </ac:spMkLst>
        </pc:spChg>
        <pc:graphicFrameChg chg="add mod modGraphic">
          <ac:chgData name="Andrew Davis" userId="6a23e5fc18587800" providerId="LiveId" clId="{05CA1893-7BF9-4E4F-83AA-082C68E6379E}" dt="2022-06-02T03:29:58.852" v="1759" actId="1076"/>
          <ac:graphicFrameMkLst>
            <pc:docMk/>
            <pc:sldMk cId="3652941278" sldId="258"/>
            <ac:graphicFrameMk id="4" creationId="{C0C250B7-A81C-9C28-FA49-4887BED44F9D}"/>
          </ac:graphicFrameMkLst>
        </pc:graphicFrameChg>
        <pc:graphicFrameChg chg="add mod modGraphic">
          <ac:chgData name="Andrew Davis" userId="6a23e5fc18587800" providerId="LiveId" clId="{05CA1893-7BF9-4E4F-83AA-082C68E6379E}" dt="2022-06-02T03:30:01.318" v="1760" actId="1076"/>
          <ac:graphicFrameMkLst>
            <pc:docMk/>
            <pc:sldMk cId="3652941278" sldId="258"/>
            <ac:graphicFrameMk id="5" creationId="{07DF9B35-83F3-4514-B807-EA2F9F6EC679}"/>
          </ac:graphicFrameMkLst>
        </pc:graphicFrameChg>
      </pc:sldChg>
      <pc:sldChg chg="addSp delSp modSp new mod">
        <pc:chgData name="Andrew Davis" userId="6a23e5fc18587800" providerId="LiveId" clId="{05CA1893-7BF9-4E4F-83AA-082C68E6379E}" dt="2022-06-02T03:35:21.699" v="2234" actId="20577"/>
        <pc:sldMkLst>
          <pc:docMk/>
          <pc:sldMk cId="4224418238" sldId="259"/>
        </pc:sldMkLst>
        <pc:spChg chg="mod">
          <ac:chgData name="Andrew Davis" userId="6a23e5fc18587800" providerId="LiveId" clId="{05CA1893-7BF9-4E4F-83AA-082C68E6379E}" dt="2022-06-02T03:31:59.664" v="1782" actId="20577"/>
          <ac:spMkLst>
            <pc:docMk/>
            <pc:sldMk cId="4224418238" sldId="259"/>
            <ac:spMk id="2" creationId="{57D85AE2-85B2-BDB8-98AB-7B665E544399}"/>
          </ac:spMkLst>
        </pc:spChg>
        <pc:spChg chg="del">
          <ac:chgData name="Andrew Davis" userId="6a23e5fc18587800" providerId="LiveId" clId="{05CA1893-7BF9-4E4F-83AA-082C68E6379E}" dt="2022-06-02T03:32:09.634" v="1783" actId="3680"/>
          <ac:spMkLst>
            <pc:docMk/>
            <pc:sldMk cId="4224418238" sldId="259"/>
            <ac:spMk id="3" creationId="{AA65F61C-5BD0-30D3-857D-EA74AFA44D87}"/>
          </ac:spMkLst>
        </pc:spChg>
        <pc:graphicFrameChg chg="add mod ord modGraphic">
          <ac:chgData name="Andrew Davis" userId="6a23e5fc18587800" providerId="LiveId" clId="{05CA1893-7BF9-4E4F-83AA-082C68E6379E}" dt="2022-06-02T03:35:21.699" v="2234" actId="20577"/>
          <ac:graphicFrameMkLst>
            <pc:docMk/>
            <pc:sldMk cId="4224418238" sldId="259"/>
            <ac:graphicFrameMk id="4" creationId="{FEC44B2B-4B5A-940D-AAA1-C540EE660B42}"/>
          </ac:graphicFrameMkLst>
        </pc:graphicFrameChg>
      </pc:sldChg>
      <pc:sldChg chg="addSp delSp modSp new mod">
        <pc:chgData name="Andrew Davis" userId="6a23e5fc18587800" providerId="LiveId" clId="{05CA1893-7BF9-4E4F-83AA-082C68E6379E}" dt="2022-06-02T03:40:49.064" v="2905" actId="14100"/>
        <pc:sldMkLst>
          <pc:docMk/>
          <pc:sldMk cId="226264010" sldId="260"/>
        </pc:sldMkLst>
        <pc:spChg chg="mod">
          <ac:chgData name="Andrew Davis" userId="6a23e5fc18587800" providerId="LiveId" clId="{05CA1893-7BF9-4E4F-83AA-082C68E6379E}" dt="2022-06-02T03:35:41.962" v="2261" actId="20577"/>
          <ac:spMkLst>
            <pc:docMk/>
            <pc:sldMk cId="226264010" sldId="260"/>
            <ac:spMk id="2" creationId="{3EA85752-D40C-D511-469F-5B9F34754F02}"/>
          </ac:spMkLst>
        </pc:spChg>
        <pc:spChg chg="del">
          <ac:chgData name="Andrew Davis" userId="6a23e5fc18587800" providerId="LiveId" clId="{05CA1893-7BF9-4E4F-83AA-082C68E6379E}" dt="2022-06-02T03:36:09.025" v="2262" actId="478"/>
          <ac:spMkLst>
            <pc:docMk/>
            <pc:sldMk cId="226264010" sldId="260"/>
            <ac:spMk id="3" creationId="{E40EB508-D5F3-CB9A-B26F-54A7F733F1DD}"/>
          </ac:spMkLst>
        </pc:spChg>
        <pc:spChg chg="add mod">
          <ac:chgData name="Andrew Davis" userId="6a23e5fc18587800" providerId="LiveId" clId="{05CA1893-7BF9-4E4F-83AA-082C68E6379E}" dt="2022-06-02T03:40:49.064" v="2905" actId="14100"/>
          <ac:spMkLst>
            <pc:docMk/>
            <pc:sldMk cId="226264010" sldId="260"/>
            <ac:spMk id="10" creationId="{1F1CA62B-6FF3-A5F1-F906-4F14BE09E885}"/>
          </ac:spMkLst>
        </pc:spChg>
        <pc:graphicFrameChg chg="add mod modGraphic">
          <ac:chgData name="Andrew Davis" userId="6a23e5fc18587800" providerId="LiveId" clId="{05CA1893-7BF9-4E4F-83AA-082C68E6379E}" dt="2022-06-02T03:39:39.170" v="2887" actId="14100"/>
          <ac:graphicFrameMkLst>
            <pc:docMk/>
            <pc:sldMk cId="226264010" sldId="260"/>
            <ac:graphicFrameMk id="4" creationId="{4D8944A1-3B7B-1867-9828-6F635C0377B8}"/>
          </ac:graphicFrameMkLst>
        </pc:graphicFrameChg>
        <pc:cxnChg chg="add del mod">
          <ac:chgData name="Andrew Davis" userId="6a23e5fc18587800" providerId="LiveId" clId="{05CA1893-7BF9-4E4F-83AA-082C68E6379E}" dt="2022-06-02T03:40:00.768" v="2895" actId="11529"/>
          <ac:cxnSpMkLst>
            <pc:docMk/>
            <pc:sldMk cId="226264010" sldId="260"/>
            <ac:cxnSpMk id="6" creationId="{6B08D6FF-A3FE-8AA0-FF2E-D28E737B6AC2}"/>
          </ac:cxnSpMkLst>
        </pc:cxnChg>
      </pc:sldChg>
      <pc:sldChg chg="addSp delSp modSp new del mod">
        <pc:chgData name="Andrew Davis" userId="6a23e5fc18587800" providerId="LiveId" clId="{05CA1893-7BF9-4E4F-83AA-082C68E6379E}" dt="2022-06-02T16:39:03.276" v="4661" actId="47"/>
        <pc:sldMkLst>
          <pc:docMk/>
          <pc:sldMk cId="2212242511" sldId="261"/>
        </pc:sldMkLst>
        <pc:spChg chg="mod">
          <ac:chgData name="Andrew Davis" userId="6a23e5fc18587800" providerId="LiveId" clId="{05CA1893-7BF9-4E4F-83AA-082C68E6379E}" dt="2022-06-02T16:37:32.333" v="4416" actId="20577"/>
          <ac:spMkLst>
            <pc:docMk/>
            <pc:sldMk cId="2212242511" sldId="261"/>
            <ac:spMk id="2" creationId="{1BD42AC1-A3C7-07D3-752B-A73665D24428}"/>
          </ac:spMkLst>
        </pc:spChg>
        <pc:spChg chg="del">
          <ac:chgData name="Andrew Davis" userId="6a23e5fc18587800" providerId="LiveId" clId="{05CA1893-7BF9-4E4F-83AA-082C68E6379E}" dt="2022-06-02T03:41:43.328" v="3049" actId="478"/>
          <ac:spMkLst>
            <pc:docMk/>
            <pc:sldMk cId="2212242511" sldId="261"/>
            <ac:spMk id="3" creationId="{8C5C844F-5E75-C316-9080-3B1A70F6A212}"/>
          </ac:spMkLst>
        </pc:spChg>
        <pc:spChg chg="add mod">
          <ac:chgData name="Andrew Davis" userId="6a23e5fc18587800" providerId="LiveId" clId="{05CA1893-7BF9-4E4F-83AA-082C68E6379E}" dt="2022-06-02T16:37:39.386" v="4418" actId="1076"/>
          <ac:spMkLst>
            <pc:docMk/>
            <pc:sldMk cId="2212242511" sldId="261"/>
            <ac:spMk id="4" creationId="{B4943C72-CCF6-BE8B-D05D-305EE26C5616}"/>
          </ac:spMkLst>
        </pc:spChg>
        <pc:spChg chg="add del mod">
          <ac:chgData name="Andrew Davis" userId="6a23e5fc18587800" providerId="LiveId" clId="{05CA1893-7BF9-4E4F-83AA-082C68E6379E}" dt="2022-06-02T16:37:36.631" v="4417" actId="478"/>
          <ac:spMkLst>
            <pc:docMk/>
            <pc:sldMk cId="2212242511" sldId="261"/>
            <ac:spMk id="5" creationId="{5C48CA5B-DA25-A6F0-AED2-B4C2BCB8DAB2}"/>
          </ac:spMkLst>
        </pc:spChg>
        <pc:spChg chg="add del mod">
          <ac:chgData name="Andrew Davis" userId="6a23e5fc18587800" providerId="LiveId" clId="{05CA1893-7BF9-4E4F-83AA-082C68E6379E}" dt="2022-06-02T16:37:36.631" v="4417" actId="478"/>
          <ac:spMkLst>
            <pc:docMk/>
            <pc:sldMk cId="2212242511" sldId="261"/>
            <ac:spMk id="6" creationId="{F7B3B94D-5F63-4032-BFEB-67D01A776351}"/>
          </ac:spMkLst>
        </pc:spChg>
        <pc:spChg chg="add del mod">
          <ac:chgData name="Andrew Davis" userId="6a23e5fc18587800" providerId="LiveId" clId="{05CA1893-7BF9-4E4F-83AA-082C68E6379E}" dt="2022-06-02T16:37:36.631" v="4417" actId="478"/>
          <ac:spMkLst>
            <pc:docMk/>
            <pc:sldMk cId="2212242511" sldId="261"/>
            <ac:spMk id="7" creationId="{E457E971-C897-29FC-C6EB-C7BCB6D86C57}"/>
          </ac:spMkLst>
        </pc:spChg>
        <pc:spChg chg="add del mod">
          <ac:chgData name="Andrew Davis" userId="6a23e5fc18587800" providerId="LiveId" clId="{05CA1893-7BF9-4E4F-83AA-082C68E6379E}" dt="2022-06-02T16:37:36.631" v="4417" actId="478"/>
          <ac:spMkLst>
            <pc:docMk/>
            <pc:sldMk cId="2212242511" sldId="261"/>
            <ac:spMk id="8" creationId="{3E892A98-8805-3313-A2F4-79158624923D}"/>
          </ac:spMkLst>
        </pc:spChg>
        <pc:spChg chg="add del mod">
          <ac:chgData name="Andrew Davis" userId="6a23e5fc18587800" providerId="LiveId" clId="{05CA1893-7BF9-4E4F-83AA-082C68E6379E}" dt="2022-06-02T16:37:36.631" v="4417" actId="478"/>
          <ac:spMkLst>
            <pc:docMk/>
            <pc:sldMk cId="2212242511" sldId="261"/>
            <ac:spMk id="9" creationId="{1663AA6F-E9EF-63AD-72CF-2553386DFBA0}"/>
          </ac:spMkLst>
        </pc:spChg>
      </pc:sldChg>
      <pc:sldChg chg="addSp modSp new mod ord">
        <pc:chgData name="Andrew Davis" userId="6a23e5fc18587800" providerId="LiveId" clId="{05CA1893-7BF9-4E4F-83AA-082C68E6379E}" dt="2022-06-04T04:12:49.333" v="5599" actId="20577"/>
        <pc:sldMkLst>
          <pc:docMk/>
          <pc:sldMk cId="986261277" sldId="262"/>
        </pc:sldMkLst>
        <pc:spChg chg="add mod">
          <ac:chgData name="Andrew Davis" userId="6a23e5fc18587800" providerId="LiveId" clId="{05CA1893-7BF9-4E4F-83AA-082C68E6379E}" dt="2022-06-04T04:12:49.333" v="5599" actId="20577"/>
          <ac:spMkLst>
            <pc:docMk/>
            <pc:sldMk cId="986261277" sldId="262"/>
            <ac:spMk id="4" creationId="{BB68C902-1EC7-9165-BF9F-AD907417A961}"/>
          </ac:spMkLst>
        </pc:spChg>
      </pc:sldChg>
      <pc:sldChg chg="addSp delSp modSp add del mod ord">
        <pc:chgData name="Andrew Davis" userId="6a23e5fc18587800" providerId="LiveId" clId="{05CA1893-7BF9-4E4F-83AA-082C68E6379E}" dt="2022-06-05T02:55:08.922" v="8017" actId="2696"/>
        <pc:sldMkLst>
          <pc:docMk/>
          <pc:sldMk cId="1399196476" sldId="263"/>
        </pc:sldMkLst>
        <pc:spChg chg="mod">
          <ac:chgData name="Andrew Davis" userId="6a23e5fc18587800" providerId="LiveId" clId="{05CA1893-7BF9-4E4F-83AA-082C68E6379E}" dt="2022-06-02T16:40:03.383" v="4678" actId="20577"/>
          <ac:spMkLst>
            <pc:docMk/>
            <pc:sldMk cId="1399196476" sldId="263"/>
            <ac:spMk id="2" creationId="{1BD42AC1-A3C7-07D3-752B-A73665D24428}"/>
          </ac:spMkLst>
        </pc:spChg>
        <pc:spChg chg="mod">
          <ac:chgData name="Andrew Davis" userId="6a23e5fc18587800" providerId="LiveId" clId="{05CA1893-7BF9-4E4F-83AA-082C68E6379E}" dt="2022-06-02T16:40:15.748" v="4680" actId="1076"/>
          <ac:spMkLst>
            <pc:docMk/>
            <pc:sldMk cId="1399196476" sldId="263"/>
            <ac:spMk id="4" creationId="{B4943C72-CCF6-BE8B-D05D-305EE26C5616}"/>
          </ac:spMkLst>
        </pc:spChg>
        <pc:spChg chg="del">
          <ac:chgData name="Andrew Davis" userId="6a23e5fc18587800" providerId="LiveId" clId="{05CA1893-7BF9-4E4F-83AA-082C68E6379E}" dt="2022-06-02T16:40:11.048" v="4679" actId="478"/>
          <ac:spMkLst>
            <pc:docMk/>
            <pc:sldMk cId="1399196476" sldId="263"/>
            <ac:spMk id="5" creationId="{5C48CA5B-DA25-A6F0-AED2-B4C2BCB8DAB2}"/>
          </ac:spMkLst>
        </pc:spChg>
        <pc:spChg chg="del">
          <ac:chgData name="Andrew Davis" userId="6a23e5fc18587800" providerId="LiveId" clId="{05CA1893-7BF9-4E4F-83AA-082C68E6379E}" dt="2022-06-02T16:40:11.048" v="4679" actId="478"/>
          <ac:spMkLst>
            <pc:docMk/>
            <pc:sldMk cId="1399196476" sldId="263"/>
            <ac:spMk id="6" creationId="{F7B3B94D-5F63-4032-BFEB-67D01A776351}"/>
          </ac:spMkLst>
        </pc:spChg>
        <pc:spChg chg="del">
          <ac:chgData name="Andrew Davis" userId="6a23e5fc18587800" providerId="LiveId" clId="{05CA1893-7BF9-4E4F-83AA-082C68E6379E}" dt="2022-06-02T16:40:11.048" v="4679" actId="478"/>
          <ac:spMkLst>
            <pc:docMk/>
            <pc:sldMk cId="1399196476" sldId="263"/>
            <ac:spMk id="7" creationId="{E457E971-C897-29FC-C6EB-C7BCB6D86C57}"/>
          </ac:spMkLst>
        </pc:spChg>
        <pc:spChg chg="mod">
          <ac:chgData name="Andrew Davis" userId="6a23e5fc18587800" providerId="LiveId" clId="{05CA1893-7BF9-4E4F-83AA-082C68E6379E}" dt="2022-06-03T04:02:19.614" v="5036" actId="14100"/>
          <ac:spMkLst>
            <pc:docMk/>
            <pc:sldMk cId="1399196476" sldId="263"/>
            <ac:spMk id="8" creationId="{3E892A98-8805-3313-A2F4-79158624923D}"/>
          </ac:spMkLst>
        </pc:spChg>
        <pc:spChg chg="del">
          <ac:chgData name="Andrew Davis" userId="6a23e5fc18587800" providerId="LiveId" clId="{05CA1893-7BF9-4E4F-83AA-082C68E6379E}" dt="2022-06-02T16:37:03.246" v="4346" actId="478"/>
          <ac:spMkLst>
            <pc:docMk/>
            <pc:sldMk cId="1399196476" sldId="263"/>
            <ac:spMk id="9" creationId="{1663AA6F-E9EF-63AD-72CF-2553386DFBA0}"/>
          </ac:spMkLst>
        </pc:spChg>
        <pc:spChg chg="add mod">
          <ac:chgData name="Andrew Davis" userId="6a23e5fc18587800" providerId="LiveId" clId="{05CA1893-7BF9-4E4F-83AA-082C68E6379E}" dt="2022-06-02T16:39:58.448" v="4665"/>
          <ac:spMkLst>
            <pc:docMk/>
            <pc:sldMk cId="1399196476" sldId="263"/>
            <ac:spMk id="10" creationId="{63418B88-183C-13B1-39AF-BFD9D1FEC61E}"/>
          </ac:spMkLst>
        </pc:spChg>
        <pc:spChg chg="add mod">
          <ac:chgData name="Andrew Davis" userId="6a23e5fc18587800" providerId="LiveId" clId="{05CA1893-7BF9-4E4F-83AA-082C68E6379E}" dt="2022-06-03T03:36:03.972" v="4787" actId="120"/>
          <ac:spMkLst>
            <pc:docMk/>
            <pc:sldMk cId="1399196476" sldId="263"/>
            <ac:spMk id="11" creationId="{16153206-9905-E9DC-3E3D-EE9438366E7B}"/>
          </ac:spMkLst>
        </pc:spChg>
        <pc:spChg chg="add mod">
          <ac:chgData name="Andrew Davis" userId="6a23e5fc18587800" providerId="LiveId" clId="{05CA1893-7BF9-4E4F-83AA-082C68E6379E}" dt="2022-06-03T03:36:34.105" v="4899" actId="20577"/>
          <ac:spMkLst>
            <pc:docMk/>
            <pc:sldMk cId="1399196476" sldId="263"/>
            <ac:spMk id="12" creationId="{6EB6245A-EF91-3279-7A8C-41D21F97AAF9}"/>
          </ac:spMkLst>
        </pc:spChg>
        <pc:spChg chg="add mod">
          <ac:chgData name="Andrew Davis" userId="6a23e5fc18587800" providerId="LiveId" clId="{05CA1893-7BF9-4E4F-83AA-082C68E6379E}" dt="2022-06-03T03:37:05.250" v="5006" actId="14100"/>
          <ac:spMkLst>
            <pc:docMk/>
            <pc:sldMk cId="1399196476" sldId="263"/>
            <ac:spMk id="13" creationId="{436C3018-B238-6A55-E4AC-6621ED5EE00F}"/>
          </ac:spMkLst>
        </pc:spChg>
        <pc:spChg chg="add mod">
          <ac:chgData name="Andrew Davis" userId="6a23e5fc18587800" providerId="LiveId" clId="{05CA1893-7BF9-4E4F-83AA-082C68E6379E}" dt="2022-06-03T04:02:44.687" v="5092" actId="20577"/>
          <ac:spMkLst>
            <pc:docMk/>
            <pc:sldMk cId="1399196476" sldId="263"/>
            <ac:spMk id="14" creationId="{1EB6154D-A813-E5CD-4120-73F594E1F805}"/>
          </ac:spMkLst>
        </pc:spChg>
      </pc:sldChg>
      <pc:sldChg chg="addSp modSp add mod">
        <pc:chgData name="Andrew Davis" userId="6a23e5fc18587800" providerId="LiveId" clId="{05CA1893-7BF9-4E4F-83AA-082C68E6379E}" dt="2022-06-02T16:39:55.080" v="4664" actId="1076"/>
        <pc:sldMkLst>
          <pc:docMk/>
          <pc:sldMk cId="3386386290" sldId="264"/>
        </pc:sldMkLst>
        <pc:spChg chg="add mod">
          <ac:chgData name="Andrew Davis" userId="6a23e5fc18587800" providerId="LiveId" clId="{05CA1893-7BF9-4E4F-83AA-082C68E6379E}" dt="2022-06-02T16:39:55.080" v="4664" actId="1076"/>
          <ac:spMkLst>
            <pc:docMk/>
            <pc:sldMk cId="3386386290" sldId="264"/>
            <ac:spMk id="10" creationId="{64CE9AAB-EC64-D40E-C95E-300C5DC45791}"/>
          </ac:spMkLst>
        </pc:spChg>
      </pc:sldChg>
      <pc:sldChg chg="add del">
        <pc:chgData name="Andrew Davis" userId="6a23e5fc18587800" providerId="LiveId" clId="{05CA1893-7BF9-4E4F-83AA-082C68E6379E}" dt="2022-06-05T02:57:36.434" v="8239" actId="47"/>
        <pc:sldMkLst>
          <pc:docMk/>
          <pc:sldMk cId="3712216270" sldId="265"/>
        </pc:sldMkLst>
      </pc:sldChg>
      <pc:sldChg chg="add">
        <pc:chgData name="Andrew Davis" userId="6a23e5fc18587800" providerId="LiveId" clId="{05CA1893-7BF9-4E4F-83AA-082C68E6379E}" dt="2022-06-04T03:52:31.498" v="5093" actId="2890"/>
        <pc:sldMkLst>
          <pc:docMk/>
          <pc:sldMk cId="92767228" sldId="266"/>
        </pc:sldMkLst>
      </pc:sldChg>
      <pc:sldChg chg="add">
        <pc:chgData name="Andrew Davis" userId="6a23e5fc18587800" providerId="LiveId" clId="{05CA1893-7BF9-4E4F-83AA-082C68E6379E}" dt="2022-06-04T03:52:45.573" v="5142" actId="2890"/>
        <pc:sldMkLst>
          <pc:docMk/>
          <pc:sldMk cId="3117716867" sldId="267"/>
        </pc:sldMkLst>
      </pc:sldChg>
      <pc:sldChg chg="addSp delSp modSp new mod ord">
        <pc:chgData name="Andrew Davis" userId="6a23e5fc18587800" providerId="LiveId" clId="{05CA1893-7BF9-4E4F-83AA-082C68E6379E}" dt="2022-06-04T20:56:40.922" v="6389" actId="20577"/>
        <pc:sldMkLst>
          <pc:docMk/>
          <pc:sldMk cId="124404896" sldId="268"/>
        </pc:sldMkLst>
        <pc:spChg chg="del">
          <ac:chgData name="Andrew Davis" userId="6a23e5fc18587800" providerId="LiveId" clId="{05CA1893-7BF9-4E4F-83AA-082C68E6379E}" dt="2022-06-04T03:53:18.311" v="5171" actId="1032"/>
          <ac:spMkLst>
            <pc:docMk/>
            <pc:sldMk cId="124404896" sldId="268"/>
            <ac:spMk id="3" creationId="{01325458-4D97-BBE5-B72A-3C091A7D58E1}"/>
          </ac:spMkLst>
        </pc:spChg>
        <pc:graphicFrameChg chg="add mod modGraphic">
          <ac:chgData name="Andrew Davis" userId="6a23e5fc18587800" providerId="LiveId" clId="{05CA1893-7BF9-4E4F-83AA-082C68E6379E}" dt="2022-06-04T20:56:40.922" v="6389" actId="20577"/>
          <ac:graphicFrameMkLst>
            <pc:docMk/>
            <pc:sldMk cId="124404896" sldId="268"/>
            <ac:graphicFrameMk id="4" creationId="{63F2ADFE-5393-FF28-DBAA-D20D701E9214}"/>
          </ac:graphicFrameMkLst>
        </pc:graphicFrameChg>
      </pc:sldChg>
      <pc:sldChg chg="addSp delSp modSp new mod">
        <pc:chgData name="Andrew Davis" userId="6a23e5fc18587800" providerId="LiveId" clId="{05CA1893-7BF9-4E4F-83AA-082C68E6379E}" dt="2022-06-04T22:38:25.142" v="7603" actId="478"/>
        <pc:sldMkLst>
          <pc:docMk/>
          <pc:sldMk cId="4105418300" sldId="269"/>
        </pc:sldMkLst>
        <pc:spChg chg="del">
          <ac:chgData name="Andrew Davis" userId="6a23e5fc18587800" providerId="LiveId" clId="{05CA1893-7BF9-4E4F-83AA-082C68E6379E}" dt="2022-06-04T22:29:28.190" v="7194" actId="478"/>
          <ac:spMkLst>
            <pc:docMk/>
            <pc:sldMk cId="4105418300" sldId="269"/>
            <ac:spMk id="2" creationId="{2A01DB21-6D6C-C693-9E07-016AA257ADB2}"/>
          </ac:spMkLst>
        </pc:spChg>
        <pc:spChg chg="del">
          <ac:chgData name="Andrew Davis" userId="6a23e5fc18587800" providerId="LiveId" clId="{05CA1893-7BF9-4E4F-83AA-082C68E6379E}" dt="2022-06-04T04:13:15.300" v="5601" actId="1032"/>
          <ac:spMkLst>
            <pc:docMk/>
            <pc:sldMk cId="4105418300" sldId="269"/>
            <ac:spMk id="3" creationId="{AD8AC039-1404-6566-8BA9-F13D88A34A25}"/>
          </ac:spMkLst>
        </pc:spChg>
        <pc:spChg chg="add del mod">
          <ac:chgData name="Andrew Davis" userId="6a23e5fc18587800" providerId="LiveId" clId="{05CA1893-7BF9-4E4F-83AA-082C68E6379E}" dt="2022-06-04T21:11:54.076" v="6921" actId="478"/>
          <ac:spMkLst>
            <pc:docMk/>
            <pc:sldMk cId="4105418300" sldId="269"/>
            <ac:spMk id="8" creationId="{ED9D935E-3BE6-164F-9A32-C30421FE6A08}"/>
          </ac:spMkLst>
        </pc:spChg>
        <pc:spChg chg="add mod">
          <ac:chgData name="Andrew Davis" userId="6a23e5fc18587800" providerId="LiveId" clId="{05CA1893-7BF9-4E4F-83AA-082C68E6379E}" dt="2022-06-04T21:14:08.024" v="7096" actId="164"/>
          <ac:spMkLst>
            <pc:docMk/>
            <pc:sldMk cId="4105418300" sldId="269"/>
            <ac:spMk id="9" creationId="{B2FCEF67-6991-FB52-9F62-C4C263E36768}"/>
          </ac:spMkLst>
        </pc:spChg>
        <pc:spChg chg="add mod">
          <ac:chgData name="Andrew Davis" userId="6a23e5fc18587800" providerId="LiveId" clId="{05CA1893-7BF9-4E4F-83AA-082C68E6379E}" dt="2022-06-04T21:14:08.024" v="7096" actId="164"/>
          <ac:spMkLst>
            <pc:docMk/>
            <pc:sldMk cId="4105418300" sldId="269"/>
            <ac:spMk id="10" creationId="{13CE6AC7-AF24-CCDB-2947-B457C5CC9B6E}"/>
          </ac:spMkLst>
        </pc:spChg>
        <pc:spChg chg="mod">
          <ac:chgData name="Andrew Davis" userId="6a23e5fc18587800" providerId="LiveId" clId="{05CA1893-7BF9-4E4F-83AA-082C68E6379E}" dt="2022-06-04T22:28:02.126" v="7138" actId="20577"/>
          <ac:spMkLst>
            <pc:docMk/>
            <pc:sldMk cId="4105418300" sldId="269"/>
            <ac:spMk id="13" creationId="{E26026E0-20D7-E3C3-E7ED-F696DD6857A9}"/>
          </ac:spMkLst>
        </pc:spChg>
        <pc:spChg chg="mod">
          <ac:chgData name="Andrew Davis" userId="6a23e5fc18587800" providerId="LiveId" clId="{05CA1893-7BF9-4E4F-83AA-082C68E6379E}" dt="2022-06-04T21:14:09.745" v="7097"/>
          <ac:spMkLst>
            <pc:docMk/>
            <pc:sldMk cId="4105418300" sldId="269"/>
            <ac:spMk id="14" creationId="{7B175248-43F5-CC04-40EF-1BF879F940F6}"/>
          </ac:spMkLst>
        </pc:spChg>
        <pc:spChg chg="mod topLvl">
          <ac:chgData name="Andrew Davis" userId="6a23e5fc18587800" providerId="LiveId" clId="{05CA1893-7BF9-4E4F-83AA-082C68E6379E}" dt="2022-06-04T22:29:33.868" v="7195" actId="1076"/>
          <ac:spMkLst>
            <pc:docMk/>
            <pc:sldMk cId="4105418300" sldId="269"/>
            <ac:spMk id="16" creationId="{7B03E9C7-6990-F18F-7FD2-F3B727B7200E}"/>
          </ac:spMkLst>
        </pc:spChg>
        <pc:spChg chg="del mod topLvl">
          <ac:chgData name="Andrew Davis" userId="6a23e5fc18587800" providerId="LiveId" clId="{05CA1893-7BF9-4E4F-83AA-082C68E6379E}" dt="2022-06-04T22:29:08.853" v="7189" actId="478"/>
          <ac:spMkLst>
            <pc:docMk/>
            <pc:sldMk cId="4105418300" sldId="269"/>
            <ac:spMk id="17" creationId="{266ECF44-9401-83E3-C549-E7BCE07374FB}"/>
          </ac:spMkLst>
        </pc:spChg>
        <pc:spChg chg="add mod">
          <ac:chgData name="Andrew Davis" userId="6a23e5fc18587800" providerId="LiveId" clId="{05CA1893-7BF9-4E4F-83AA-082C68E6379E}" dt="2022-06-04T22:36:55.127" v="7581" actId="14100"/>
          <ac:spMkLst>
            <pc:docMk/>
            <pc:sldMk cId="4105418300" sldId="269"/>
            <ac:spMk id="18" creationId="{C6994ABB-C667-464F-61C5-967377ECED2D}"/>
          </ac:spMkLst>
        </pc:spChg>
        <pc:spChg chg="mod">
          <ac:chgData name="Andrew Davis" userId="6a23e5fc18587800" providerId="LiveId" clId="{05CA1893-7BF9-4E4F-83AA-082C68E6379E}" dt="2022-06-04T22:34:07.248" v="7389" actId="20577"/>
          <ac:spMkLst>
            <pc:docMk/>
            <pc:sldMk cId="4105418300" sldId="269"/>
            <ac:spMk id="20" creationId="{E6A419D3-F301-3BBA-509E-3BB09FAD2A46}"/>
          </ac:spMkLst>
        </pc:spChg>
        <pc:spChg chg="mod">
          <ac:chgData name="Andrew Davis" userId="6a23e5fc18587800" providerId="LiveId" clId="{05CA1893-7BF9-4E4F-83AA-082C68E6379E}" dt="2022-06-04T22:29:37.053" v="7196"/>
          <ac:spMkLst>
            <pc:docMk/>
            <pc:sldMk cId="4105418300" sldId="269"/>
            <ac:spMk id="21" creationId="{F60D36C0-E916-95DF-C1FE-AB1ABB42E70E}"/>
          </ac:spMkLst>
        </pc:spChg>
        <pc:spChg chg="mod">
          <ac:chgData name="Andrew Davis" userId="6a23e5fc18587800" providerId="LiveId" clId="{05CA1893-7BF9-4E4F-83AA-082C68E6379E}" dt="2022-06-04T22:34:30.085" v="7434" actId="20577"/>
          <ac:spMkLst>
            <pc:docMk/>
            <pc:sldMk cId="4105418300" sldId="269"/>
            <ac:spMk id="23" creationId="{BB70F0A5-2277-0F26-FCE1-287CAF048CED}"/>
          </ac:spMkLst>
        </pc:spChg>
        <pc:spChg chg="mod">
          <ac:chgData name="Andrew Davis" userId="6a23e5fc18587800" providerId="LiveId" clId="{05CA1893-7BF9-4E4F-83AA-082C68E6379E}" dt="2022-06-04T22:32:02.347" v="7250"/>
          <ac:spMkLst>
            <pc:docMk/>
            <pc:sldMk cId="4105418300" sldId="269"/>
            <ac:spMk id="24" creationId="{F206E235-46C5-6741-F49E-759B6B9DE160}"/>
          </ac:spMkLst>
        </pc:spChg>
        <pc:spChg chg="mod topLvl">
          <ac:chgData name="Andrew Davis" userId="6a23e5fc18587800" providerId="LiveId" clId="{05CA1893-7BF9-4E4F-83AA-082C68E6379E}" dt="2022-06-04T22:35:21.121" v="7498" actId="1076"/>
          <ac:spMkLst>
            <pc:docMk/>
            <pc:sldMk cId="4105418300" sldId="269"/>
            <ac:spMk id="26" creationId="{A70CCC25-25CF-C6F7-C9FA-28CEB659A51C}"/>
          </ac:spMkLst>
        </pc:spChg>
        <pc:spChg chg="del mod topLvl">
          <ac:chgData name="Andrew Davis" userId="6a23e5fc18587800" providerId="LiveId" clId="{05CA1893-7BF9-4E4F-83AA-082C68E6379E}" dt="2022-06-04T22:35:01.615" v="7493" actId="478"/>
          <ac:spMkLst>
            <pc:docMk/>
            <pc:sldMk cId="4105418300" sldId="269"/>
            <ac:spMk id="27" creationId="{8C8606C0-9276-DE06-6244-85CF283D929B}"/>
          </ac:spMkLst>
        </pc:spChg>
        <pc:spChg chg="add mod">
          <ac:chgData name="Andrew Davis" userId="6a23e5fc18587800" providerId="LiveId" clId="{05CA1893-7BF9-4E4F-83AA-082C68E6379E}" dt="2022-06-04T22:36:43.209" v="7579" actId="14100"/>
          <ac:spMkLst>
            <pc:docMk/>
            <pc:sldMk cId="4105418300" sldId="269"/>
            <ac:spMk id="28" creationId="{7827262F-7B16-F437-7D5C-BDCC711B8FF5}"/>
          </ac:spMkLst>
        </pc:spChg>
        <pc:spChg chg="add mod">
          <ac:chgData name="Andrew Davis" userId="6a23e5fc18587800" providerId="LiveId" clId="{05CA1893-7BF9-4E4F-83AA-082C68E6379E}" dt="2022-06-04T22:35:37.377" v="7506" actId="1037"/>
          <ac:spMkLst>
            <pc:docMk/>
            <pc:sldMk cId="4105418300" sldId="269"/>
            <ac:spMk id="29" creationId="{55D7B9DC-0975-3B22-F7E1-0DA75DDFACE3}"/>
          </ac:spMkLst>
        </pc:spChg>
        <pc:spChg chg="mod">
          <ac:chgData name="Andrew Davis" userId="6a23e5fc18587800" providerId="LiveId" clId="{05CA1893-7BF9-4E4F-83AA-082C68E6379E}" dt="2022-06-04T22:36:22.302" v="7538" actId="20577"/>
          <ac:spMkLst>
            <pc:docMk/>
            <pc:sldMk cId="4105418300" sldId="269"/>
            <ac:spMk id="31" creationId="{59289DC4-6A7D-A7A7-84D5-C46A956C325B}"/>
          </ac:spMkLst>
        </pc:spChg>
        <pc:spChg chg="mod">
          <ac:chgData name="Andrew Davis" userId="6a23e5fc18587800" providerId="LiveId" clId="{05CA1893-7BF9-4E4F-83AA-082C68E6379E}" dt="2022-06-04T22:36:09.241" v="7507"/>
          <ac:spMkLst>
            <pc:docMk/>
            <pc:sldMk cId="4105418300" sldId="269"/>
            <ac:spMk id="32" creationId="{3E93869C-B3CC-F0B6-B989-82FB58E7A0AE}"/>
          </ac:spMkLst>
        </pc:spChg>
        <pc:spChg chg="mod topLvl">
          <ac:chgData name="Andrew Davis" userId="6a23e5fc18587800" providerId="LiveId" clId="{05CA1893-7BF9-4E4F-83AA-082C68E6379E}" dt="2022-06-04T22:38:25.142" v="7603" actId="478"/>
          <ac:spMkLst>
            <pc:docMk/>
            <pc:sldMk cId="4105418300" sldId="269"/>
            <ac:spMk id="34" creationId="{979905DA-4387-70BC-572E-873EEBD9A57D}"/>
          </ac:spMkLst>
        </pc:spChg>
        <pc:spChg chg="del mod topLvl">
          <ac:chgData name="Andrew Davis" userId="6a23e5fc18587800" providerId="LiveId" clId="{05CA1893-7BF9-4E4F-83AA-082C68E6379E}" dt="2022-06-04T22:38:25.142" v="7603" actId="478"/>
          <ac:spMkLst>
            <pc:docMk/>
            <pc:sldMk cId="4105418300" sldId="269"/>
            <ac:spMk id="35" creationId="{EBB1A5BC-1DC4-9283-9E5A-70878C47C946}"/>
          </ac:spMkLst>
        </pc:spChg>
        <pc:spChg chg="add del mod">
          <ac:chgData name="Andrew Davis" userId="6a23e5fc18587800" providerId="LiveId" clId="{05CA1893-7BF9-4E4F-83AA-082C68E6379E}" dt="2022-06-04T22:38:22.675" v="7602" actId="478"/>
          <ac:spMkLst>
            <pc:docMk/>
            <pc:sldMk cId="4105418300" sldId="269"/>
            <ac:spMk id="36" creationId="{E6A71C27-274F-4484-6736-0C336C52E00B}"/>
          </ac:spMkLst>
        </pc:spChg>
        <pc:spChg chg="add mod">
          <ac:chgData name="Andrew Davis" userId="6a23e5fc18587800" providerId="LiveId" clId="{05CA1893-7BF9-4E4F-83AA-082C68E6379E}" dt="2022-06-04T22:38:21.218" v="7601" actId="14100"/>
          <ac:spMkLst>
            <pc:docMk/>
            <pc:sldMk cId="4105418300" sldId="269"/>
            <ac:spMk id="37" creationId="{AE1613CE-BC7B-697F-EB27-A2D19268436B}"/>
          </ac:spMkLst>
        </pc:spChg>
        <pc:grpChg chg="add mod">
          <ac:chgData name="Andrew Davis" userId="6a23e5fc18587800" providerId="LiveId" clId="{05CA1893-7BF9-4E4F-83AA-082C68E6379E}" dt="2022-06-04T22:29:33.868" v="7195" actId="1076"/>
          <ac:grpSpMkLst>
            <pc:docMk/>
            <pc:sldMk cId="4105418300" sldId="269"/>
            <ac:grpSpMk id="11" creationId="{9D8B1AAA-622A-16D3-205D-7B1B1B0BD808}"/>
          </ac:grpSpMkLst>
        </pc:grpChg>
        <pc:grpChg chg="add mod">
          <ac:chgData name="Andrew Davis" userId="6a23e5fc18587800" providerId="LiveId" clId="{05CA1893-7BF9-4E4F-83AA-082C68E6379E}" dt="2022-06-04T22:29:33.868" v="7195" actId="1076"/>
          <ac:grpSpMkLst>
            <pc:docMk/>
            <pc:sldMk cId="4105418300" sldId="269"/>
            <ac:grpSpMk id="12" creationId="{21D2A92E-1E17-753E-3072-10106A57B30B}"/>
          </ac:grpSpMkLst>
        </pc:grpChg>
        <pc:grpChg chg="add del mod">
          <ac:chgData name="Andrew Davis" userId="6a23e5fc18587800" providerId="LiveId" clId="{05CA1893-7BF9-4E4F-83AA-082C68E6379E}" dt="2022-06-04T22:29:08.853" v="7189" actId="478"/>
          <ac:grpSpMkLst>
            <pc:docMk/>
            <pc:sldMk cId="4105418300" sldId="269"/>
            <ac:grpSpMk id="15" creationId="{6BEA0CC1-E9EA-976C-53D1-268D85756726}"/>
          </ac:grpSpMkLst>
        </pc:grpChg>
        <pc:grpChg chg="add mod">
          <ac:chgData name="Andrew Davis" userId="6a23e5fc18587800" providerId="LiveId" clId="{05CA1893-7BF9-4E4F-83AA-082C68E6379E}" dt="2022-06-04T22:35:21.121" v="7498" actId="1076"/>
          <ac:grpSpMkLst>
            <pc:docMk/>
            <pc:sldMk cId="4105418300" sldId="269"/>
            <ac:grpSpMk id="19" creationId="{C41A1694-7A0E-11C4-B5A4-6B91D2B7CDDA}"/>
          </ac:grpSpMkLst>
        </pc:grpChg>
        <pc:grpChg chg="add mod">
          <ac:chgData name="Andrew Davis" userId="6a23e5fc18587800" providerId="LiveId" clId="{05CA1893-7BF9-4E4F-83AA-082C68E6379E}" dt="2022-06-04T22:35:21.121" v="7498" actId="1076"/>
          <ac:grpSpMkLst>
            <pc:docMk/>
            <pc:sldMk cId="4105418300" sldId="269"/>
            <ac:grpSpMk id="22" creationId="{F65D3B79-C3D8-689C-8841-DD97151B8780}"/>
          </ac:grpSpMkLst>
        </pc:grpChg>
        <pc:grpChg chg="add del mod">
          <ac:chgData name="Andrew Davis" userId="6a23e5fc18587800" providerId="LiveId" clId="{05CA1893-7BF9-4E4F-83AA-082C68E6379E}" dt="2022-06-04T22:35:01.615" v="7493" actId="478"/>
          <ac:grpSpMkLst>
            <pc:docMk/>
            <pc:sldMk cId="4105418300" sldId="269"/>
            <ac:grpSpMk id="25" creationId="{9B48D318-244F-30B1-5B41-5A837EC4236A}"/>
          </ac:grpSpMkLst>
        </pc:grpChg>
        <pc:grpChg chg="add mod">
          <ac:chgData name="Andrew Davis" userId="6a23e5fc18587800" providerId="LiveId" clId="{05CA1893-7BF9-4E4F-83AA-082C68E6379E}" dt="2022-06-04T22:37:00.296" v="7594" actId="1035"/>
          <ac:grpSpMkLst>
            <pc:docMk/>
            <pc:sldMk cId="4105418300" sldId="269"/>
            <ac:grpSpMk id="30" creationId="{04D516EA-E31D-EA59-B23C-92EE9D466820}"/>
          </ac:grpSpMkLst>
        </pc:grpChg>
        <pc:grpChg chg="add del mod">
          <ac:chgData name="Andrew Davis" userId="6a23e5fc18587800" providerId="LiveId" clId="{05CA1893-7BF9-4E4F-83AA-082C68E6379E}" dt="2022-06-04T22:38:25.142" v="7603" actId="478"/>
          <ac:grpSpMkLst>
            <pc:docMk/>
            <pc:sldMk cId="4105418300" sldId="269"/>
            <ac:grpSpMk id="33" creationId="{4D476C49-C795-1EB5-0591-3167C7C80A31}"/>
          </ac:grpSpMkLst>
        </pc:grpChg>
        <pc:graphicFrameChg chg="add del mod modGraphic">
          <ac:chgData name="Andrew Davis" userId="6a23e5fc18587800" providerId="LiveId" clId="{05CA1893-7BF9-4E4F-83AA-082C68E6379E}" dt="2022-06-04T21:11:48.016" v="6920" actId="478"/>
          <ac:graphicFrameMkLst>
            <pc:docMk/>
            <pc:sldMk cId="4105418300" sldId="269"/>
            <ac:graphicFrameMk id="4" creationId="{8619EE36-FFEE-B77A-4AEC-32489B7437C3}"/>
          </ac:graphicFrameMkLst>
        </pc:graphicFrameChg>
        <pc:graphicFrameChg chg="add del mod modGraphic">
          <ac:chgData name="Andrew Davis" userId="6a23e5fc18587800" providerId="LiveId" clId="{05CA1893-7BF9-4E4F-83AA-082C68E6379E}" dt="2022-06-04T21:11:19.424" v="6918" actId="478"/>
          <ac:graphicFrameMkLst>
            <pc:docMk/>
            <pc:sldMk cId="4105418300" sldId="269"/>
            <ac:graphicFrameMk id="5" creationId="{6694E400-8FBB-8408-BBAA-B4F0CD1CFAA8}"/>
          </ac:graphicFrameMkLst>
        </pc:graphicFrameChg>
        <pc:graphicFrameChg chg="add del mod modGraphic">
          <ac:chgData name="Andrew Davis" userId="6a23e5fc18587800" providerId="LiveId" clId="{05CA1893-7BF9-4E4F-83AA-082C68E6379E}" dt="2022-06-04T21:13:42.218" v="7087" actId="478"/>
          <ac:graphicFrameMkLst>
            <pc:docMk/>
            <pc:sldMk cId="4105418300" sldId="269"/>
            <ac:graphicFrameMk id="6" creationId="{CA0084E8-05CD-77D0-9B93-CA974E415EB5}"/>
          </ac:graphicFrameMkLst>
        </pc:graphicFrameChg>
      </pc:sldChg>
      <pc:sldChg chg="modSp new mod ord">
        <pc:chgData name="Andrew Davis" userId="6a23e5fc18587800" providerId="LiveId" clId="{05CA1893-7BF9-4E4F-83AA-082C68E6379E}" dt="2022-06-04T22:38:35.444" v="7605"/>
        <pc:sldMkLst>
          <pc:docMk/>
          <pc:sldMk cId="3659701295" sldId="270"/>
        </pc:sldMkLst>
        <pc:spChg chg="mod">
          <ac:chgData name="Andrew Davis" userId="6a23e5fc18587800" providerId="LiveId" clId="{05CA1893-7BF9-4E4F-83AA-082C68E6379E}" dt="2022-06-04T21:10:07.662" v="6898" actId="20577"/>
          <ac:spMkLst>
            <pc:docMk/>
            <pc:sldMk cId="3659701295" sldId="270"/>
            <ac:spMk id="3" creationId="{58EDA7EA-8DD2-F26E-9A6A-9BFE4CAEE556}"/>
          </ac:spMkLst>
        </pc:spChg>
      </pc:sldChg>
      <pc:sldChg chg="modSp new mod">
        <pc:chgData name="Andrew Davis" userId="6a23e5fc18587800" providerId="LiveId" clId="{05CA1893-7BF9-4E4F-83AA-082C68E6379E}" dt="2022-06-05T02:43:51.256" v="7664" actId="20577"/>
        <pc:sldMkLst>
          <pc:docMk/>
          <pc:sldMk cId="2566626241" sldId="271"/>
        </pc:sldMkLst>
        <pc:spChg chg="mod">
          <ac:chgData name="Andrew Davis" userId="6a23e5fc18587800" providerId="LiveId" clId="{05CA1893-7BF9-4E4F-83AA-082C68E6379E}" dt="2022-06-05T02:43:51.256" v="7664" actId="20577"/>
          <ac:spMkLst>
            <pc:docMk/>
            <pc:sldMk cId="2566626241" sldId="271"/>
            <ac:spMk id="2" creationId="{93C545F8-3C88-81E6-2127-CF90DBD4B119}"/>
          </ac:spMkLst>
        </pc:spChg>
      </pc:sldChg>
      <pc:sldChg chg="addSp delSp modSp add mod">
        <pc:chgData name="Andrew Davis" userId="6a23e5fc18587800" providerId="LiveId" clId="{05CA1893-7BF9-4E4F-83AA-082C68E6379E}" dt="2022-06-05T03:19:15.351" v="9384" actId="1037"/>
        <pc:sldMkLst>
          <pc:docMk/>
          <pc:sldMk cId="1252595337" sldId="272"/>
        </pc:sldMkLst>
        <pc:spChg chg="mod">
          <ac:chgData name="Andrew Davis" userId="6a23e5fc18587800" providerId="LiveId" clId="{05CA1893-7BF9-4E4F-83AA-082C68E6379E}" dt="2022-06-05T03:19:15.351" v="9384" actId="1037"/>
          <ac:spMkLst>
            <pc:docMk/>
            <pc:sldMk cId="1252595337" sldId="272"/>
            <ac:spMk id="2" creationId="{1BD42AC1-A3C7-07D3-752B-A73665D24428}"/>
          </ac:spMkLst>
        </pc:spChg>
        <pc:spChg chg="del">
          <ac:chgData name="Andrew Davis" userId="6a23e5fc18587800" providerId="LiveId" clId="{05CA1893-7BF9-4E4F-83AA-082C68E6379E}" dt="2022-06-05T02:44:33.953" v="7668" actId="478"/>
          <ac:spMkLst>
            <pc:docMk/>
            <pc:sldMk cId="1252595337" sldId="272"/>
            <ac:spMk id="4" creationId="{B4943C72-CCF6-BE8B-D05D-305EE26C5616}"/>
          </ac:spMkLst>
        </pc:spChg>
        <pc:spChg chg="del">
          <ac:chgData name="Andrew Davis" userId="6a23e5fc18587800" providerId="LiveId" clId="{05CA1893-7BF9-4E4F-83AA-082C68E6379E}" dt="2022-06-05T02:44:28.009" v="7667" actId="478"/>
          <ac:spMkLst>
            <pc:docMk/>
            <pc:sldMk cId="1252595337" sldId="272"/>
            <ac:spMk id="5" creationId="{5C48CA5B-DA25-A6F0-AED2-B4C2BCB8DAB2}"/>
          </ac:spMkLst>
        </pc:spChg>
        <pc:spChg chg="del">
          <ac:chgData name="Andrew Davis" userId="6a23e5fc18587800" providerId="LiveId" clId="{05CA1893-7BF9-4E4F-83AA-082C68E6379E}" dt="2022-06-05T02:44:28.009" v="7667" actId="478"/>
          <ac:spMkLst>
            <pc:docMk/>
            <pc:sldMk cId="1252595337" sldId="272"/>
            <ac:spMk id="6" creationId="{F7B3B94D-5F63-4032-BFEB-67D01A776351}"/>
          </ac:spMkLst>
        </pc:spChg>
        <pc:spChg chg="del">
          <ac:chgData name="Andrew Davis" userId="6a23e5fc18587800" providerId="LiveId" clId="{05CA1893-7BF9-4E4F-83AA-082C68E6379E}" dt="2022-06-05T02:44:28.009" v="7667" actId="478"/>
          <ac:spMkLst>
            <pc:docMk/>
            <pc:sldMk cId="1252595337" sldId="272"/>
            <ac:spMk id="7" creationId="{E457E971-C897-29FC-C6EB-C7BCB6D86C57}"/>
          </ac:spMkLst>
        </pc:spChg>
        <pc:spChg chg="del">
          <ac:chgData name="Andrew Davis" userId="6a23e5fc18587800" providerId="LiveId" clId="{05CA1893-7BF9-4E4F-83AA-082C68E6379E}" dt="2022-06-05T02:44:28.009" v="7667" actId="478"/>
          <ac:spMkLst>
            <pc:docMk/>
            <pc:sldMk cId="1252595337" sldId="272"/>
            <ac:spMk id="8" creationId="{3E892A98-8805-3313-A2F4-79158624923D}"/>
          </ac:spMkLst>
        </pc:spChg>
        <pc:spChg chg="del">
          <ac:chgData name="Andrew Davis" userId="6a23e5fc18587800" providerId="LiveId" clId="{05CA1893-7BF9-4E4F-83AA-082C68E6379E}" dt="2022-06-05T02:44:10.757" v="7666" actId="478"/>
          <ac:spMkLst>
            <pc:docMk/>
            <pc:sldMk cId="1252595337" sldId="272"/>
            <ac:spMk id="9" creationId="{1663AA6F-E9EF-63AD-72CF-2553386DFBA0}"/>
          </ac:spMkLst>
        </pc:spChg>
        <pc:spChg chg="add mod">
          <ac:chgData name="Andrew Davis" userId="6a23e5fc18587800" providerId="LiveId" clId="{05CA1893-7BF9-4E4F-83AA-082C68E6379E}" dt="2022-06-05T02:54:58.405" v="8015" actId="14100"/>
          <ac:spMkLst>
            <pc:docMk/>
            <pc:sldMk cId="1252595337" sldId="272"/>
            <ac:spMk id="11" creationId="{F5ACD56E-044E-3FC0-7D8E-4E061169D5DD}"/>
          </ac:spMkLst>
        </pc:spChg>
        <pc:graphicFrameChg chg="add mod modGraphic">
          <ac:chgData name="Andrew Davis" userId="6a23e5fc18587800" providerId="LiveId" clId="{05CA1893-7BF9-4E4F-83AA-082C68E6379E}" dt="2022-06-05T02:54:13.819" v="7957" actId="20577"/>
          <ac:graphicFrameMkLst>
            <pc:docMk/>
            <pc:sldMk cId="1252595337" sldId="272"/>
            <ac:graphicFrameMk id="3" creationId="{E357F15E-AAD9-B197-65BC-7E2721AB20E4}"/>
          </ac:graphicFrameMkLst>
        </pc:graphicFrameChg>
      </pc:sldChg>
      <pc:sldChg chg="addSp delSp modSp add mod">
        <pc:chgData name="Andrew Davis" userId="6a23e5fc18587800" providerId="LiveId" clId="{05CA1893-7BF9-4E4F-83AA-082C68E6379E}" dt="2022-06-05T03:19:07.941" v="9364" actId="1037"/>
        <pc:sldMkLst>
          <pc:docMk/>
          <pc:sldMk cId="2519183881" sldId="273"/>
        </pc:sldMkLst>
        <pc:spChg chg="mod">
          <ac:chgData name="Andrew Davis" userId="6a23e5fc18587800" providerId="LiveId" clId="{05CA1893-7BF9-4E4F-83AA-082C68E6379E}" dt="2022-06-05T03:19:07.941" v="9364" actId="1037"/>
          <ac:spMkLst>
            <pc:docMk/>
            <pc:sldMk cId="2519183881" sldId="273"/>
            <ac:spMk id="2" creationId="{1BD42AC1-A3C7-07D3-752B-A73665D24428}"/>
          </ac:spMkLst>
        </pc:spChg>
        <pc:spChg chg="add mod">
          <ac:chgData name="Andrew Davis" userId="6a23e5fc18587800" providerId="LiveId" clId="{05CA1893-7BF9-4E4F-83AA-082C68E6379E}" dt="2022-06-05T02:55:20.503" v="8020" actId="1076"/>
          <ac:spMkLst>
            <pc:docMk/>
            <pc:sldMk cId="2519183881" sldId="273"/>
            <ac:spMk id="6" creationId="{5CCD1159-47C2-5C6C-5905-7077C450A362}"/>
          </ac:spMkLst>
        </pc:spChg>
        <pc:spChg chg="del">
          <ac:chgData name="Andrew Davis" userId="6a23e5fc18587800" providerId="LiveId" clId="{05CA1893-7BF9-4E4F-83AA-082C68E6379E}" dt="2022-06-05T02:55:16.816" v="8019" actId="478"/>
          <ac:spMkLst>
            <pc:docMk/>
            <pc:sldMk cId="2519183881" sldId="273"/>
            <ac:spMk id="11" creationId="{F5ACD56E-044E-3FC0-7D8E-4E061169D5DD}"/>
          </ac:spMkLst>
        </pc:spChg>
        <pc:graphicFrameChg chg="mod">
          <ac:chgData name="Andrew Davis" userId="6a23e5fc18587800" providerId="LiveId" clId="{05CA1893-7BF9-4E4F-83AA-082C68E6379E}" dt="2022-06-05T02:56:35.679" v="8238" actId="20577"/>
          <ac:graphicFrameMkLst>
            <pc:docMk/>
            <pc:sldMk cId="2519183881" sldId="273"/>
            <ac:graphicFrameMk id="3" creationId="{E357F15E-AAD9-B197-65BC-7E2721AB20E4}"/>
          </ac:graphicFrameMkLst>
        </pc:graphicFrameChg>
      </pc:sldChg>
      <pc:sldChg chg="addSp delSp modSp add mod">
        <pc:chgData name="Andrew Davis" userId="6a23e5fc18587800" providerId="LiveId" clId="{05CA1893-7BF9-4E4F-83AA-082C68E6379E}" dt="2022-06-05T03:19:28.513" v="9395" actId="1076"/>
        <pc:sldMkLst>
          <pc:docMk/>
          <pc:sldMk cId="693959905" sldId="274"/>
        </pc:sldMkLst>
        <pc:spChg chg="mod">
          <ac:chgData name="Andrew Davis" userId="6a23e5fc18587800" providerId="LiveId" clId="{05CA1893-7BF9-4E4F-83AA-082C68E6379E}" dt="2022-06-05T03:19:23.137" v="9394" actId="20577"/>
          <ac:spMkLst>
            <pc:docMk/>
            <pc:sldMk cId="693959905" sldId="274"/>
            <ac:spMk id="2" creationId="{1BD42AC1-A3C7-07D3-752B-A73665D24428}"/>
          </ac:spMkLst>
        </pc:spChg>
        <pc:spChg chg="del">
          <ac:chgData name="Andrew Davis" userId="6a23e5fc18587800" providerId="LiveId" clId="{05CA1893-7BF9-4E4F-83AA-082C68E6379E}" dt="2022-06-05T02:57:44.667" v="8241" actId="478"/>
          <ac:spMkLst>
            <pc:docMk/>
            <pc:sldMk cId="693959905" sldId="274"/>
            <ac:spMk id="6" creationId="{5CCD1159-47C2-5C6C-5905-7077C450A362}"/>
          </ac:spMkLst>
        </pc:spChg>
        <pc:spChg chg="add mod">
          <ac:chgData name="Andrew Davis" userId="6a23e5fc18587800" providerId="LiveId" clId="{05CA1893-7BF9-4E4F-83AA-082C68E6379E}" dt="2022-06-05T02:57:48.160" v="8243" actId="1076"/>
          <ac:spMkLst>
            <pc:docMk/>
            <pc:sldMk cId="693959905" sldId="274"/>
            <ac:spMk id="7" creationId="{20382FFA-F343-C0E5-B3A2-95B192A00308}"/>
          </ac:spMkLst>
        </pc:spChg>
        <pc:graphicFrameChg chg="mod">
          <ac:chgData name="Andrew Davis" userId="6a23e5fc18587800" providerId="LiveId" clId="{05CA1893-7BF9-4E4F-83AA-082C68E6379E}" dt="2022-06-05T03:19:28.513" v="9395" actId="1076"/>
          <ac:graphicFrameMkLst>
            <pc:docMk/>
            <pc:sldMk cId="693959905" sldId="274"/>
            <ac:graphicFrameMk id="3" creationId="{E357F15E-AAD9-B197-65BC-7E2721AB20E4}"/>
          </ac:graphicFrameMkLst>
        </pc:graphicFrameChg>
      </pc:sldChg>
      <pc:sldChg chg="addSp delSp modSp add mod">
        <pc:chgData name="Andrew Davis" userId="6a23e5fc18587800" providerId="LiveId" clId="{05CA1893-7BF9-4E4F-83AA-082C68E6379E}" dt="2022-06-05T03:22:38.131" v="9870" actId="1076"/>
        <pc:sldMkLst>
          <pc:docMk/>
          <pc:sldMk cId="4213319160" sldId="275"/>
        </pc:sldMkLst>
        <pc:spChg chg="mod">
          <ac:chgData name="Andrew Davis" userId="6a23e5fc18587800" providerId="LiveId" clId="{05CA1893-7BF9-4E4F-83AA-082C68E6379E}" dt="2022-06-05T03:20:12.915" v="9403" actId="20577"/>
          <ac:spMkLst>
            <pc:docMk/>
            <pc:sldMk cId="4213319160" sldId="275"/>
            <ac:spMk id="2" creationId="{1BD42AC1-A3C7-07D3-752B-A73665D24428}"/>
          </ac:spMkLst>
        </pc:spChg>
        <pc:spChg chg="add mod">
          <ac:chgData name="Andrew Davis" userId="6a23e5fc18587800" providerId="LiveId" clId="{05CA1893-7BF9-4E4F-83AA-082C68E6379E}" dt="2022-06-05T03:20:35.245" v="9411" actId="1076"/>
          <ac:spMkLst>
            <pc:docMk/>
            <pc:sldMk cId="4213319160" sldId="275"/>
            <ac:spMk id="6" creationId="{2D2874DF-6F33-028B-BDDC-72F1CEFFC673}"/>
          </ac:spMkLst>
        </pc:spChg>
        <pc:spChg chg="del">
          <ac:chgData name="Andrew Davis" userId="6a23e5fc18587800" providerId="LiveId" clId="{05CA1893-7BF9-4E4F-83AA-082C68E6379E}" dt="2022-06-05T03:20:31.324" v="9409" actId="478"/>
          <ac:spMkLst>
            <pc:docMk/>
            <pc:sldMk cId="4213319160" sldId="275"/>
            <ac:spMk id="7" creationId="{20382FFA-F343-C0E5-B3A2-95B192A00308}"/>
          </ac:spMkLst>
        </pc:spChg>
        <pc:graphicFrameChg chg="mod">
          <ac:chgData name="Andrew Davis" userId="6a23e5fc18587800" providerId="LiveId" clId="{05CA1893-7BF9-4E4F-83AA-082C68E6379E}" dt="2022-06-05T03:22:38.131" v="9870" actId="1076"/>
          <ac:graphicFrameMkLst>
            <pc:docMk/>
            <pc:sldMk cId="4213319160" sldId="275"/>
            <ac:graphicFrameMk id="3" creationId="{E357F15E-AAD9-B197-65BC-7E2721AB20E4}"/>
          </ac:graphicFrameMkLst>
        </pc:graphicFrameChg>
      </pc:sldChg>
      <pc:sldChg chg="modSp add mod ord">
        <pc:chgData name="Andrew Davis" userId="6a23e5fc18587800" providerId="LiveId" clId="{05CA1893-7BF9-4E4F-83AA-082C68E6379E}" dt="2022-06-05T18:54:22.407" v="9942" actId="20577"/>
        <pc:sldMkLst>
          <pc:docMk/>
          <pc:sldMk cId="3620054805" sldId="276"/>
        </pc:sldMkLst>
        <pc:spChg chg="mod">
          <ac:chgData name="Andrew Davis" userId="6a23e5fc18587800" providerId="LiveId" clId="{05CA1893-7BF9-4E4F-83AA-082C68E6379E}" dt="2022-06-05T18:54:22.407" v="9942" actId="20577"/>
          <ac:spMkLst>
            <pc:docMk/>
            <pc:sldMk cId="3620054805" sldId="276"/>
            <ac:spMk id="4" creationId="{BB68C902-1EC7-9165-BF9F-AD907417A961}"/>
          </ac:spMkLst>
        </pc:spChg>
      </pc:sldChg>
      <pc:sldChg chg="modSp new mod">
        <pc:chgData name="Andrew Davis" userId="6a23e5fc18587800" providerId="LiveId" clId="{05CA1893-7BF9-4E4F-83AA-082C68E6379E}" dt="2022-06-05T19:07:47.444" v="10540" actId="20577"/>
        <pc:sldMkLst>
          <pc:docMk/>
          <pc:sldMk cId="2020446125" sldId="277"/>
        </pc:sldMkLst>
        <pc:spChg chg="mod">
          <ac:chgData name="Andrew Davis" userId="6a23e5fc18587800" providerId="LiveId" clId="{05CA1893-7BF9-4E4F-83AA-082C68E6379E}" dt="2022-06-05T18:54:36.022" v="10004" actId="20577"/>
          <ac:spMkLst>
            <pc:docMk/>
            <pc:sldMk cId="2020446125" sldId="277"/>
            <ac:spMk id="2" creationId="{BA444D9C-4645-C0B8-AB0F-7EDC8FA5E3E0}"/>
          </ac:spMkLst>
        </pc:spChg>
        <pc:spChg chg="mod">
          <ac:chgData name="Andrew Davis" userId="6a23e5fc18587800" providerId="LiveId" clId="{05CA1893-7BF9-4E4F-83AA-082C68E6379E}" dt="2022-06-05T19:07:47.444" v="10540" actId="20577"/>
          <ac:spMkLst>
            <pc:docMk/>
            <pc:sldMk cId="2020446125" sldId="277"/>
            <ac:spMk id="3" creationId="{D983779A-54F9-CCC9-356F-034F7BA791A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1B82EE-3E89-4D2B-9B16-F9CD3A5E5B88}" type="doc">
      <dgm:prSet loTypeId="urn:microsoft.com/office/officeart/2005/8/layout/process1" loCatId="process" qsTypeId="urn:microsoft.com/office/officeart/2005/8/quickstyle/simple1" qsCatId="simple" csTypeId="urn:microsoft.com/office/officeart/2005/8/colors/accent1_2" csCatId="accent1" phldr="1"/>
      <dgm:spPr/>
    </dgm:pt>
    <dgm:pt modelId="{E2ABDEA6-C4F5-4191-9E78-BE34F85FE394}">
      <dgm:prSet phldrT="[Text]"/>
      <dgm:spPr/>
      <dgm:t>
        <a:bodyPr/>
        <a:lstStyle/>
        <a:p>
          <a:r>
            <a:rPr lang="en-US" dirty="0"/>
            <a:t>Configuration Accounts</a:t>
          </a:r>
        </a:p>
      </dgm:t>
    </dgm:pt>
    <dgm:pt modelId="{FE7966D7-2A75-461C-BE9F-E260CEE825C1}" type="parTrans" cxnId="{1CC8E06E-AAD1-429E-A42C-A547B89A38FA}">
      <dgm:prSet/>
      <dgm:spPr/>
      <dgm:t>
        <a:bodyPr/>
        <a:lstStyle/>
        <a:p>
          <a:endParaRPr lang="en-US"/>
        </a:p>
      </dgm:t>
    </dgm:pt>
    <dgm:pt modelId="{2A9D5379-0B82-41AF-9C3E-5262CA76E917}" type="sibTrans" cxnId="{1CC8E06E-AAD1-429E-A42C-A547B89A38FA}">
      <dgm:prSet/>
      <dgm:spPr/>
      <dgm:t>
        <a:bodyPr/>
        <a:lstStyle/>
        <a:p>
          <a:endParaRPr lang="en-US"/>
        </a:p>
      </dgm:t>
    </dgm:pt>
    <dgm:pt modelId="{0987C45D-A48A-4626-8D70-24F98DD5ED37}">
      <dgm:prSet phldrT="[Text]"/>
      <dgm:spPr/>
      <dgm:t>
        <a:bodyPr/>
        <a:lstStyle/>
        <a:p>
          <a:r>
            <a:rPr lang="en-US" dirty="0"/>
            <a:t>Transaction Input</a:t>
          </a:r>
        </a:p>
      </dgm:t>
    </dgm:pt>
    <dgm:pt modelId="{77AA44A2-01D7-4BE8-B377-922D7F49F5CC}" type="parTrans" cxnId="{13B20513-9238-477E-86FE-668211D752FF}">
      <dgm:prSet/>
      <dgm:spPr/>
      <dgm:t>
        <a:bodyPr/>
        <a:lstStyle/>
        <a:p>
          <a:endParaRPr lang="en-US"/>
        </a:p>
      </dgm:t>
    </dgm:pt>
    <dgm:pt modelId="{2A203FAB-9341-4D7A-9531-A236533FB6EE}" type="sibTrans" cxnId="{13B20513-9238-477E-86FE-668211D752FF}">
      <dgm:prSet/>
      <dgm:spPr/>
      <dgm:t>
        <a:bodyPr/>
        <a:lstStyle/>
        <a:p>
          <a:endParaRPr lang="en-US"/>
        </a:p>
      </dgm:t>
    </dgm:pt>
    <dgm:pt modelId="{9D5F4240-7E39-4506-8C5A-B5E94172DAE8}">
      <dgm:prSet phldrT="[Text]"/>
      <dgm:spPr/>
      <dgm:t>
        <a:bodyPr/>
        <a:lstStyle/>
        <a:p>
          <a:r>
            <a:rPr lang="en-US" dirty="0"/>
            <a:t>Process Transaction</a:t>
          </a:r>
        </a:p>
      </dgm:t>
    </dgm:pt>
    <dgm:pt modelId="{EDA1CCA4-9A24-42C1-A5CB-7603E0CC3E98}" type="parTrans" cxnId="{3B97CDFF-45DA-4DB0-B704-12173F9CCC6E}">
      <dgm:prSet/>
      <dgm:spPr/>
      <dgm:t>
        <a:bodyPr/>
        <a:lstStyle/>
        <a:p>
          <a:endParaRPr lang="en-US"/>
        </a:p>
      </dgm:t>
    </dgm:pt>
    <dgm:pt modelId="{68E06A85-DDA4-48C9-9087-27AEBBD2C92B}" type="sibTrans" cxnId="{3B97CDFF-45DA-4DB0-B704-12173F9CCC6E}">
      <dgm:prSet/>
      <dgm:spPr/>
      <dgm:t>
        <a:bodyPr/>
        <a:lstStyle/>
        <a:p>
          <a:endParaRPr lang="en-US"/>
        </a:p>
      </dgm:t>
    </dgm:pt>
    <dgm:pt modelId="{90543D53-0795-47AE-8055-312BA2869CB7}">
      <dgm:prSet phldrT="[Text]"/>
      <dgm:spPr/>
      <dgm:t>
        <a:bodyPr/>
        <a:lstStyle/>
        <a:p>
          <a:r>
            <a:rPr lang="en-US" dirty="0"/>
            <a:t>Add transaction to account’s list</a:t>
          </a:r>
        </a:p>
      </dgm:t>
    </dgm:pt>
    <dgm:pt modelId="{F671CA52-36CB-487A-B06F-1918804B383F}" type="parTrans" cxnId="{1BB918BE-01CF-4FCD-B511-ED220D3F2147}">
      <dgm:prSet/>
      <dgm:spPr/>
      <dgm:t>
        <a:bodyPr/>
        <a:lstStyle/>
        <a:p>
          <a:endParaRPr lang="en-US"/>
        </a:p>
      </dgm:t>
    </dgm:pt>
    <dgm:pt modelId="{09C9FA35-326D-4379-9519-DED468472888}" type="sibTrans" cxnId="{1BB918BE-01CF-4FCD-B511-ED220D3F2147}">
      <dgm:prSet/>
      <dgm:spPr/>
      <dgm:t>
        <a:bodyPr/>
        <a:lstStyle/>
        <a:p>
          <a:endParaRPr lang="en-US"/>
        </a:p>
      </dgm:t>
    </dgm:pt>
    <dgm:pt modelId="{C83D94E9-BFE9-41DE-9B96-26C62F50C4FE}">
      <dgm:prSet phldrT="[Text]"/>
      <dgm:spPr/>
      <dgm:t>
        <a:bodyPr/>
        <a:lstStyle/>
        <a:p>
          <a:r>
            <a:rPr lang="en-US" dirty="0"/>
            <a:t>Check account dependencies</a:t>
          </a:r>
        </a:p>
      </dgm:t>
    </dgm:pt>
    <dgm:pt modelId="{F58DE7CC-6474-4484-BC1A-8C30672D1F27}" type="parTrans" cxnId="{8B2245E4-FBE6-437C-ABEC-93F8FB3CA916}">
      <dgm:prSet/>
      <dgm:spPr/>
      <dgm:t>
        <a:bodyPr/>
        <a:lstStyle/>
        <a:p>
          <a:endParaRPr lang="en-US"/>
        </a:p>
      </dgm:t>
    </dgm:pt>
    <dgm:pt modelId="{90D11A4D-B2B6-4AB9-B6C6-AA4C2F317836}" type="sibTrans" cxnId="{8B2245E4-FBE6-437C-ABEC-93F8FB3CA916}">
      <dgm:prSet/>
      <dgm:spPr/>
      <dgm:t>
        <a:bodyPr/>
        <a:lstStyle/>
        <a:p>
          <a:endParaRPr lang="en-US"/>
        </a:p>
      </dgm:t>
    </dgm:pt>
    <dgm:pt modelId="{52137FDB-2B8A-4975-9310-98C2EB69C572}">
      <dgm:prSet phldrT="[Text]"/>
      <dgm:spPr/>
      <dgm:t>
        <a:bodyPr/>
        <a:lstStyle/>
        <a:p>
          <a:r>
            <a:rPr lang="en-US" dirty="0"/>
            <a:t>Move if applicable</a:t>
          </a:r>
        </a:p>
      </dgm:t>
    </dgm:pt>
    <dgm:pt modelId="{7960F878-5CDC-4935-9608-D66CF28B4DCC}" type="parTrans" cxnId="{99F1567C-B1B7-47B8-8E74-C9525088B2BE}">
      <dgm:prSet/>
      <dgm:spPr/>
      <dgm:t>
        <a:bodyPr/>
        <a:lstStyle/>
        <a:p>
          <a:endParaRPr lang="en-US"/>
        </a:p>
      </dgm:t>
    </dgm:pt>
    <dgm:pt modelId="{EDE04227-E7BF-4FE1-BB84-8A868D15A9B4}" type="sibTrans" cxnId="{99F1567C-B1B7-47B8-8E74-C9525088B2BE}">
      <dgm:prSet/>
      <dgm:spPr/>
      <dgm:t>
        <a:bodyPr/>
        <a:lstStyle/>
        <a:p>
          <a:endParaRPr lang="en-US"/>
        </a:p>
      </dgm:t>
    </dgm:pt>
    <dgm:pt modelId="{CF4AD530-39EC-4486-8153-6BB21076659D}">
      <dgm:prSet phldrT="[Text]"/>
      <dgm:spPr/>
      <dgm:t>
        <a:bodyPr/>
        <a:lstStyle/>
        <a:p>
          <a:r>
            <a:rPr lang="en-US" dirty="0"/>
            <a:t>Add to applicable category, statement period, budget period</a:t>
          </a:r>
        </a:p>
      </dgm:t>
    </dgm:pt>
    <dgm:pt modelId="{603EF998-D1B9-409C-BF99-6A65643E9476}" type="parTrans" cxnId="{68C30A23-815F-43FF-A1B6-FA1E2FDD5D12}">
      <dgm:prSet/>
      <dgm:spPr/>
      <dgm:t>
        <a:bodyPr/>
        <a:lstStyle/>
        <a:p>
          <a:endParaRPr lang="en-US"/>
        </a:p>
      </dgm:t>
    </dgm:pt>
    <dgm:pt modelId="{B3F0F61E-4A88-4230-AB11-BDD861F58221}" type="sibTrans" cxnId="{68C30A23-815F-43FF-A1B6-FA1E2FDD5D12}">
      <dgm:prSet/>
      <dgm:spPr/>
      <dgm:t>
        <a:bodyPr/>
        <a:lstStyle/>
        <a:p>
          <a:endParaRPr lang="en-US"/>
        </a:p>
      </dgm:t>
    </dgm:pt>
    <dgm:pt modelId="{784E6F5E-04FC-400E-9427-19F4B8130C8F}">
      <dgm:prSet phldrT="[Text]"/>
      <dgm:spPr/>
      <dgm:t>
        <a:bodyPr/>
        <a:lstStyle/>
        <a:p>
          <a:r>
            <a:rPr lang="en-US" dirty="0"/>
            <a:t>Subtract from budget</a:t>
          </a:r>
        </a:p>
      </dgm:t>
    </dgm:pt>
    <dgm:pt modelId="{5783F212-6496-43C4-A1EC-2511169CA24E}" type="parTrans" cxnId="{C042BB73-2217-436C-BCD2-F328091CD4AB}">
      <dgm:prSet/>
      <dgm:spPr/>
      <dgm:t>
        <a:bodyPr/>
        <a:lstStyle/>
        <a:p>
          <a:endParaRPr lang="en-US"/>
        </a:p>
      </dgm:t>
    </dgm:pt>
    <dgm:pt modelId="{8CCD3364-D0DD-4656-8A97-BF4784EE2F36}" type="sibTrans" cxnId="{C042BB73-2217-436C-BCD2-F328091CD4AB}">
      <dgm:prSet/>
      <dgm:spPr/>
      <dgm:t>
        <a:bodyPr/>
        <a:lstStyle/>
        <a:p>
          <a:endParaRPr lang="en-US"/>
        </a:p>
      </dgm:t>
    </dgm:pt>
    <dgm:pt modelId="{468DD5FE-E2CB-4D8C-9087-DED3DEFDD8A1}">
      <dgm:prSet phldrT="[Text]"/>
      <dgm:spPr/>
      <dgm:t>
        <a:bodyPr/>
        <a:lstStyle/>
        <a:p>
          <a:r>
            <a:rPr lang="en-US" dirty="0"/>
            <a:t>Manage tracking flags</a:t>
          </a:r>
          <a:br>
            <a:rPr lang="en-US" dirty="0"/>
          </a:br>
          <a:r>
            <a:rPr lang="en-US" dirty="0"/>
            <a:t>paid, cleared, reconciles, etc.</a:t>
          </a:r>
        </a:p>
      </dgm:t>
    </dgm:pt>
    <dgm:pt modelId="{9693E7A2-0867-4A23-B711-8B4378717D7D}" type="parTrans" cxnId="{85350D5A-DC5E-426B-BBE2-0B2C1A4B08F0}">
      <dgm:prSet/>
      <dgm:spPr/>
      <dgm:t>
        <a:bodyPr/>
        <a:lstStyle/>
        <a:p>
          <a:endParaRPr lang="en-US"/>
        </a:p>
      </dgm:t>
    </dgm:pt>
    <dgm:pt modelId="{2754F3BB-1E20-474E-9891-3424D6063540}" type="sibTrans" cxnId="{85350D5A-DC5E-426B-BBE2-0B2C1A4B08F0}">
      <dgm:prSet/>
      <dgm:spPr/>
      <dgm:t>
        <a:bodyPr/>
        <a:lstStyle/>
        <a:p>
          <a:endParaRPr lang="en-US"/>
        </a:p>
      </dgm:t>
    </dgm:pt>
    <dgm:pt modelId="{F9ECB403-2419-498B-88D8-EBEFD197CCCD}" type="pres">
      <dgm:prSet presAssocID="{6D1B82EE-3E89-4D2B-9B16-F9CD3A5E5B88}" presName="Name0" presStyleCnt="0">
        <dgm:presLayoutVars>
          <dgm:dir/>
          <dgm:resizeHandles val="exact"/>
        </dgm:presLayoutVars>
      </dgm:prSet>
      <dgm:spPr/>
    </dgm:pt>
    <dgm:pt modelId="{5F29F763-6CC2-446E-BAE9-5C3768C1D516}" type="pres">
      <dgm:prSet presAssocID="{E2ABDEA6-C4F5-4191-9E78-BE34F85FE394}" presName="node" presStyleLbl="node1" presStyleIdx="0" presStyleCnt="9">
        <dgm:presLayoutVars>
          <dgm:bulletEnabled val="1"/>
        </dgm:presLayoutVars>
      </dgm:prSet>
      <dgm:spPr/>
    </dgm:pt>
    <dgm:pt modelId="{4572BFE9-FA74-407B-AB77-7136B20ADAAF}" type="pres">
      <dgm:prSet presAssocID="{2A9D5379-0B82-41AF-9C3E-5262CA76E917}" presName="sibTrans" presStyleLbl="sibTrans2D1" presStyleIdx="0" presStyleCnt="8"/>
      <dgm:spPr/>
    </dgm:pt>
    <dgm:pt modelId="{55E851CB-A113-40F5-91F6-6797CF3026A6}" type="pres">
      <dgm:prSet presAssocID="{2A9D5379-0B82-41AF-9C3E-5262CA76E917}" presName="connectorText" presStyleLbl="sibTrans2D1" presStyleIdx="0" presStyleCnt="8"/>
      <dgm:spPr/>
    </dgm:pt>
    <dgm:pt modelId="{7C002D02-D4BA-4825-9D7A-06DB99D6C8F1}" type="pres">
      <dgm:prSet presAssocID="{0987C45D-A48A-4626-8D70-24F98DD5ED37}" presName="node" presStyleLbl="node1" presStyleIdx="1" presStyleCnt="9">
        <dgm:presLayoutVars>
          <dgm:bulletEnabled val="1"/>
        </dgm:presLayoutVars>
      </dgm:prSet>
      <dgm:spPr/>
    </dgm:pt>
    <dgm:pt modelId="{FAEE792D-CAC0-4364-963F-4E213458382E}" type="pres">
      <dgm:prSet presAssocID="{2A203FAB-9341-4D7A-9531-A236533FB6EE}" presName="sibTrans" presStyleLbl="sibTrans2D1" presStyleIdx="1" presStyleCnt="8"/>
      <dgm:spPr/>
    </dgm:pt>
    <dgm:pt modelId="{0C6C5B6F-B34E-48EE-B700-CB2A09EB8502}" type="pres">
      <dgm:prSet presAssocID="{2A203FAB-9341-4D7A-9531-A236533FB6EE}" presName="connectorText" presStyleLbl="sibTrans2D1" presStyleIdx="1" presStyleCnt="8"/>
      <dgm:spPr/>
    </dgm:pt>
    <dgm:pt modelId="{FD0AA81D-9DE9-41A7-9F99-7070877FE08E}" type="pres">
      <dgm:prSet presAssocID="{9D5F4240-7E39-4506-8C5A-B5E94172DAE8}" presName="node" presStyleLbl="node1" presStyleIdx="2" presStyleCnt="9">
        <dgm:presLayoutVars>
          <dgm:bulletEnabled val="1"/>
        </dgm:presLayoutVars>
      </dgm:prSet>
      <dgm:spPr/>
    </dgm:pt>
    <dgm:pt modelId="{39C02A50-0683-4F55-9122-0D7886CA4DFB}" type="pres">
      <dgm:prSet presAssocID="{68E06A85-DDA4-48C9-9087-27AEBBD2C92B}" presName="sibTrans" presStyleLbl="sibTrans2D1" presStyleIdx="2" presStyleCnt="8"/>
      <dgm:spPr/>
    </dgm:pt>
    <dgm:pt modelId="{41687129-3D11-4E68-858F-E92B3A7D63EB}" type="pres">
      <dgm:prSet presAssocID="{68E06A85-DDA4-48C9-9087-27AEBBD2C92B}" presName="connectorText" presStyleLbl="sibTrans2D1" presStyleIdx="2" presStyleCnt="8"/>
      <dgm:spPr/>
    </dgm:pt>
    <dgm:pt modelId="{A40C2FFC-8350-40AD-87C5-C9D96154C8BD}" type="pres">
      <dgm:prSet presAssocID="{90543D53-0795-47AE-8055-312BA2869CB7}" presName="node" presStyleLbl="node1" presStyleIdx="3" presStyleCnt="9">
        <dgm:presLayoutVars>
          <dgm:bulletEnabled val="1"/>
        </dgm:presLayoutVars>
      </dgm:prSet>
      <dgm:spPr/>
    </dgm:pt>
    <dgm:pt modelId="{4989EBDB-40C7-43DD-A090-9F2A92CE9FB1}" type="pres">
      <dgm:prSet presAssocID="{09C9FA35-326D-4379-9519-DED468472888}" presName="sibTrans" presStyleLbl="sibTrans2D1" presStyleIdx="3" presStyleCnt="8"/>
      <dgm:spPr/>
    </dgm:pt>
    <dgm:pt modelId="{34D756C4-A1D8-47F1-B056-C098F93877FC}" type="pres">
      <dgm:prSet presAssocID="{09C9FA35-326D-4379-9519-DED468472888}" presName="connectorText" presStyleLbl="sibTrans2D1" presStyleIdx="3" presStyleCnt="8"/>
      <dgm:spPr/>
    </dgm:pt>
    <dgm:pt modelId="{DFAFEB78-3441-4B27-9A70-10E151BC6944}" type="pres">
      <dgm:prSet presAssocID="{C83D94E9-BFE9-41DE-9B96-26C62F50C4FE}" presName="node" presStyleLbl="node1" presStyleIdx="4" presStyleCnt="9">
        <dgm:presLayoutVars>
          <dgm:bulletEnabled val="1"/>
        </dgm:presLayoutVars>
      </dgm:prSet>
      <dgm:spPr/>
    </dgm:pt>
    <dgm:pt modelId="{71C1E2CD-269D-4B59-B8BB-9A7FC3E70936}" type="pres">
      <dgm:prSet presAssocID="{90D11A4D-B2B6-4AB9-B6C6-AA4C2F317836}" presName="sibTrans" presStyleLbl="sibTrans2D1" presStyleIdx="4" presStyleCnt="8"/>
      <dgm:spPr/>
    </dgm:pt>
    <dgm:pt modelId="{16914053-EBA2-4AC6-963D-89C0D5734D20}" type="pres">
      <dgm:prSet presAssocID="{90D11A4D-B2B6-4AB9-B6C6-AA4C2F317836}" presName="connectorText" presStyleLbl="sibTrans2D1" presStyleIdx="4" presStyleCnt="8"/>
      <dgm:spPr/>
    </dgm:pt>
    <dgm:pt modelId="{1CE0D839-653E-40C1-A2E7-4F82F300F161}" type="pres">
      <dgm:prSet presAssocID="{52137FDB-2B8A-4975-9310-98C2EB69C572}" presName="node" presStyleLbl="node1" presStyleIdx="5" presStyleCnt="9">
        <dgm:presLayoutVars>
          <dgm:bulletEnabled val="1"/>
        </dgm:presLayoutVars>
      </dgm:prSet>
      <dgm:spPr/>
    </dgm:pt>
    <dgm:pt modelId="{FC4AF812-48A2-4602-B608-3999427DCEE6}" type="pres">
      <dgm:prSet presAssocID="{EDE04227-E7BF-4FE1-BB84-8A868D15A9B4}" presName="sibTrans" presStyleLbl="sibTrans2D1" presStyleIdx="5" presStyleCnt="8"/>
      <dgm:spPr/>
    </dgm:pt>
    <dgm:pt modelId="{0D2F06D2-3D44-4169-8C5F-82E6C179F719}" type="pres">
      <dgm:prSet presAssocID="{EDE04227-E7BF-4FE1-BB84-8A868D15A9B4}" presName="connectorText" presStyleLbl="sibTrans2D1" presStyleIdx="5" presStyleCnt="8"/>
      <dgm:spPr/>
    </dgm:pt>
    <dgm:pt modelId="{26EA1D51-B965-4FB0-965A-D914AB346408}" type="pres">
      <dgm:prSet presAssocID="{CF4AD530-39EC-4486-8153-6BB21076659D}" presName="node" presStyleLbl="node1" presStyleIdx="6" presStyleCnt="9">
        <dgm:presLayoutVars>
          <dgm:bulletEnabled val="1"/>
        </dgm:presLayoutVars>
      </dgm:prSet>
      <dgm:spPr/>
    </dgm:pt>
    <dgm:pt modelId="{DA9432B1-169A-410A-835B-B4493F2F7833}" type="pres">
      <dgm:prSet presAssocID="{B3F0F61E-4A88-4230-AB11-BDD861F58221}" presName="sibTrans" presStyleLbl="sibTrans2D1" presStyleIdx="6" presStyleCnt="8"/>
      <dgm:spPr/>
    </dgm:pt>
    <dgm:pt modelId="{C8074608-CC60-449B-9146-54B8D899EF85}" type="pres">
      <dgm:prSet presAssocID="{B3F0F61E-4A88-4230-AB11-BDD861F58221}" presName="connectorText" presStyleLbl="sibTrans2D1" presStyleIdx="6" presStyleCnt="8"/>
      <dgm:spPr/>
    </dgm:pt>
    <dgm:pt modelId="{7CB9F455-FF13-4224-958B-C3ED21553A4A}" type="pres">
      <dgm:prSet presAssocID="{784E6F5E-04FC-400E-9427-19F4B8130C8F}" presName="node" presStyleLbl="node1" presStyleIdx="7" presStyleCnt="9">
        <dgm:presLayoutVars>
          <dgm:bulletEnabled val="1"/>
        </dgm:presLayoutVars>
      </dgm:prSet>
      <dgm:spPr/>
    </dgm:pt>
    <dgm:pt modelId="{1556DD09-9405-4EDF-9578-5F3D18AD8851}" type="pres">
      <dgm:prSet presAssocID="{8CCD3364-D0DD-4656-8A97-BF4784EE2F36}" presName="sibTrans" presStyleLbl="sibTrans2D1" presStyleIdx="7" presStyleCnt="8"/>
      <dgm:spPr/>
    </dgm:pt>
    <dgm:pt modelId="{E2FFD1FC-9222-489A-8635-A5C181CDAC5C}" type="pres">
      <dgm:prSet presAssocID="{8CCD3364-D0DD-4656-8A97-BF4784EE2F36}" presName="connectorText" presStyleLbl="sibTrans2D1" presStyleIdx="7" presStyleCnt="8"/>
      <dgm:spPr/>
    </dgm:pt>
    <dgm:pt modelId="{2ADA4C06-57D1-4726-A7CD-FD62EAD8A8F9}" type="pres">
      <dgm:prSet presAssocID="{468DD5FE-E2CB-4D8C-9087-DED3DEFDD8A1}" presName="node" presStyleLbl="node1" presStyleIdx="8" presStyleCnt="9">
        <dgm:presLayoutVars>
          <dgm:bulletEnabled val="1"/>
        </dgm:presLayoutVars>
      </dgm:prSet>
      <dgm:spPr/>
    </dgm:pt>
  </dgm:ptLst>
  <dgm:cxnLst>
    <dgm:cxn modelId="{13B20513-9238-477E-86FE-668211D752FF}" srcId="{6D1B82EE-3E89-4D2B-9B16-F9CD3A5E5B88}" destId="{0987C45D-A48A-4626-8D70-24F98DD5ED37}" srcOrd="1" destOrd="0" parTransId="{77AA44A2-01D7-4BE8-B377-922D7F49F5CC}" sibTransId="{2A203FAB-9341-4D7A-9531-A236533FB6EE}"/>
    <dgm:cxn modelId="{EFE8F513-30BF-4B51-A522-721BEFB4B26E}" type="presOf" srcId="{E2ABDEA6-C4F5-4191-9E78-BE34F85FE394}" destId="{5F29F763-6CC2-446E-BAE9-5C3768C1D516}" srcOrd="0" destOrd="0" presId="urn:microsoft.com/office/officeart/2005/8/layout/process1"/>
    <dgm:cxn modelId="{8B09B817-5AE5-45CD-B66E-489C7013265F}" type="presOf" srcId="{2A9D5379-0B82-41AF-9C3E-5262CA76E917}" destId="{55E851CB-A113-40F5-91F6-6797CF3026A6}" srcOrd="1" destOrd="0" presId="urn:microsoft.com/office/officeart/2005/8/layout/process1"/>
    <dgm:cxn modelId="{68C30A23-815F-43FF-A1B6-FA1E2FDD5D12}" srcId="{6D1B82EE-3E89-4D2B-9B16-F9CD3A5E5B88}" destId="{CF4AD530-39EC-4486-8153-6BB21076659D}" srcOrd="6" destOrd="0" parTransId="{603EF998-D1B9-409C-BF99-6A65643E9476}" sibTransId="{B3F0F61E-4A88-4230-AB11-BDD861F58221}"/>
    <dgm:cxn modelId="{6B7EDC23-68CD-4C96-94A5-58CDF0012D86}" type="presOf" srcId="{0987C45D-A48A-4626-8D70-24F98DD5ED37}" destId="{7C002D02-D4BA-4825-9D7A-06DB99D6C8F1}" srcOrd="0" destOrd="0" presId="urn:microsoft.com/office/officeart/2005/8/layout/process1"/>
    <dgm:cxn modelId="{5A6ABB28-1FE9-4985-BC8B-4D3D79668623}" type="presOf" srcId="{52137FDB-2B8A-4975-9310-98C2EB69C572}" destId="{1CE0D839-653E-40C1-A2E7-4F82F300F161}" srcOrd="0" destOrd="0" presId="urn:microsoft.com/office/officeart/2005/8/layout/process1"/>
    <dgm:cxn modelId="{3006033F-10DD-4485-AA13-29E4F657F64A}" type="presOf" srcId="{2A203FAB-9341-4D7A-9531-A236533FB6EE}" destId="{0C6C5B6F-B34E-48EE-B700-CB2A09EB8502}" srcOrd="1" destOrd="0" presId="urn:microsoft.com/office/officeart/2005/8/layout/process1"/>
    <dgm:cxn modelId="{53E3E144-3890-461C-AABB-CA0674C68B2C}" type="presOf" srcId="{90D11A4D-B2B6-4AB9-B6C6-AA4C2F317836}" destId="{71C1E2CD-269D-4B59-B8BB-9A7FC3E70936}" srcOrd="0" destOrd="0" presId="urn:microsoft.com/office/officeart/2005/8/layout/process1"/>
    <dgm:cxn modelId="{CD5DB545-A689-4345-9523-3A064DC395B2}" type="presOf" srcId="{B3F0F61E-4A88-4230-AB11-BDD861F58221}" destId="{DA9432B1-169A-410A-835B-B4493F2F7833}" srcOrd="0" destOrd="0" presId="urn:microsoft.com/office/officeart/2005/8/layout/process1"/>
    <dgm:cxn modelId="{51D09167-DF09-48F0-BD0C-399754D727D6}" type="presOf" srcId="{90D11A4D-B2B6-4AB9-B6C6-AA4C2F317836}" destId="{16914053-EBA2-4AC6-963D-89C0D5734D20}" srcOrd="1" destOrd="0" presId="urn:microsoft.com/office/officeart/2005/8/layout/process1"/>
    <dgm:cxn modelId="{3D2DC668-7590-42AE-BCBB-79C41396E548}" type="presOf" srcId="{784E6F5E-04FC-400E-9427-19F4B8130C8F}" destId="{7CB9F455-FF13-4224-958B-C3ED21553A4A}" srcOrd="0" destOrd="0" presId="urn:microsoft.com/office/officeart/2005/8/layout/process1"/>
    <dgm:cxn modelId="{1CC8E06E-AAD1-429E-A42C-A547B89A38FA}" srcId="{6D1B82EE-3E89-4D2B-9B16-F9CD3A5E5B88}" destId="{E2ABDEA6-C4F5-4191-9E78-BE34F85FE394}" srcOrd="0" destOrd="0" parTransId="{FE7966D7-2A75-461C-BE9F-E260CEE825C1}" sibTransId="{2A9D5379-0B82-41AF-9C3E-5262CA76E917}"/>
    <dgm:cxn modelId="{ABF15D70-845B-4E1A-B42A-CAAFE4BBDEDC}" type="presOf" srcId="{9D5F4240-7E39-4506-8C5A-B5E94172DAE8}" destId="{FD0AA81D-9DE9-41A7-9F99-7070877FE08E}" srcOrd="0" destOrd="0" presId="urn:microsoft.com/office/officeart/2005/8/layout/process1"/>
    <dgm:cxn modelId="{C042BB73-2217-436C-BCD2-F328091CD4AB}" srcId="{6D1B82EE-3E89-4D2B-9B16-F9CD3A5E5B88}" destId="{784E6F5E-04FC-400E-9427-19F4B8130C8F}" srcOrd="7" destOrd="0" parTransId="{5783F212-6496-43C4-A1EC-2511169CA24E}" sibTransId="{8CCD3364-D0DD-4656-8A97-BF4784EE2F36}"/>
    <dgm:cxn modelId="{5B156075-C447-4326-955A-61832AE31375}" type="presOf" srcId="{EDE04227-E7BF-4FE1-BB84-8A868D15A9B4}" destId="{0D2F06D2-3D44-4169-8C5F-82E6C179F719}" srcOrd="1" destOrd="0" presId="urn:microsoft.com/office/officeart/2005/8/layout/process1"/>
    <dgm:cxn modelId="{85350D5A-DC5E-426B-BBE2-0B2C1A4B08F0}" srcId="{6D1B82EE-3E89-4D2B-9B16-F9CD3A5E5B88}" destId="{468DD5FE-E2CB-4D8C-9087-DED3DEFDD8A1}" srcOrd="8" destOrd="0" parTransId="{9693E7A2-0867-4A23-B711-8B4378717D7D}" sibTransId="{2754F3BB-1E20-474E-9891-3424D6063540}"/>
    <dgm:cxn modelId="{99F1567C-B1B7-47B8-8E74-C9525088B2BE}" srcId="{6D1B82EE-3E89-4D2B-9B16-F9CD3A5E5B88}" destId="{52137FDB-2B8A-4975-9310-98C2EB69C572}" srcOrd="5" destOrd="0" parTransId="{7960F878-5CDC-4935-9608-D66CF28B4DCC}" sibTransId="{EDE04227-E7BF-4FE1-BB84-8A868D15A9B4}"/>
    <dgm:cxn modelId="{EDAEFD81-1F7D-4B04-8FBE-098F14E657BB}" type="presOf" srcId="{09C9FA35-326D-4379-9519-DED468472888}" destId="{34D756C4-A1D8-47F1-B056-C098F93877FC}" srcOrd="1" destOrd="0" presId="urn:microsoft.com/office/officeart/2005/8/layout/process1"/>
    <dgm:cxn modelId="{CF1C5183-C3E6-4915-9937-8E18617C0ED8}" type="presOf" srcId="{C83D94E9-BFE9-41DE-9B96-26C62F50C4FE}" destId="{DFAFEB78-3441-4B27-9A70-10E151BC6944}" srcOrd="0" destOrd="0" presId="urn:microsoft.com/office/officeart/2005/8/layout/process1"/>
    <dgm:cxn modelId="{8DFA1B87-919F-446C-9ED7-A7EF09C9C274}" type="presOf" srcId="{8CCD3364-D0DD-4656-8A97-BF4784EE2F36}" destId="{1556DD09-9405-4EDF-9578-5F3D18AD8851}" srcOrd="0" destOrd="0" presId="urn:microsoft.com/office/officeart/2005/8/layout/process1"/>
    <dgm:cxn modelId="{8D2BC587-4DAC-4EFD-9397-5B26A4ADD2BD}" type="presOf" srcId="{2A9D5379-0B82-41AF-9C3E-5262CA76E917}" destId="{4572BFE9-FA74-407B-AB77-7136B20ADAAF}" srcOrd="0" destOrd="0" presId="urn:microsoft.com/office/officeart/2005/8/layout/process1"/>
    <dgm:cxn modelId="{4075C290-5567-4538-A33B-3709793B8702}" type="presOf" srcId="{8CCD3364-D0DD-4656-8A97-BF4784EE2F36}" destId="{E2FFD1FC-9222-489A-8635-A5C181CDAC5C}" srcOrd="1" destOrd="0" presId="urn:microsoft.com/office/officeart/2005/8/layout/process1"/>
    <dgm:cxn modelId="{B9975A92-ACED-4ECF-B356-5D4D9ACE6B0B}" type="presOf" srcId="{B3F0F61E-4A88-4230-AB11-BDD861F58221}" destId="{C8074608-CC60-449B-9146-54B8D899EF85}" srcOrd="1" destOrd="0" presId="urn:microsoft.com/office/officeart/2005/8/layout/process1"/>
    <dgm:cxn modelId="{EE32619A-E19C-4489-9E87-0C7396AFF081}" type="presOf" srcId="{2A203FAB-9341-4D7A-9531-A236533FB6EE}" destId="{FAEE792D-CAC0-4364-963F-4E213458382E}" srcOrd="0" destOrd="0" presId="urn:microsoft.com/office/officeart/2005/8/layout/process1"/>
    <dgm:cxn modelId="{C9B8F6A2-9DD9-4867-91F7-B9EA74A972F1}" type="presOf" srcId="{EDE04227-E7BF-4FE1-BB84-8A868D15A9B4}" destId="{FC4AF812-48A2-4602-B608-3999427DCEE6}" srcOrd="0" destOrd="0" presId="urn:microsoft.com/office/officeart/2005/8/layout/process1"/>
    <dgm:cxn modelId="{A9D157A3-5037-4A60-AAF0-6F9E73F83A53}" type="presOf" srcId="{468DD5FE-E2CB-4D8C-9087-DED3DEFDD8A1}" destId="{2ADA4C06-57D1-4726-A7CD-FD62EAD8A8F9}" srcOrd="0" destOrd="0" presId="urn:microsoft.com/office/officeart/2005/8/layout/process1"/>
    <dgm:cxn modelId="{56A01DAD-C7CF-4D3C-972F-7361749D6C64}" type="presOf" srcId="{6D1B82EE-3E89-4D2B-9B16-F9CD3A5E5B88}" destId="{F9ECB403-2419-498B-88D8-EBEFD197CCCD}" srcOrd="0" destOrd="0" presId="urn:microsoft.com/office/officeart/2005/8/layout/process1"/>
    <dgm:cxn modelId="{BD3385B0-A3B3-4508-80CF-CAB5EC37A5A8}" type="presOf" srcId="{CF4AD530-39EC-4486-8153-6BB21076659D}" destId="{26EA1D51-B965-4FB0-965A-D914AB346408}" srcOrd="0" destOrd="0" presId="urn:microsoft.com/office/officeart/2005/8/layout/process1"/>
    <dgm:cxn modelId="{1BB918BE-01CF-4FCD-B511-ED220D3F2147}" srcId="{6D1B82EE-3E89-4D2B-9B16-F9CD3A5E5B88}" destId="{90543D53-0795-47AE-8055-312BA2869CB7}" srcOrd="3" destOrd="0" parTransId="{F671CA52-36CB-487A-B06F-1918804B383F}" sibTransId="{09C9FA35-326D-4379-9519-DED468472888}"/>
    <dgm:cxn modelId="{5EDE8BD2-F572-449D-856D-26A278E436C3}" type="presOf" srcId="{68E06A85-DDA4-48C9-9087-27AEBBD2C92B}" destId="{41687129-3D11-4E68-858F-E92B3A7D63EB}" srcOrd="1" destOrd="0" presId="urn:microsoft.com/office/officeart/2005/8/layout/process1"/>
    <dgm:cxn modelId="{3E02B3D7-06E4-49F5-995A-BFDB057D4349}" type="presOf" srcId="{09C9FA35-326D-4379-9519-DED468472888}" destId="{4989EBDB-40C7-43DD-A090-9F2A92CE9FB1}" srcOrd="0" destOrd="0" presId="urn:microsoft.com/office/officeart/2005/8/layout/process1"/>
    <dgm:cxn modelId="{0F864CD8-2A31-4470-82F0-24F605AAB11D}" type="presOf" srcId="{90543D53-0795-47AE-8055-312BA2869CB7}" destId="{A40C2FFC-8350-40AD-87C5-C9D96154C8BD}" srcOrd="0" destOrd="0" presId="urn:microsoft.com/office/officeart/2005/8/layout/process1"/>
    <dgm:cxn modelId="{F0616CE0-9D17-40F1-AFE2-C2541EED9A82}" type="presOf" srcId="{68E06A85-DDA4-48C9-9087-27AEBBD2C92B}" destId="{39C02A50-0683-4F55-9122-0D7886CA4DFB}" srcOrd="0" destOrd="0" presId="urn:microsoft.com/office/officeart/2005/8/layout/process1"/>
    <dgm:cxn modelId="{8B2245E4-FBE6-437C-ABEC-93F8FB3CA916}" srcId="{6D1B82EE-3E89-4D2B-9B16-F9CD3A5E5B88}" destId="{C83D94E9-BFE9-41DE-9B96-26C62F50C4FE}" srcOrd="4" destOrd="0" parTransId="{F58DE7CC-6474-4484-BC1A-8C30672D1F27}" sibTransId="{90D11A4D-B2B6-4AB9-B6C6-AA4C2F317836}"/>
    <dgm:cxn modelId="{3B97CDFF-45DA-4DB0-B704-12173F9CCC6E}" srcId="{6D1B82EE-3E89-4D2B-9B16-F9CD3A5E5B88}" destId="{9D5F4240-7E39-4506-8C5A-B5E94172DAE8}" srcOrd="2" destOrd="0" parTransId="{EDA1CCA4-9A24-42C1-A5CB-7603E0CC3E98}" sibTransId="{68E06A85-DDA4-48C9-9087-27AEBBD2C92B}"/>
    <dgm:cxn modelId="{3D1C34AA-AC78-4C68-8C14-C1CCF6735F7C}" type="presParOf" srcId="{F9ECB403-2419-498B-88D8-EBEFD197CCCD}" destId="{5F29F763-6CC2-446E-BAE9-5C3768C1D516}" srcOrd="0" destOrd="0" presId="urn:microsoft.com/office/officeart/2005/8/layout/process1"/>
    <dgm:cxn modelId="{6FEF7A1F-D5E1-4B53-B838-8C5DF7CCE67E}" type="presParOf" srcId="{F9ECB403-2419-498B-88D8-EBEFD197CCCD}" destId="{4572BFE9-FA74-407B-AB77-7136B20ADAAF}" srcOrd="1" destOrd="0" presId="urn:microsoft.com/office/officeart/2005/8/layout/process1"/>
    <dgm:cxn modelId="{3D2A7B9E-C99A-4FF9-86C6-C9E6A623A4EE}" type="presParOf" srcId="{4572BFE9-FA74-407B-AB77-7136B20ADAAF}" destId="{55E851CB-A113-40F5-91F6-6797CF3026A6}" srcOrd="0" destOrd="0" presId="urn:microsoft.com/office/officeart/2005/8/layout/process1"/>
    <dgm:cxn modelId="{5204D430-C1D4-4421-88F6-FBA4A7093A14}" type="presParOf" srcId="{F9ECB403-2419-498B-88D8-EBEFD197CCCD}" destId="{7C002D02-D4BA-4825-9D7A-06DB99D6C8F1}" srcOrd="2" destOrd="0" presId="urn:microsoft.com/office/officeart/2005/8/layout/process1"/>
    <dgm:cxn modelId="{22252E3D-BB7B-4170-95FE-C24228EFAD7D}" type="presParOf" srcId="{F9ECB403-2419-498B-88D8-EBEFD197CCCD}" destId="{FAEE792D-CAC0-4364-963F-4E213458382E}" srcOrd="3" destOrd="0" presId="urn:microsoft.com/office/officeart/2005/8/layout/process1"/>
    <dgm:cxn modelId="{E68EEAA3-E36F-4FFC-A3EC-B4B505FB9FCD}" type="presParOf" srcId="{FAEE792D-CAC0-4364-963F-4E213458382E}" destId="{0C6C5B6F-B34E-48EE-B700-CB2A09EB8502}" srcOrd="0" destOrd="0" presId="urn:microsoft.com/office/officeart/2005/8/layout/process1"/>
    <dgm:cxn modelId="{7976B0EB-F13A-4D79-AF5C-913BE97C65CB}" type="presParOf" srcId="{F9ECB403-2419-498B-88D8-EBEFD197CCCD}" destId="{FD0AA81D-9DE9-41A7-9F99-7070877FE08E}" srcOrd="4" destOrd="0" presId="urn:microsoft.com/office/officeart/2005/8/layout/process1"/>
    <dgm:cxn modelId="{D94DECB3-DDB3-4D67-82BA-2938BDFCA0E2}" type="presParOf" srcId="{F9ECB403-2419-498B-88D8-EBEFD197CCCD}" destId="{39C02A50-0683-4F55-9122-0D7886CA4DFB}" srcOrd="5" destOrd="0" presId="urn:microsoft.com/office/officeart/2005/8/layout/process1"/>
    <dgm:cxn modelId="{F3EC59BB-E2FB-4A29-8CA6-A807902FE12E}" type="presParOf" srcId="{39C02A50-0683-4F55-9122-0D7886CA4DFB}" destId="{41687129-3D11-4E68-858F-E92B3A7D63EB}" srcOrd="0" destOrd="0" presId="urn:microsoft.com/office/officeart/2005/8/layout/process1"/>
    <dgm:cxn modelId="{43ABF535-7D14-40E8-BE7E-D8D62BBF5245}" type="presParOf" srcId="{F9ECB403-2419-498B-88D8-EBEFD197CCCD}" destId="{A40C2FFC-8350-40AD-87C5-C9D96154C8BD}" srcOrd="6" destOrd="0" presId="urn:microsoft.com/office/officeart/2005/8/layout/process1"/>
    <dgm:cxn modelId="{F4AB1906-FB2C-4B5F-9A19-88A55834404F}" type="presParOf" srcId="{F9ECB403-2419-498B-88D8-EBEFD197CCCD}" destId="{4989EBDB-40C7-43DD-A090-9F2A92CE9FB1}" srcOrd="7" destOrd="0" presId="urn:microsoft.com/office/officeart/2005/8/layout/process1"/>
    <dgm:cxn modelId="{C4B35A20-FB31-4C19-BA58-35069B902989}" type="presParOf" srcId="{4989EBDB-40C7-43DD-A090-9F2A92CE9FB1}" destId="{34D756C4-A1D8-47F1-B056-C098F93877FC}" srcOrd="0" destOrd="0" presId="urn:microsoft.com/office/officeart/2005/8/layout/process1"/>
    <dgm:cxn modelId="{B1142E8B-F83B-453F-ACDB-E88A1F739587}" type="presParOf" srcId="{F9ECB403-2419-498B-88D8-EBEFD197CCCD}" destId="{DFAFEB78-3441-4B27-9A70-10E151BC6944}" srcOrd="8" destOrd="0" presId="urn:microsoft.com/office/officeart/2005/8/layout/process1"/>
    <dgm:cxn modelId="{4FE04443-1EF9-4F54-A174-628728A9EAE5}" type="presParOf" srcId="{F9ECB403-2419-498B-88D8-EBEFD197CCCD}" destId="{71C1E2CD-269D-4B59-B8BB-9A7FC3E70936}" srcOrd="9" destOrd="0" presId="urn:microsoft.com/office/officeart/2005/8/layout/process1"/>
    <dgm:cxn modelId="{1CA69E04-CBD5-4CAF-A050-2B6E230BBE54}" type="presParOf" srcId="{71C1E2CD-269D-4B59-B8BB-9A7FC3E70936}" destId="{16914053-EBA2-4AC6-963D-89C0D5734D20}" srcOrd="0" destOrd="0" presId="urn:microsoft.com/office/officeart/2005/8/layout/process1"/>
    <dgm:cxn modelId="{3FEDFAD2-AC2C-4F81-80FE-38646B28813B}" type="presParOf" srcId="{F9ECB403-2419-498B-88D8-EBEFD197CCCD}" destId="{1CE0D839-653E-40C1-A2E7-4F82F300F161}" srcOrd="10" destOrd="0" presId="urn:microsoft.com/office/officeart/2005/8/layout/process1"/>
    <dgm:cxn modelId="{945846AF-E63D-47EE-B51D-661FB33AEFDE}" type="presParOf" srcId="{F9ECB403-2419-498B-88D8-EBEFD197CCCD}" destId="{FC4AF812-48A2-4602-B608-3999427DCEE6}" srcOrd="11" destOrd="0" presId="urn:microsoft.com/office/officeart/2005/8/layout/process1"/>
    <dgm:cxn modelId="{809C7948-FE5D-4B21-A98D-9B6759307E48}" type="presParOf" srcId="{FC4AF812-48A2-4602-B608-3999427DCEE6}" destId="{0D2F06D2-3D44-4169-8C5F-82E6C179F719}" srcOrd="0" destOrd="0" presId="urn:microsoft.com/office/officeart/2005/8/layout/process1"/>
    <dgm:cxn modelId="{AB842330-BC2C-4AA4-B8B1-23DD29EA99D4}" type="presParOf" srcId="{F9ECB403-2419-498B-88D8-EBEFD197CCCD}" destId="{26EA1D51-B965-4FB0-965A-D914AB346408}" srcOrd="12" destOrd="0" presId="urn:microsoft.com/office/officeart/2005/8/layout/process1"/>
    <dgm:cxn modelId="{CEE43744-A105-42B7-8657-38CA53C30B47}" type="presParOf" srcId="{F9ECB403-2419-498B-88D8-EBEFD197CCCD}" destId="{DA9432B1-169A-410A-835B-B4493F2F7833}" srcOrd="13" destOrd="0" presId="urn:microsoft.com/office/officeart/2005/8/layout/process1"/>
    <dgm:cxn modelId="{8B33DB8E-6320-4838-B210-B2CC7A483156}" type="presParOf" srcId="{DA9432B1-169A-410A-835B-B4493F2F7833}" destId="{C8074608-CC60-449B-9146-54B8D899EF85}" srcOrd="0" destOrd="0" presId="urn:microsoft.com/office/officeart/2005/8/layout/process1"/>
    <dgm:cxn modelId="{13CDA990-80C0-4C88-94FE-7C7F5626AB97}" type="presParOf" srcId="{F9ECB403-2419-498B-88D8-EBEFD197CCCD}" destId="{7CB9F455-FF13-4224-958B-C3ED21553A4A}" srcOrd="14" destOrd="0" presId="urn:microsoft.com/office/officeart/2005/8/layout/process1"/>
    <dgm:cxn modelId="{658A037B-3D41-437F-A0FC-C60B067D8F1D}" type="presParOf" srcId="{F9ECB403-2419-498B-88D8-EBEFD197CCCD}" destId="{1556DD09-9405-4EDF-9578-5F3D18AD8851}" srcOrd="15" destOrd="0" presId="urn:microsoft.com/office/officeart/2005/8/layout/process1"/>
    <dgm:cxn modelId="{4E3FC4FD-68D5-40E9-B301-04A84B37B4D8}" type="presParOf" srcId="{1556DD09-9405-4EDF-9578-5F3D18AD8851}" destId="{E2FFD1FC-9222-489A-8635-A5C181CDAC5C}" srcOrd="0" destOrd="0" presId="urn:microsoft.com/office/officeart/2005/8/layout/process1"/>
    <dgm:cxn modelId="{0942F9FF-CD74-481C-8B0D-83030526683D}" type="presParOf" srcId="{F9ECB403-2419-498B-88D8-EBEFD197CCCD}" destId="{2ADA4C06-57D1-4726-A7CD-FD62EAD8A8F9}" srcOrd="1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FCC4E5-CFCC-46DD-AD18-872F6091A95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F3C963E9-1247-4632-989F-D86743DD8F0A}">
      <dgm:prSet phldrT="[Text]"/>
      <dgm:spPr/>
      <dgm:t>
        <a:bodyPr/>
        <a:lstStyle/>
        <a:p>
          <a:r>
            <a:rPr lang="en-US" dirty="0"/>
            <a:t>Root Directory</a:t>
          </a:r>
        </a:p>
      </dgm:t>
    </dgm:pt>
    <dgm:pt modelId="{8B29B21B-BF37-4E2F-81FA-709B8AF8BB5B}" type="parTrans" cxnId="{60E7FB16-1295-4F2C-A48E-52FD98B84128}">
      <dgm:prSet/>
      <dgm:spPr/>
      <dgm:t>
        <a:bodyPr/>
        <a:lstStyle/>
        <a:p>
          <a:endParaRPr lang="en-US"/>
        </a:p>
      </dgm:t>
    </dgm:pt>
    <dgm:pt modelId="{96D5A2E7-42CC-4431-9633-FB4CC692A46E}" type="sibTrans" cxnId="{60E7FB16-1295-4F2C-A48E-52FD98B84128}">
      <dgm:prSet/>
      <dgm:spPr/>
      <dgm:t>
        <a:bodyPr/>
        <a:lstStyle/>
        <a:p>
          <a:endParaRPr lang="en-US"/>
        </a:p>
      </dgm:t>
    </dgm:pt>
    <dgm:pt modelId="{1A24482E-51AF-4217-A02A-E7F7A2AB6604}">
      <dgm:prSet phldrT="[Text]"/>
      <dgm:spPr/>
      <dgm:t>
        <a:bodyPr/>
        <a:lstStyle/>
        <a:p>
          <a:r>
            <a:rPr lang="en-US" dirty="0"/>
            <a:t>Menus</a:t>
          </a:r>
        </a:p>
      </dgm:t>
    </dgm:pt>
    <dgm:pt modelId="{B5EDC547-1806-45EE-9B6E-12ECD8B28036}" type="parTrans" cxnId="{F80F6402-4BAD-482F-974E-D3DE96DA344F}">
      <dgm:prSet/>
      <dgm:spPr/>
      <dgm:t>
        <a:bodyPr/>
        <a:lstStyle/>
        <a:p>
          <a:endParaRPr lang="en-US"/>
        </a:p>
      </dgm:t>
    </dgm:pt>
    <dgm:pt modelId="{60166C62-6B02-4704-903A-EB91FBC19095}" type="sibTrans" cxnId="{F80F6402-4BAD-482F-974E-D3DE96DA344F}">
      <dgm:prSet/>
      <dgm:spPr/>
      <dgm:t>
        <a:bodyPr/>
        <a:lstStyle/>
        <a:p>
          <a:endParaRPr lang="en-US"/>
        </a:p>
      </dgm:t>
    </dgm:pt>
    <dgm:pt modelId="{EE54FB28-0983-489B-AD7F-F51D18D19BD2}">
      <dgm:prSet phldrT="[Text]"/>
      <dgm:spPr/>
      <dgm:t>
        <a:bodyPr/>
        <a:lstStyle/>
        <a:p>
          <a:r>
            <a:rPr lang="en-US" dirty="0"/>
            <a:t>Main Menu</a:t>
          </a:r>
        </a:p>
      </dgm:t>
    </dgm:pt>
    <dgm:pt modelId="{8D438730-BCCC-4E00-BD13-DEAC728342B3}" type="parTrans" cxnId="{556B44BD-D687-4576-87F2-018A833D17CE}">
      <dgm:prSet/>
      <dgm:spPr/>
      <dgm:t>
        <a:bodyPr/>
        <a:lstStyle/>
        <a:p>
          <a:endParaRPr lang="en-US"/>
        </a:p>
      </dgm:t>
    </dgm:pt>
    <dgm:pt modelId="{EBA89967-0E70-4A59-84AF-0D4AFF2FE68C}" type="sibTrans" cxnId="{556B44BD-D687-4576-87F2-018A833D17CE}">
      <dgm:prSet/>
      <dgm:spPr/>
      <dgm:t>
        <a:bodyPr/>
        <a:lstStyle/>
        <a:p>
          <a:endParaRPr lang="en-US"/>
        </a:p>
      </dgm:t>
    </dgm:pt>
    <dgm:pt modelId="{C3B19031-6A85-4D26-B1D1-60B2B17C32D7}">
      <dgm:prSet phldrT="[Text]"/>
      <dgm:spPr/>
      <dgm:t>
        <a:bodyPr/>
        <a:lstStyle/>
        <a:p>
          <a:r>
            <a:rPr lang="en-US" dirty="0"/>
            <a:t>Processes</a:t>
          </a:r>
        </a:p>
      </dgm:t>
    </dgm:pt>
    <dgm:pt modelId="{F0BEC909-9E76-4007-BEB2-2E946CD125AE}" type="parTrans" cxnId="{13EF5925-35A4-41F2-BF8A-E94D11E7B06D}">
      <dgm:prSet/>
      <dgm:spPr/>
      <dgm:t>
        <a:bodyPr/>
        <a:lstStyle/>
        <a:p>
          <a:endParaRPr lang="en-US"/>
        </a:p>
      </dgm:t>
    </dgm:pt>
    <dgm:pt modelId="{9C5B74D6-2DC3-4CD9-B555-000EBA21BA4F}" type="sibTrans" cxnId="{13EF5925-35A4-41F2-BF8A-E94D11E7B06D}">
      <dgm:prSet/>
      <dgm:spPr/>
      <dgm:t>
        <a:bodyPr/>
        <a:lstStyle/>
        <a:p>
          <a:endParaRPr lang="en-US"/>
        </a:p>
      </dgm:t>
    </dgm:pt>
    <dgm:pt modelId="{B7F6E4FF-B3C8-400F-8FC9-C7458A01D0A8}">
      <dgm:prSet phldrT="[Text]"/>
      <dgm:spPr/>
      <dgm:t>
        <a:bodyPr/>
        <a:lstStyle/>
        <a:p>
          <a:r>
            <a:rPr lang="en-US" dirty="0"/>
            <a:t>Budget Menu</a:t>
          </a:r>
        </a:p>
      </dgm:t>
    </dgm:pt>
    <dgm:pt modelId="{9F3C553E-7115-4DEB-81FB-F674E7F0A904}" type="parTrans" cxnId="{167E3EEB-6EF4-4B39-8D52-32D05128309C}">
      <dgm:prSet/>
      <dgm:spPr/>
      <dgm:t>
        <a:bodyPr/>
        <a:lstStyle/>
        <a:p>
          <a:endParaRPr lang="en-US"/>
        </a:p>
      </dgm:t>
    </dgm:pt>
    <dgm:pt modelId="{D825B7B6-A8A0-4FCF-9C55-F95F8A7BAA42}" type="sibTrans" cxnId="{167E3EEB-6EF4-4B39-8D52-32D05128309C}">
      <dgm:prSet/>
      <dgm:spPr/>
      <dgm:t>
        <a:bodyPr/>
        <a:lstStyle/>
        <a:p>
          <a:endParaRPr lang="en-US"/>
        </a:p>
      </dgm:t>
    </dgm:pt>
    <dgm:pt modelId="{854C4DBC-7173-4C22-A3B2-48F6DA6074CC}">
      <dgm:prSet phldrT="[Text]"/>
      <dgm:spPr/>
      <dgm:t>
        <a:bodyPr/>
        <a:lstStyle/>
        <a:p>
          <a:r>
            <a:rPr lang="en-US" dirty="0"/>
            <a:t>Transaction Menu</a:t>
          </a:r>
        </a:p>
      </dgm:t>
    </dgm:pt>
    <dgm:pt modelId="{06C6330E-44DA-4330-AB6C-333ECC9AAC72}" type="parTrans" cxnId="{42393BE1-8285-4FD7-A824-4484531DC12D}">
      <dgm:prSet/>
      <dgm:spPr/>
      <dgm:t>
        <a:bodyPr/>
        <a:lstStyle/>
        <a:p>
          <a:endParaRPr lang="en-US"/>
        </a:p>
      </dgm:t>
    </dgm:pt>
    <dgm:pt modelId="{766033A3-A4A8-4BE5-8C53-70FFA48ECBB4}" type="sibTrans" cxnId="{42393BE1-8285-4FD7-A824-4484531DC12D}">
      <dgm:prSet/>
      <dgm:spPr/>
      <dgm:t>
        <a:bodyPr/>
        <a:lstStyle/>
        <a:p>
          <a:endParaRPr lang="en-US"/>
        </a:p>
      </dgm:t>
    </dgm:pt>
    <dgm:pt modelId="{114B2D79-07DE-4785-93A8-CC5781207504}">
      <dgm:prSet phldrT="[Text]"/>
      <dgm:spPr/>
      <dgm:t>
        <a:bodyPr/>
        <a:lstStyle/>
        <a:p>
          <a:r>
            <a:rPr lang="en-US" dirty="0"/>
            <a:t>View Financials Menu</a:t>
          </a:r>
        </a:p>
      </dgm:t>
    </dgm:pt>
    <dgm:pt modelId="{87ADD8E5-7B87-40F4-8427-929B0C9E1D05}" type="parTrans" cxnId="{05D2499A-1DFB-4648-84AE-A75C7CAD1E16}">
      <dgm:prSet/>
      <dgm:spPr/>
      <dgm:t>
        <a:bodyPr/>
        <a:lstStyle/>
        <a:p>
          <a:endParaRPr lang="en-US"/>
        </a:p>
      </dgm:t>
    </dgm:pt>
    <dgm:pt modelId="{F93F0147-CE08-48A4-9348-4828BEBB1DC9}" type="sibTrans" cxnId="{05D2499A-1DFB-4648-84AE-A75C7CAD1E16}">
      <dgm:prSet/>
      <dgm:spPr/>
      <dgm:t>
        <a:bodyPr/>
        <a:lstStyle/>
        <a:p>
          <a:endParaRPr lang="en-US"/>
        </a:p>
      </dgm:t>
    </dgm:pt>
    <dgm:pt modelId="{03FAE000-2A24-442A-B3C2-9F0DBD241C12}">
      <dgm:prSet phldrT="[Text]"/>
      <dgm:spPr/>
      <dgm:t>
        <a:bodyPr/>
        <a:lstStyle/>
        <a:p>
          <a:r>
            <a:rPr lang="en-US" dirty="0"/>
            <a:t>Account Management</a:t>
          </a:r>
        </a:p>
      </dgm:t>
    </dgm:pt>
    <dgm:pt modelId="{9F657043-CFEA-4903-9BCD-4DB5D91431AE}" type="parTrans" cxnId="{0C88513B-B0D5-41A8-9155-901C1CAD5CC9}">
      <dgm:prSet/>
      <dgm:spPr/>
      <dgm:t>
        <a:bodyPr/>
        <a:lstStyle/>
        <a:p>
          <a:endParaRPr lang="en-US"/>
        </a:p>
      </dgm:t>
    </dgm:pt>
    <dgm:pt modelId="{159394A1-AB08-47B7-A65B-50143604219F}" type="sibTrans" cxnId="{0C88513B-B0D5-41A8-9155-901C1CAD5CC9}">
      <dgm:prSet/>
      <dgm:spPr/>
      <dgm:t>
        <a:bodyPr/>
        <a:lstStyle/>
        <a:p>
          <a:endParaRPr lang="en-US"/>
        </a:p>
      </dgm:t>
    </dgm:pt>
    <dgm:pt modelId="{1C770E9E-91D6-4EDD-A966-260BE4BC29F8}">
      <dgm:prSet phldrT="[Text]"/>
      <dgm:spPr/>
      <dgm:t>
        <a:bodyPr/>
        <a:lstStyle/>
        <a:p>
          <a:r>
            <a:rPr lang="en-US" dirty="0"/>
            <a:t>Budget</a:t>
          </a:r>
        </a:p>
      </dgm:t>
    </dgm:pt>
    <dgm:pt modelId="{7BA1BF49-D10C-4EC2-B373-734CED3B912E}" type="parTrans" cxnId="{C75410D3-8424-4C14-AB4A-34ADB5B24219}">
      <dgm:prSet/>
      <dgm:spPr/>
      <dgm:t>
        <a:bodyPr/>
        <a:lstStyle/>
        <a:p>
          <a:endParaRPr lang="en-US"/>
        </a:p>
      </dgm:t>
    </dgm:pt>
    <dgm:pt modelId="{7FB99D43-7826-49ED-922C-D65B0E3BD5B6}" type="sibTrans" cxnId="{C75410D3-8424-4C14-AB4A-34ADB5B24219}">
      <dgm:prSet/>
      <dgm:spPr/>
      <dgm:t>
        <a:bodyPr/>
        <a:lstStyle/>
        <a:p>
          <a:endParaRPr lang="en-US"/>
        </a:p>
      </dgm:t>
    </dgm:pt>
    <dgm:pt modelId="{D6BEE308-4C68-4C6B-803B-5E174481FBEF}">
      <dgm:prSet phldrT="[Text]"/>
      <dgm:spPr/>
      <dgm:t>
        <a:bodyPr/>
        <a:lstStyle/>
        <a:p>
          <a:r>
            <a:rPr lang="en-US" dirty="0"/>
            <a:t>Transaction</a:t>
          </a:r>
        </a:p>
      </dgm:t>
    </dgm:pt>
    <dgm:pt modelId="{3D2D3543-EFBB-4E5E-9A02-DFB55628E8B7}" type="parTrans" cxnId="{1EEC222E-ED77-46B5-A261-02BD6E72BD70}">
      <dgm:prSet/>
      <dgm:spPr/>
      <dgm:t>
        <a:bodyPr/>
        <a:lstStyle/>
        <a:p>
          <a:endParaRPr lang="en-US"/>
        </a:p>
      </dgm:t>
    </dgm:pt>
    <dgm:pt modelId="{B3778804-D877-4325-83B6-232CFB16C426}" type="sibTrans" cxnId="{1EEC222E-ED77-46B5-A261-02BD6E72BD70}">
      <dgm:prSet/>
      <dgm:spPr/>
      <dgm:t>
        <a:bodyPr/>
        <a:lstStyle/>
        <a:p>
          <a:endParaRPr lang="en-US"/>
        </a:p>
      </dgm:t>
    </dgm:pt>
    <dgm:pt modelId="{8B736BED-F0F7-42EA-ABC9-7C81C6D65275}">
      <dgm:prSet phldrT="[Text]"/>
      <dgm:spPr/>
      <dgm:t>
        <a:bodyPr/>
        <a:lstStyle/>
        <a:p>
          <a:r>
            <a:rPr lang="en-US" dirty="0"/>
            <a:t>View Financials</a:t>
          </a:r>
        </a:p>
      </dgm:t>
    </dgm:pt>
    <dgm:pt modelId="{82F1F881-E2A9-42A5-A9EC-CEEF783147EC}" type="parTrans" cxnId="{9DF5E83B-8A7E-43B3-8AA8-C7349F5E58A6}">
      <dgm:prSet/>
      <dgm:spPr/>
      <dgm:t>
        <a:bodyPr/>
        <a:lstStyle/>
        <a:p>
          <a:endParaRPr lang="en-US"/>
        </a:p>
      </dgm:t>
    </dgm:pt>
    <dgm:pt modelId="{0709D0D3-779A-463F-A6BC-4243EDCBBAFE}" type="sibTrans" cxnId="{9DF5E83B-8A7E-43B3-8AA8-C7349F5E58A6}">
      <dgm:prSet/>
      <dgm:spPr/>
      <dgm:t>
        <a:bodyPr/>
        <a:lstStyle/>
        <a:p>
          <a:endParaRPr lang="en-US"/>
        </a:p>
      </dgm:t>
    </dgm:pt>
    <dgm:pt modelId="{4B1C9E66-27A3-463E-AC0B-9B8F492D6075}">
      <dgm:prSet phldrT="[Text]"/>
      <dgm:spPr/>
      <dgm:t>
        <a:bodyPr/>
        <a:lstStyle/>
        <a:p>
          <a:r>
            <a:rPr lang="en-US" dirty="0"/>
            <a:t>Account Management</a:t>
          </a:r>
        </a:p>
      </dgm:t>
    </dgm:pt>
    <dgm:pt modelId="{8D6B5CA8-7CC8-4166-BA62-F6CA22CE353E}" type="parTrans" cxnId="{33B83AA7-F5E9-4911-8F74-784991430BBD}">
      <dgm:prSet/>
      <dgm:spPr/>
      <dgm:t>
        <a:bodyPr/>
        <a:lstStyle/>
        <a:p>
          <a:endParaRPr lang="en-US"/>
        </a:p>
      </dgm:t>
    </dgm:pt>
    <dgm:pt modelId="{CD9120A4-B678-419A-97D5-65DF89BEAE57}" type="sibTrans" cxnId="{33B83AA7-F5E9-4911-8F74-784991430BBD}">
      <dgm:prSet/>
      <dgm:spPr/>
      <dgm:t>
        <a:bodyPr/>
        <a:lstStyle/>
        <a:p>
          <a:endParaRPr lang="en-US"/>
        </a:p>
      </dgm:t>
    </dgm:pt>
    <dgm:pt modelId="{31C04B87-F115-4B61-A8EF-CD9E598E059F}">
      <dgm:prSet phldrT="[Text]"/>
      <dgm:spPr/>
      <dgm:t>
        <a:bodyPr/>
        <a:lstStyle/>
        <a:p>
          <a:r>
            <a:rPr lang="en-US" dirty="0"/>
            <a:t>Data</a:t>
          </a:r>
        </a:p>
      </dgm:t>
    </dgm:pt>
    <dgm:pt modelId="{9112D992-C14F-47F5-8457-964ACD98377C}" type="parTrans" cxnId="{EF7820B8-221D-421E-B531-485AE531728C}">
      <dgm:prSet/>
      <dgm:spPr/>
      <dgm:t>
        <a:bodyPr/>
        <a:lstStyle/>
        <a:p>
          <a:endParaRPr lang="en-US"/>
        </a:p>
      </dgm:t>
    </dgm:pt>
    <dgm:pt modelId="{77AA7DC9-1A16-4FDF-A772-0AFE12354FB8}" type="sibTrans" cxnId="{EF7820B8-221D-421E-B531-485AE531728C}">
      <dgm:prSet/>
      <dgm:spPr/>
      <dgm:t>
        <a:bodyPr/>
        <a:lstStyle/>
        <a:p>
          <a:endParaRPr lang="en-US"/>
        </a:p>
      </dgm:t>
    </dgm:pt>
    <dgm:pt modelId="{16E04248-3450-4411-9692-A9E3EC3101FE}">
      <dgm:prSet phldrT="[Text]"/>
      <dgm:spPr/>
      <dgm:t>
        <a:bodyPr/>
        <a:lstStyle/>
        <a:p>
          <a:r>
            <a:rPr lang="en-US" dirty="0"/>
            <a:t>Database</a:t>
          </a:r>
        </a:p>
      </dgm:t>
    </dgm:pt>
    <dgm:pt modelId="{713D3691-524E-4212-8F80-C17E71ACF923}" type="parTrans" cxnId="{47D4319E-6272-497E-89A6-1DF8A920FD08}">
      <dgm:prSet/>
      <dgm:spPr/>
      <dgm:t>
        <a:bodyPr/>
        <a:lstStyle/>
        <a:p>
          <a:endParaRPr lang="en-US"/>
        </a:p>
      </dgm:t>
    </dgm:pt>
    <dgm:pt modelId="{69FF074F-13AB-4939-B923-401AA0751BB3}" type="sibTrans" cxnId="{47D4319E-6272-497E-89A6-1DF8A920FD08}">
      <dgm:prSet/>
      <dgm:spPr/>
      <dgm:t>
        <a:bodyPr/>
        <a:lstStyle/>
        <a:p>
          <a:endParaRPr lang="en-US"/>
        </a:p>
      </dgm:t>
    </dgm:pt>
    <dgm:pt modelId="{E40F67DB-467D-42A3-9069-FF99A7B08EF1}">
      <dgm:prSet phldrT="[Text]"/>
      <dgm:spPr/>
      <dgm:t>
        <a:bodyPr/>
        <a:lstStyle/>
        <a:p>
          <a:r>
            <a:rPr lang="en-US" dirty="0"/>
            <a:t>Database Management</a:t>
          </a:r>
        </a:p>
      </dgm:t>
    </dgm:pt>
    <dgm:pt modelId="{BC0AD9EF-7ECE-45EE-81EC-D5C9B7775FC0}" type="parTrans" cxnId="{932D175E-0A17-4192-AA0D-ECFDEF23BC4A}">
      <dgm:prSet/>
      <dgm:spPr/>
      <dgm:t>
        <a:bodyPr/>
        <a:lstStyle/>
        <a:p>
          <a:endParaRPr lang="en-US"/>
        </a:p>
      </dgm:t>
    </dgm:pt>
    <dgm:pt modelId="{C11EA7DB-38EA-40F2-A886-A7042B41018F}" type="sibTrans" cxnId="{932D175E-0A17-4192-AA0D-ECFDEF23BC4A}">
      <dgm:prSet/>
      <dgm:spPr/>
      <dgm:t>
        <a:bodyPr/>
        <a:lstStyle/>
        <a:p>
          <a:endParaRPr lang="en-US"/>
        </a:p>
      </dgm:t>
    </dgm:pt>
    <dgm:pt modelId="{4A9A771C-D22E-4944-AFC4-BF7B5F52033F}">
      <dgm:prSet phldrT="[Text]"/>
      <dgm:spPr/>
      <dgm:t>
        <a:bodyPr/>
        <a:lstStyle/>
        <a:p>
          <a:r>
            <a:rPr lang="en-US" dirty="0"/>
            <a:t>Engine File</a:t>
          </a:r>
        </a:p>
      </dgm:t>
    </dgm:pt>
    <dgm:pt modelId="{11757CA2-27A3-4E63-B765-56BD07FC8841}" type="parTrans" cxnId="{C8C11258-A209-4B8D-A799-EDACEF933379}">
      <dgm:prSet/>
      <dgm:spPr/>
      <dgm:t>
        <a:bodyPr/>
        <a:lstStyle/>
        <a:p>
          <a:endParaRPr lang="en-US"/>
        </a:p>
      </dgm:t>
    </dgm:pt>
    <dgm:pt modelId="{A370BF1E-1805-44D8-8646-B5668F62D7DA}" type="sibTrans" cxnId="{C8C11258-A209-4B8D-A799-EDACEF933379}">
      <dgm:prSet/>
      <dgm:spPr/>
      <dgm:t>
        <a:bodyPr/>
        <a:lstStyle/>
        <a:p>
          <a:endParaRPr lang="en-US"/>
        </a:p>
      </dgm:t>
    </dgm:pt>
    <dgm:pt modelId="{6AC6C88B-1B6A-414C-9F93-D7E54D031107}">
      <dgm:prSet phldrT="[Text]"/>
      <dgm:spPr/>
      <dgm:t>
        <a:bodyPr/>
        <a:lstStyle/>
        <a:p>
          <a:r>
            <a:rPr lang="en-US" dirty="0"/>
            <a:t>View Current Budget</a:t>
          </a:r>
        </a:p>
      </dgm:t>
    </dgm:pt>
    <dgm:pt modelId="{9482E514-4F68-4EE3-82F0-79353FAFB533}" type="parTrans" cxnId="{E47086CC-98B2-495F-A839-35A21223B09B}">
      <dgm:prSet/>
      <dgm:spPr/>
      <dgm:t>
        <a:bodyPr/>
        <a:lstStyle/>
        <a:p>
          <a:endParaRPr lang="en-US"/>
        </a:p>
      </dgm:t>
    </dgm:pt>
    <dgm:pt modelId="{D014EE5A-8842-4C56-AC90-DCF6A3F790B6}" type="sibTrans" cxnId="{E47086CC-98B2-495F-A839-35A21223B09B}">
      <dgm:prSet/>
      <dgm:spPr/>
      <dgm:t>
        <a:bodyPr/>
        <a:lstStyle/>
        <a:p>
          <a:endParaRPr lang="en-US"/>
        </a:p>
      </dgm:t>
    </dgm:pt>
    <dgm:pt modelId="{C90DEA1A-ADD5-4BAF-9170-70C3F3F27D3C}">
      <dgm:prSet phldrT="[Text]"/>
      <dgm:spPr/>
      <dgm:t>
        <a:bodyPr/>
        <a:lstStyle/>
        <a:p>
          <a:r>
            <a:rPr lang="en-US" dirty="0"/>
            <a:t>Add New Budget</a:t>
          </a:r>
        </a:p>
      </dgm:t>
    </dgm:pt>
    <dgm:pt modelId="{D18B71BA-4C61-4785-B7DD-BE8891030FB6}" type="parTrans" cxnId="{3485AFCF-89B9-487C-A80F-AC0A05064736}">
      <dgm:prSet/>
      <dgm:spPr/>
      <dgm:t>
        <a:bodyPr/>
        <a:lstStyle/>
        <a:p>
          <a:endParaRPr lang="en-US"/>
        </a:p>
      </dgm:t>
    </dgm:pt>
    <dgm:pt modelId="{F80A11D5-6BDE-4130-A4D2-08109751A7A3}" type="sibTrans" cxnId="{3485AFCF-89B9-487C-A80F-AC0A05064736}">
      <dgm:prSet/>
      <dgm:spPr/>
      <dgm:t>
        <a:bodyPr/>
        <a:lstStyle/>
        <a:p>
          <a:endParaRPr lang="en-US"/>
        </a:p>
      </dgm:t>
    </dgm:pt>
    <dgm:pt modelId="{1AF3B6D3-1D89-4F1D-9890-EF0126905DC0}">
      <dgm:prSet phldrT="[Text]"/>
      <dgm:spPr/>
      <dgm:t>
        <a:bodyPr/>
        <a:lstStyle/>
        <a:p>
          <a:r>
            <a:rPr lang="en-US" dirty="0"/>
            <a:t>Edit a Budget</a:t>
          </a:r>
        </a:p>
      </dgm:t>
    </dgm:pt>
    <dgm:pt modelId="{FCB36F68-C7B7-4F95-BA39-A9A89926FE41}" type="parTrans" cxnId="{8BD1CD2D-583B-40C4-B51B-43E779F16300}">
      <dgm:prSet/>
      <dgm:spPr/>
      <dgm:t>
        <a:bodyPr/>
        <a:lstStyle/>
        <a:p>
          <a:endParaRPr lang="en-US"/>
        </a:p>
      </dgm:t>
    </dgm:pt>
    <dgm:pt modelId="{65461DD5-D8CC-47B5-8B33-70B828DFFE2F}" type="sibTrans" cxnId="{8BD1CD2D-583B-40C4-B51B-43E779F16300}">
      <dgm:prSet/>
      <dgm:spPr/>
      <dgm:t>
        <a:bodyPr/>
        <a:lstStyle/>
        <a:p>
          <a:endParaRPr lang="en-US"/>
        </a:p>
      </dgm:t>
    </dgm:pt>
    <dgm:pt modelId="{CFD6D906-62B5-4CF9-B659-EA09D6504DC5}">
      <dgm:prSet phldrT="[Text]"/>
      <dgm:spPr/>
      <dgm:t>
        <a:bodyPr/>
        <a:lstStyle/>
        <a:p>
          <a:r>
            <a:rPr lang="en-US" dirty="0"/>
            <a:t>Enter Transaction</a:t>
          </a:r>
        </a:p>
      </dgm:t>
    </dgm:pt>
    <dgm:pt modelId="{E68FEE96-B1BF-4021-BEDB-99BDA4A52FB4}" type="parTrans" cxnId="{46564AB6-728D-4266-93B6-A51BAE4247E0}">
      <dgm:prSet/>
      <dgm:spPr/>
      <dgm:t>
        <a:bodyPr/>
        <a:lstStyle/>
        <a:p>
          <a:endParaRPr lang="en-US"/>
        </a:p>
      </dgm:t>
    </dgm:pt>
    <dgm:pt modelId="{EE1D233C-9864-4F65-8A56-1DD0144C46D1}" type="sibTrans" cxnId="{46564AB6-728D-4266-93B6-A51BAE4247E0}">
      <dgm:prSet/>
      <dgm:spPr/>
      <dgm:t>
        <a:bodyPr/>
        <a:lstStyle/>
        <a:p>
          <a:endParaRPr lang="en-US"/>
        </a:p>
      </dgm:t>
    </dgm:pt>
    <dgm:pt modelId="{ED189981-0AC7-4111-ADC5-CC26EDD96B0A}">
      <dgm:prSet phldrT="[Text]"/>
      <dgm:spPr/>
      <dgm:t>
        <a:bodyPr/>
        <a:lstStyle/>
        <a:p>
          <a:r>
            <a:rPr lang="en-US" dirty="0"/>
            <a:t>Search for Transaction</a:t>
          </a:r>
        </a:p>
      </dgm:t>
    </dgm:pt>
    <dgm:pt modelId="{C13A5774-87A7-4464-B5C6-A73DD7467355}" type="parTrans" cxnId="{2E69B457-B4B6-49E6-A75D-E504FAA9A937}">
      <dgm:prSet/>
      <dgm:spPr/>
      <dgm:t>
        <a:bodyPr/>
        <a:lstStyle/>
        <a:p>
          <a:endParaRPr lang="en-US"/>
        </a:p>
      </dgm:t>
    </dgm:pt>
    <dgm:pt modelId="{8B14B9C1-5C19-4F26-8B4B-03617B638364}" type="sibTrans" cxnId="{2E69B457-B4B6-49E6-A75D-E504FAA9A937}">
      <dgm:prSet/>
      <dgm:spPr/>
      <dgm:t>
        <a:bodyPr/>
        <a:lstStyle/>
        <a:p>
          <a:endParaRPr lang="en-US"/>
        </a:p>
      </dgm:t>
    </dgm:pt>
    <dgm:pt modelId="{33AA5CA1-AE37-4EF0-8A0E-E5A0A419BE5A}">
      <dgm:prSet phldrT="[Text]"/>
      <dgm:spPr/>
      <dgm:t>
        <a:bodyPr/>
        <a:lstStyle/>
        <a:p>
          <a:r>
            <a:rPr lang="en-US" dirty="0"/>
            <a:t>Edit Transaction</a:t>
          </a:r>
        </a:p>
      </dgm:t>
    </dgm:pt>
    <dgm:pt modelId="{F6A1D5EE-F09E-449F-B4AF-E05DB4FC12BF}" type="parTrans" cxnId="{C7AF4567-5113-4256-B6AB-37D97EE69F67}">
      <dgm:prSet/>
      <dgm:spPr/>
      <dgm:t>
        <a:bodyPr/>
        <a:lstStyle/>
        <a:p>
          <a:endParaRPr lang="en-US"/>
        </a:p>
      </dgm:t>
    </dgm:pt>
    <dgm:pt modelId="{838EA660-FA0A-40AE-B838-2076ACDC0375}" type="sibTrans" cxnId="{C7AF4567-5113-4256-B6AB-37D97EE69F67}">
      <dgm:prSet/>
      <dgm:spPr/>
      <dgm:t>
        <a:bodyPr/>
        <a:lstStyle/>
        <a:p>
          <a:endParaRPr lang="en-US"/>
        </a:p>
      </dgm:t>
    </dgm:pt>
    <dgm:pt modelId="{F0936962-B557-46C7-9E59-7AD422AE86AF}">
      <dgm:prSet phldrT="[Text]"/>
      <dgm:spPr/>
      <dgm:t>
        <a:bodyPr/>
        <a:lstStyle/>
        <a:p>
          <a:r>
            <a:rPr lang="en-US" dirty="0"/>
            <a:t>Delete Transaction</a:t>
          </a:r>
        </a:p>
      </dgm:t>
    </dgm:pt>
    <dgm:pt modelId="{5AA4861A-272D-4F71-841F-508201DDD6D4}" type="parTrans" cxnId="{5097A53D-A596-4CBB-8EBC-18EC29C2620B}">
      <dgm:prSet/>
      <dgm:spPr/>
      <dgm:t>
        <a:bodyPr/>
        <a:lstStyle/>
        <a:p>
          <a:endParaRPr lang="en-US"/>
        </a:p>
      </dgm:t>
    </dgm:pt>
    <dgm:pt modelId="{9DB56F87-8CD6-4A2D-A49F-68D5D9372A2B}" type="sibTrans" cxnId="{5097A53D-A596-4CBB-8EBC-18EC29C2620B}">
      <dgm:prSet/>
      <dgm:spPr/>
      <dgm:t>
        <a:bodyPr/>
        <a:lstStyle/>
        <a:p>
          <a:endParaRPr lang="en-US"/>
        </a:p>
      </dgm:t>
    </dgm:pt>
    <dgm:pt modelId="{07E84476-5E45-4BA2-BA8C-672D2F0C829A}">
      <dgm:prSet phldrT="[Text]"/>
      <dgm:spPr/>
      <dgm:t>
        <a:bodyPr/>
        <a:lstStyle/>
        <a:p>
          <a:r>
            <a:rPr lang="en-US" dirty="0"/>
            <a:t>Generate Reports</a:t>
          </a:r>
        </a:p>
      </dgm:t>
    </dgm:pt>
    <dgm:pt modelId="{C8C31F76-721C-4333-9D57-4110D77D859C}" type="parTrans" cxnId="{8A368FFE-5665-4193-A256-E01CB4AA9AF6}">
      <dgm:prSet/>
      <dgm:spPr/>
      <dgm:t>
        <a:bodyPr/>
        <a:lstStyle/>
        <a:p>
          <a:endParaRPr lang="en-US"/>
        </a:p>
      </dgm:t>
    </dgm:pt>
    <dgm:pt modelId="{34793C1A-0C1F-4C66-9A3E-C3D06FA022ED}" type="sibTrans" cxnId="{8A368FFE-5665-4193-A256-E01CB4AA9AF6}">
      <dgm:prSet/>
      <dgm:spPr/>
      <dgm:t>
        <a:bodyPr/>
        <a:lstStyle/>
        <a:p>
          <a:endParaRPr lang="en-US"/>
        </a:p>
      </dgm:t>
    </dgm:pt>
    <dgm:pt modelId="{13EB51C0-ABF1-42E8-B924-8236867A2DF7}">
      <dgm:prSet phldrT="[Text]"/>
      <dgm:spPr/>
      <dgm:t>
        <a:bodyPr/>
        <a:lstStyle/>
        <a:p>
          <a:r>
            <a:rPr lang="en-US" dirty="0"/>
            <a:t>View Statement Periods</a:t>
          </a:r>
        </a:p>
      </dgm:t>
    </dgm:pt>
    <dgm:pt modelId="{FA2DF327-3FEE-4497-AC18-C029870C907B}" type="parTrans" cxnId="{D9CEC32D-AA69-4211-B206-C6D5E3DF83C3}">
      <dgm:prSet/>
      <dgm:spPr/>
      <dgm:t>
        <a:bodyPr/>
        <a:lstStyle/>
        <a:p>
          <a:endParaRPr lang="en-US"/>
        </a:p>
      </dgm:t>
    </dgm:pt>
    <dgm:pt modelId="{8C989836-E9A4-4C66-A463-55817885284F}" type="sibTrans" cxnId="{D9CEC32D-AA69-4211-B206-C6D5E3DF83C3}">
      <dgm:prSet/>
      <dgm:spPr/>
      <dgm:t>
        <a:bodyPr/>
        <a:lstStyle/>
        <a:p>
          <a:endParaRPr lang="en-US"/>
        </a:p>
      </dgm:t>
    </dgm:pt>
    <dgm:pt modelId="{EF7A3CC3-B600-4617-AFCC-9D3D76E813EC}">
      <dgm:prSet phldrT="[Text]"/>
      <dgm:spPr/>
      <dgm:t>
        <a:bodyPr/>
        <a:lstStyle/>
        <a:p>
          <a:r>
            <a:rPr lang="en-US" dirty="0"/>
            <a:t>View by Category</a:t>
          </a:r>
        </a:p>
      </dgm:t>
    </dgm:pt>
    <dgm:pt modelId="{9D3E8277-1F5F-4259-969F-BE4D526F5188}" type="parTrans" cxnId="{718824D3-5993-43B7-8035-FDD31A065630}">
      <dgm:prSet/>
      <dgm:spPr/>
      <dgm:t>
        <a:bodyPr/>
        <a:lstStyle/>
        <a:p>
          <a:endParaRPr lang="en-US"/>
        </a:p>
      </dgm:t>
    </dgm:pt>
    <dgm:pt modelId="{5C7D95BE-03E8-452C-9753-D0AA50054FA0}" type="sibTrans" cxnId="{718824D3-5993-43B7-8035-FDD31A065630}">
      <dgm:prSet/>
      <dgm:spPr/>
      <dgm:t>
        <a:bodyPr/>
        <a:lstStyle/>
        <a:p>
          <a:endParaRPr lang="en-US"/>
        </a:p>
      </dgm:t>
    </dgm:pt>
    <dgm:pt modelId="{9AA28EDE-B3D9-4EA7-95A0-F81505A1EC98}">
      <dgm:prSet phldrT="[Text]"/>
      <dgm:spPr/>
      <dgm:t>
        <a:bodyPr/>
        <a:lstStyle/>
        <a:p>
          <a:r>
            <a:rPr lang="en-US" dirty="0"/>
            <a:t>View by Account</a:t>
          </a:r>
        </a:p>
      </dgm:t>
    </dgm:pt>
    <dgm:pt modelId="{3BB54BC1-ED46-4DDC-97DD-700564ACF1EF}" type="parTrans" cxnId="{8E93C6DC-EF7C-43CC-8A91-41F0C5421B2A}">
      <dgm:prSet/>
      <dgm:spPr/>
      <dgm:t>
        <a:bodyPr/>
        <a:lstStyle/>
        <a:p>
          <a:endParaRPr lang="en-US"/>
        </a:p>
      </dgm:t>
    </dgm:pt>
    <dgm:pt modelId="{E0402EFD-CD31-4888-966D-B93768476B31}" type="sibTrans" cxnId="{8E93C6DC-EF7C-43CC-8A91-41F0C5421B2A}">
      <dgm:prSet/>
      <dgm:spPr/>
      <dgm:t>
        <a:bodyPr/>
        <a:lstStyle/>
        <a:p>
          <a:endParaRPr lang="en-US"/>
        </a:p>
      </dgm:t>
    </dgm:pt>
    <dgm:pt modelId="{224328C5-76CD-4715-A0F9-7773E02998A1}">
      <dgm:prSet phldrT="[Text]"/>
      <dgm:spPr/>
      <dgm:t>
        <a:bodyPr/>
        <a:lstStyle/>
        <a:p>
          <a:r>
            <a:rPr lang="en-US" dirty="0"/>
            <a:t>View Accounts</a:t>
          </a:r>
        </a:p>
      </dgm:t>
    </dgm:pt>
    <dgm:pt modelId="{8F523C7C-24E7-4514-BBA4-AEB99BF58102}" type="parTrans" cxnId="{EB8C8965-74FF-49EB-9BCE-F59318A4A0C1}">
      <dgm:prSet/>
      <dgm:spPr/>
      <dgm:t>
        <a:bodyPr/>
        <a:lstStyle/>
        <a:p>
          <a:endParaRPr lang="en-US"/>
        </a:p>
      </dgm:t>
    </dgm:pt>
    <dgm:pt modelId="{D7AB2490-3553-4B5F-B1A8-F815F120C456}" type="sibTrans" cxnId="{EB8C8965-74FF-49EB-9BCE-F59318A4A0C1}">
      <dgm:prSet/>
      <dgm:spPr/>
      <dgm:t>
        <a:bodyPr/>
        <a:lstStyle/>
        <a:p>
          <a:endParaRPr lang="en-US"/>
        </a:p>
      </dgm:t>
    </dgm:pt>
    <dgm:pt modelId="{79A6EA6C-DEE6-4980-8DEC-BFAFD869C256}">
      <dgm:prSet phldrT="[Text]"/>
      <dgm:spPr/>
      <dgm:t>
        <a:bodyPr/>
        <a:lstStyle/>
        <a:p>
          <a:r>
            <a:rPr lang="en-US" dirty="0"/>
            <a:t>Add New Account</a:t>
          </a:r>
        </a:p>
      </dgm:t>
    </dgm:pt>
    <dgm:pt modelId="{4F258E28-F8BE-47AE-AD88-F51DF0BFC0E7}" type="parTrans" cxnId="{268668FD-8FAC-48B6-ABD1-080975C49B1F}">
      <dgm:prSet/>
      <dgm:spPr/>
      <dgm:t>
        <a:bodyPr/>
        <a:lstStyle/>
        <a:p>
          <a:endParaRPr lang="en-US"/>
        </a:p>
      </dgm:t>
    </dgm:pt>
    <dgm:pt modelId="{DDA46C07-10E6-4B40-9A94-CBFC701A9BE0}" type="sibTrans" cxnId="{268668FD-8FAC-48B6-ABD1-080975C49B1F}">
      <dgm:prSet/>
      <dgm:spPr/>
      <dgm:t>
        <a:bodyPr/>
        <a:lstStyle/>
        <a:p>
          <a:endParaRPr lang="en-US"/>
        </a:p>
      </dgm:t>
    </dgm:pt>
    <dgm:pt modelId="{EABEB419-3155-4F8C-8CEA-C92EADFEE4F8}">
      <dgm:prSet phldrT="[Text]"/>
      <dgm:spPr/>
      <dgm:t>
        <a:bodyPr/>
        <a:lstStyle/>
        <a:p>
          <a:r>
            <a:rPr lang="en-US" dirty="0"/>
            <a:t>Edit Account</a:t>
          </a:r>
        </a:p>
      </dgm:t>
    </dgm:pt>
    <dgm:pt modelId="{E0D5ACAA-04CC-4C93-99F3-F43DABF8AA76}" type="parTrans" cxnId="{87742FAE-D485-408F-944E-EBCF2148CF88}">
      <dgm:prSet/>
      <dgm:spPr/>
      <dgm:t>
        <a:bodyPr/>
        <a:lstStyle/>
        <a:p>
          <a:endParaRPr lang="en-US"/>
        </a:p>
      </dgm:t>
    </dgm:pt>
    <dgm:pt modelId="{7C2A1F7A-235C-4885-B87F-BE6572910EB8}" type="sibTrans" cxnId="{87742FAE-D485-408F-944E-EBCF2148CF88}">
      <dgm:prSet/>
      <dgm:spPr/>
      <dgm:t>
        <a:bodyPr/>
        <a:lstStyle/>
        <a:p>
          <a:endParaRPr lang="en-US"/>
        </a:p>
      </dgm:t>
    </dgm:pt>
    <dgm:pt modelId="{72AAB316-9306-466F-B788-A98FF828A2A0}">
      <dgm:prSet phldrT="[Text]"/>
      <dgm:spPr/>
      <dgm:t>
        <a:bodyPr/>
        <a:lstStyle/>
        <a:p>
          <a:r>
            <a:rPr lang="en-US" dirty="0"/>
            <a:t>Delete Account</a:t>
          </a:r>
        </a:p>
      </dgm:t>
    </dgm:pt>
    <dgm:pt modelId="{AB03603D-2727-4E75-895D-40383B351CA0}" type="parTrans" cxnId="{3DB64D10-8EAF-44BC-9B73-465B4E11FB9A}">
      <dgm:prSet/>
      <dgm:spPr/>
      <dgm:t>
        <a:bodyPr/>
        <a:lstStyle/>
        <a:p>
          <a:endParaRPr lang="en-US"/>
        </a:p>
      </dgm:t>
    </dgm:pt>
    <dgm:pt modelId="{98444FFE-9044-46E4-BC21-C8EE3DF67B6E}" type="sibTrans" cxnId="{3DB64D10-8EAF-44BC-9B73-465B4E11FB9A}">
      <dgm:prSet/>
      <dgm:spPr/>
      <dgm:t>
        <a:bodyPr/>
        <a:lstStyle/>
        <a:p>
          <a:endParaRPr lang="en-US"/>
        </a:p>
      </dgm:t>
    </dgm:pt>
    <dgm:pt modelId="{945C74E2-502D-4FE3-A5C0-ECFD9DF42686}">
      <dgm:prSet phldrT="[Text]"/>
      <dgm:spPr/>
      <dgm:t>
        <a:bodyPr/>
        <a:lstStyle/>
        <a:p>
          <a:r>
            <a:rPr lang="en-US" dirty="0"/>
            <a:t>Add Account Dependency</a:t>
          </a:r>
        </a:p>
      </dgm:t>
    </dgm:pt>
    <dgm:pt modelId="{CE81F27F-53A2-407C-A6C8-3F3E5E4343A9}" type="parTrans" cxnId="{62D840B0-A53B-48E0-B245-F164D4D3357E}">
      <dgm:prSet/>
      <dgm:spPr/>
      <dgm:t>
        <a:bodyPr/>
        <a:lstStyle/>
        <a:p>
          <a:endParaRPr lang="en-US"/>
        </a:p>
      </dgm:t>
    </dgm:pt>
    <dgm:pt modelId="{3141A80A-D9E5-42BF-B20B-28EA7AB1DB84}" type="sibTrans" cxnId="{62D840B0-A53B-48E0-B245-F164D4D3357E}">
      <dgm:prSet/>
      <dgm:spPr/>
      <dgm:t>
        <a:bodyPr/>
        <a:lstStyle/>
        <a:p>
          <a:endParaRPr lang="en-US"/>
        </a:p>
      </dgm:t>
    </dgm:pt>
    <dgm:pt modelId="{0F418624-C572-4958-B4D4-3EFB34F749C8}" type="pres">
      <dgm:prSet presAssocID="{85FCC4E5-CFCC-46DD-AD18-872F6091A957}" presName="hierChild1" presStyleCnt="0">
        <dgm:presLayoutVars>
          <dgm:orgChart val="1"/>
          <dgm:chPref val="1"/>
          <dgm:dir/>
          <dgm:animOne val="branch"/>
          <dgm:animLvl val="lvl"/>
          <dgm:resizeHandles/>
        </dgm:presLayoutVars>
      </dgm:prSet>
      <dgm:spPr/>
    </dgm:pt>
    <dgm:pt modelId="{C79206D3-F652-420C-A5E7-0302DE18D0A7}" type="pres">
      <dgm:prSet presAssocID="{F3C963E9-1247-4632-989F-D86743DD8F0A}" presName="hierRoot1" presStyleCnt="0">
        <dgm:presLayoutVars>
          <dgm:hierBranch val="init"/>
        </dgm:presLayoutVars>
      </dgm:prSet>
      <dgm:spPr/>
    </dgm:pt>
    <dgm:pt modelId="{AF8ACF00-8844-4B0B-AC2D-B3F94523EDF1}" type="pres">
      <dgm:prSet presAssocID="{F3C963E9-1247-4632-989F-D86743DD8F0A}" presName="rootComposite1" presStyleCnt="0"/>
      <dgm:spPr/>
    </dgm:pt>
    <dgm:pt modelId="{E38DE854-A26A-4EF9-80CE-5D5007C2F468}" type="pres">
      <dgm:prSet presAssocID="{F3C963E9-1247-4632-989F-D86743DD8F0A}" presName="rootText1" presStyleLbl="node0" presStyleIdx="0" presStyleCnt="1">
        <dgm:presLayoutVars>
          <dgm:chPref val="3"/>
        </dgm:presLayoutVars>
      </dgm:prSet>
      <dgm:spPr/>
    </dgm:pt>
    <dgm:pt modelId="{7D8C4E96-BF8D-4AE4-8B29-BFCCF94B2DDD}" type="pres">
      <dgm:prSet presAssocID="{F3C963E9-1247-4632-989F-D86743DD8F0A}" presName="rootConnector1" presStyleLbl="node1" presStyleIdx="0" presStyleCnt="0"/>
      <dgm:spPr/>
    </dgm:pt>
    <dgm:pt modelId="{B6D740A2-B6A5-4E32-B8E3-CF264CC62E8B}" type="pres">
      <dgm:prSet presAssocID="{F3C963E9-1247-4632-989F-D86743DD8F0A}" presName="hierChild2" presStyleCnt="0"/>
      <dgm:spPr/>
    </dgm:pt>
    <dgm:pt modelId="{B930A905-2ABB-40E7-9B45-FA20D6ED99F4}" type="pres">
      <dgm:prSet presAssocID="{11757CA2-27A3-4E63-B765-56BD07FC8841}" presName="Name37" presStyleLbl="parChTrans1D2" presStyleIdx="0" presStyleCnt="4"/>
      <dgm:spPr/>
    </dgm:pt>
    <dgm:pt modelId="{8593BD54-25BC-43D1-81C8-18C6804D2AF6}" type="pres">
      <dgm:prSet presAssocID="{4A9A771C-D22E-4944-AFC4-BF7B5F52033F}" presName="hierRoot2" presStyleCnt="0">
        <dgm:presLayoutVars>
          <dgm:hierBranch val="init"/>
        </dgm:presLayoutVars>
      </dgm:prSet>
      <dgm:spPr/>
    </dgm:pt>
    <dgm:pt modelId="{C8446CCE-CE2D-4802-BCBF-3495546185BC}" type="pres">
      <dgm:prSet presAssocID="{4A9A771C-D22E-4944-AFC4-BF7B5F52033F}" presName="rootComposite" presStyleCnt="0"/>
      <dgm:spPr/>
    </dgm:pt>
    <dgm:pt modelId="{69883FEF-F6A5-40AE-B20F-E0CCAA695E4C}" type="pres">
      <dgm:prSet presAssocID="{4A9A771C-D22E-4944-AFC4-BF7B5F52033F}" presName="rootText" presStyleLbl="node2" presStyleIdx="0" presStyleCnt="4">
        <dgm:presLayoutVars>
          <dgm:chPref val="3"/>
        </dgm:presLayoutVars>
      </dgm:prSet>
      <dgm:spPr/>
    </dgm:pt>
    <dgm:pt modelId="{485C8642-9F67-4CB7-8B0C-CDBED8DF7A8A}" type="pres">
      <dgm:prSet presAssocID="{4A9A771C-D22E-4944-AFC4-BF7B5F52033F}" presName="rootConnector" presStyleLbl="node2" presStyleIdx="0" presStyleCnt="4"/>
      <dgm:spPr/>
    </dgm:pt>
    <dgm:pt modelId="{796434D7-DDC9-49AE-9591-462DC7396564}" type="pres">
      <dgm:prSet presAssocID="{4A9A771C-D22E-4944-AFC4-BF7B5F52033F}" presName="hierChild4" presStyleCnt="0"/>
      <dgm:spPr/>
    </dgm:pt>
    <dgm:pt modelId="{61A6BE5B-5D34-4951-A07D-C7BBD0290BEB}" type="pres">
      <dgm:prSet presAssocID="{4A9A771C-D22E-4944-AFC4-BF7B5F52033F}" presName="hierChild5" presStyleCnt="0"/>
      <dgm:spPr/>
    </dgm:pt>
    <dgm:pt modelId="{93AC0BCE-D847-4E7A-B95B-D0586FB7C6DF}" type="pres">
      <dgm:prSet presAssocID="{B5EDC547-1806-45EE-9B6E-12ECD8B28036}" presName="Name37" presStyleLbl="parChTrans1D2" presStyleIdx="1" presStyleCnt="4"/>
      <dgm:spPr/>
    </dgm:pt>
    <dgm:pt modelId="{3D93013F-66BB-4CD5-8DED-EC001D926EFF}" type="pres">
      <dgm:prSet presAssocID="{1A24482E-51AF-4217-A02A-E7F7A2AB6604}" presName="hierRoot2" presStyleCnt="0">
        <dgm:presLayoutVars>
          <dgm:hierBranch val="init"/>
        </dgm:presLayoutVars>
      </dgm:prSet>
      <dgm:spPr/>
    </dgm:pt>
    <dgm:pt modelId="{3EF4A070-5C36-4539-A03B-89F4A1930110}" type="pres">
      <dgm:prSet presAssocID="{1A24482E-51AF-4217-A02A-E7F7A2AB6604}" presName="rootComposite" presStyleCnt="0"/>
      <dgm:spPr/>
    </dgm:pt>
    <dgm:pt modelId="{A362593A-D916-4FCD-973B-3282C2F9DDEB}" type="pres">
      <dgm:prSet presAssocID="{1A24482E-51AF-4217-A02A-E7F7A2AB6604}" presName="rootText" presStyleLbl="node2" presStyleIdx="1" presStyleCnt="4">
        <dgm:presLayoutVars>
          <dgm:chPref val="3"/>
        </dgm:presLayoutVars>
      </dgm:prSet>
      <dgm:spPr/>
    </dgm:pt>
    <dgm:pt modelId="{CA7DDF3A-3A7D-45D8-A33E-0820290DCD94}" type="pres">
      <dgm:prSet presAssocID="{1A24482E-51AF-4217-A02A-E7F7A2AB6604}" presName="rootConnector" presStyleLbl="node2" presStyleIdx="1" presStyleCnt="4"/>
      <dgm:spPr/>
    </dgm:pt>
    <dgm:pt modelId="{CB1FF870-3F64-4561-934D-40622640BE3D}" type="pres">
      <dgm:prSet presAssocID="{1A24482E-51AF-4217-A02A-E7F7A2AB6604}" presName="hierChild4" presStyleCnt="0"/>
      <dgm:spPr/>
    </dgm:pt>
    <dgm:pt modelId="{E3901098-7C48-4C4F-A150-1BA5DD94AA0C}" type="pres">
      <dgm:prSet presAssocID="{8D438730-BCCC-4E00-BD13-DEAC728342B3}" presName="Name37" presStyleLbl="parChTrans1D3" presStyleIdx="0" presStyleCnt="11"/>
      <dgm:spPr/>
    </dgm:pt>
    <dgm:pt modelId="{77610A0B-4E92-440A-BB33-8AEAC11D55FB}" type="pres">
      <dgm:prSet presAssocID="{EE54FB28-0983-489B-AD7F-F51D18D19BD2}" presName="hierRoot2" presStyleCnt="0">
        <dgm:presLayoutVars>
          <dgm:hierBranch val="init"/>
        </dgm:presLayoutVars>
      </dgm:prSet>
      <dgm:spPr/>
    </dgm:pt>
    <dgm:pt modelId="{528041A7-1429-4109-B554-1FBDE9BD5A8E}" type="pres">
      <dgm:prSet presAssocID="{EE54FB28-0983-489B-AD7F-F51D18D19BD2}" presName="rootComposite" presStyleCnt="0"/>
      <dgm:spPr/>
    </dgm:pt>
    <dgm:pt modelId="{F0B4EB8B-0D4F-4676-9B21-8A6E451FA9D7}" type="pres">
      <dgm:prSet presAssocID="{EE54FB28-0983-489B-AD7F-F51D18D19BD2}" presName="rootText" presStyleLbl="node3" presStyleIdx="0" presStyleCnt="11">
        <dgm:presLayoutVars>
          <dgm:chPref val="3"/>
        </dgm:presLayoutVars>
      </dgm:prSet>
      <dgm:spPr/>
    </dgm:pt>
    <dgm:pt modelId="{09EDC3FF-F71C-44D8-864F-BF6EC87CAC6F}" type="pres">
      <dgm:prSet presAssocID="{EE54FB28-0983-489B-AD7F-F51D18D19BD2}" presName="rootConnector" presStyleLbl="node3" presStyleIdx="0" presStyleCnt="11"/>
      <dgm:spPr/>
    </dgm:pt>
    <dgm:pt modelId="{D9602110-FC7D-436E-AFA0-7ED37B21FFB4}" type="pres">
      <dgm:prSet presAssocID="{EE54FB28-0983-489B-AD7F-F51D18D19BD2}" presName="hierChild4" presStyleCnt="0"/>
      <dgm:spPr/>
    </dgm:pt>
    <dgm:pt modelId="{E842EFB7-D04C-4663-BC43-D731681DFC69}" type="pres">
      <dgm:prSet presAssocID="{EE54FB28-0983-489B-AD7F-F51D18D19BD2}" presName="hierChild5" presStyleCnt="0"/>
      <dgm:spPr/>
    </dgm:pt>
    <dgm:pt modelId="{E574745F-F1E9-4DE0-B030-3AF1C105DCAE}" type="pres">
      <dgm:prSet presAssocID="{9F3C553E-7115-4DEB-81FB-F674E7F0A904}" presName="Name37" presStyleLbl="parChTrans1D3" presStyleIdx="1" presStyleCnt="11"/>
      <dgm:spPr/>
    </dgm:pt>
    <dgm:pt modelId="{12B7D587-AA0F-4C0B-A9EB-5B55CA8F7E82}" type="pres">
      <dgm:prSet presAssocID="{B7F6E4FF-B3C8-400F-8FC9-C7458A01D0A8}" presName="hierRoot2" presStyleCnt="0">
        <dgm:presLayoutVars>
          <dgm:hierBranch val="init"/>
        </dgm:presLayoutVars>
      </dgm:prSet>
      <dgm:spPr/>
    </dgm:pt>
    <dgm:pt modelId="{DC34E7A1-BCAE-49EE-B21C-16F2785C4561}" type="pres">
      <dgm:prSet presAssocID="{B7F6E4FF-B3C8-400F-8FC9-C7458A01D0A8}" presName="rootComposite" presStyleCnt="0"/>
      <dgm:spPr/>
    </dgm:pt>
    <dgm:pt modelId="{9FD0A0CC-35EF-4F0C-9E06-BEC4DDCFAC28}" type="pres">
      <dgm:prSet presAssocID="{B7F6E4FF-B3C8-400F-8FC9-C7458A01D0A8}" presName="rootText" presStyleLbl="node3" presStyleIdx="1" presStyleCnt="11">
        <dgm:presLayoutVars>
          <dgm:chPref val="3"/>
        </dgm:presLayoutVars>
      </dgm:prSet>
      <dgm:spPr/>
    </dgm:pt>
    <dgm:pt modelId="{B379E914-DB51-4FB1-8758-125D9F499AFA}" type="pres">
      <dgm:prSet presAssocID="{B7F6E4FF-B3C8-400F-8FC9-C7458A01D0A8}" presName="rootConnector" presStyleLbl="node3" presStyleIdx="1" presStyleCnt="11"/>
      <dgm:spPr/>
    </dgm:pt>
    <dgm:pt modelId="{664A4067-B88C-4AAE-803B-5726673A8568}" type="pres">
      <dgm:prSet presAssocID="{B7F6E4FF-B3C8-400F-8FC9-C7458A01D0A8}" presName="hierChild4" presStyleCnt="0"/>
      <dgm:spPr/>
    </dgm:pt>
    <dgm:pt modelId="{5949BD4F-5506-4677-8C40-ABFB3B19B689}" type="pres">
      <dgm:prSet presAssocID="{B7F6E4FF-B3C8-400F-8FC9-C7458A01D0A8}" presName="hierChild5" presStyleCnt="0"/>
      <dgm:spPr/>
    </dgm:pt>
    <dgm:pt modelId="{C7AAE19C-B4B7-40E6-9057-EBD869B36003}" type="pres">
      <dgm:prSet presAssocID="{06C6330E-44DA-4330-AB6C-333ECC9AAC72}" presName="Name37" presStyleLbl="parChTrans1D3" presStyleIdx="2" presStyleCnt="11"/>
      <dgm:spPr/>
    </dgm:pt>
    <dgm:pt modelId="{8FF99795-4821-4586-AD7D-C534947D2BC6}" type="pres">
      <dgm:prSet presAssocID="{854C4DBC-7173-4C22-A3B2-48F6DA6074CC}" presName="hierRoot2" presStyleCnt="0">
        <dgm:presLayoutVars>
          <dgm:hierBranch val="init"/>
        </dgm:presLayoutVars>
      </dgm:prSet>
      <dgm:spPr/>
    </dgm:pt>
    <dgm:pt modelId="{109178AC-8727-49E9-9175-A898D94B5DC9}" type="pres">
      <dgm:prSet presAssocID="{854C4DBC-7173-4C22-A3B2-48F6DA6074CC}" presName="rootComposite" presStyleCnt="0"/>
      <dgm:spPr/>
    </dgm:pt>
    <dgm:pt modelId="{F1CEAA25-CE85-485B-93B1-47AF01E9080A}" type="pres">
      <dgm:prSet presAssocID="{854C4DBC-7173-4C22-A3B2-48F6DA6074CC}" presName="rootText" presStyleLbl="node3" presStyleIdx="2" presStyleCnt="11">
        <dgm:presLayoutVars>
          <dgm:chPref val="3"/>
        </dgm:presLayoutVars>
      </dgm:prSet>
      <dgm:spPr/>
    </dgm:pt>
    <dgm:pt modelId="{AFEFADB7-9E2C-47AD-86B4-26B4839E8AB9}" type="pres">
      <dgm:prSet presAssocID="{854C4DBC-7173-4C22-A3B2-48F6DA6074CC}" presName="rootConnector" presStyleLbl="node3" presStyleIdx="2" presStyleCnt="11"/>
      <dgm:spPr/>
    </dgm:pt>
    <dgm:pt modelId="{21109461-D06D-42FC-A3DA-60FA4CFD2038}" type="pres">
      <dgm:prSet presAssocID="{854C4DBC-7173-4C22-A3B2-48F6DA6074CC}" presName="hierChild4" presStyleCnt="0"/>
      <dgm:spPr/>
    </dgm:pt>
    <dgm:pt modelId="{954FCA42-3AB5-4506-B63E-233BC3761DB0}" type="pres">
      <dgm:prSet presAssocID="{854C4DBC-7173-4C22-A3B2-48F6DA6074CC}" presName="hierChild5" presStyleCnt="0"/>
      <dgm:spPr/>
    </dgm:pt>
    <dgm:pt modelId="{D2F20D6A-9A12-4B8B-88EE-2EFD232A977A}" type="pres">
      <dgm:prSet presAssocID="{87ADD8E5-7B87-40F4-8427-929B0C9E1D05}" presName="Name37" presStyleLbl="parChTrans1D3" presStyleIdx="3" presStyleCnt="11"/>
      <dgm:spPr/>
    </dgm:pt>
    <dgm:pt modelId="{25AD3D1E-F7A0-4594-9B6E-B680ADF3A8DF}" type="pres">
      <dgm:prSet presAssocID="{114B2D79-07DE-4785-93A8-CC5781207504}" presName="hierRoot2" presStyleCnt="0">
        <dgm:presLayoutVars>
          <dgm:hierBranch val="init"/>
        </dgm:presLayoutVars>
      </dgm:prSet>
      <dgm:spPr/>
    </dgm:pt>
    <dgm:pt modelId="{CDCC44BC-52C8-41D2-8868-112EE2BC3CAA}" type="pres">
      <dgm:prSet presAssocID="{114B2D79-07DE-4785-93A8-CC5781207504}" presName="rootComposite" presStyleCnt="0"/>
      <dgm:spPr/>
    </dgm:pt>
    <dgm:pt modelId="{57BF7B64-2582-4A02-9874-1D0A45E08F01}" type="pres">
      <dgm:prSet presAssocID="{114B2D79-07DE-4785-93A8-CC5781207504}" presName="rootText" presStyleLbl="node3" presStyleIdx="3" presStyleCnt="11">
        <dgm:presLayoutVars>
          <dgm:chPref val="3"/>
        </dgm:presLayoutVars>
      </dgm:prSet>
      <dgm:spPr/>
    </dgm:pt>
    <dgm:pt modelId="{A925F77C-D23B-4764-B6D8-AFEF1C31C0D1}" type="pres">
      <dgm:prSet presAssocID="{114B2D79-07DE-4785-93A8-CC5781207504}" presName="rootConnector" presStyleLbl="node3" presStyleIdx="3" presStyleCnt="11"/>
      <dgm:spPr/>
    </dgm:pt>
    <dgm:pt modelId="{4F82170B-9555-479A-84A7-56A6D53DF480}" type="pres">
      <dgm:prSet presAssocID="{114B2D79-07DE-4785-93A8-CC5781207504}" presName="hierChild4" presStyleCnt="0"/>
      <dgm:spPr/>
    </dgm:pt>
    <dgm:pt modelId="{9419A025-34F3-486B-9715-046362A7D2EB}" type="pres">
      <dgm:prSet presAssocID="{114B2D79-07DE-4785-93A8-CC5781207504}" presName="hierChild5" presStyleCnt="0"/>
      <dgm:spPr/>
    </dgm:pt>
    <dgm:pt modelId="{45EA4A9C-B5C7-4F1A-9DA0-BB31BA9865D4}" type="pres">
      <dgm:prSet presAssocID="{9F657043-CFEA-4903-9BCD-4DB5D91431AE}" presName="Name37" presStyleLbl="parChTrans1D3" presStyleIdx="4" presStyleCnt="11"/>
      <dgm:spPr/>
    </dgm:pt>
    <dgm:pt modelId="{A57A8489-0BCE-4A78-ABFA-515C4A842E6A}" type="pres">
      <dgm:prSet presAssocID="{03FAE000-2A24-442A-B3C2-9F0DBD241C12}" presName="hierRoot2" presStyleCnt="0">
        <dgm:presLayoutVars>
          <dgm:hierBranch val="init"/>
        </dgm:presLayoutVars>
      </dgm:prSet>
      <dgm:spPr/>
    </dgm:pt>
    <dgm:pt modelId="{8C52ACD2-8600-444D-B5AD-821B4567EF32}" type="pres">
      <dgm:prSet presAssocID="{03FAE000-2A24-442A-B3C2-9F0DBD241C12}" presName="rootComposite" presStyleCnt="0"/>
      <dgm:spPr/>
    </dgm:pt>
    <dgm:pt modelId="{94487EC8-FBD4-4764-A92D-147F4A624B08}" type="pres">
      <dgm:prSet presAssocID="{03FAE000-2A24-442A-B3C2-9F0DBD241C12}" presName="rootText" presStyleLbl="node3" presStyleIdx="4" presStyleCnt="11">
        <dgm:presLayoutVars>
          <dgm:chPref val="3"/>
        </dgm:presLayoutVars>
      </dgm:prSet>
      <dgm:spPr/>
    </dgm:pt>
    <dgm:pt modelId="{DF31F7A2-2E9B-4213-9E7B-71FB63C2C1C0}" type="pres">
      <dgm:prSet presAssocID="{03FAE000-2A24-442A-B3C2-9F0DBD241C12}" presName="rootConnector" presStyleLbl="node3" presStyleIdx="4" presStyleCnt="11"/>
      <dgm:spPr/>
    </dgm:pt>
    <dgm:pt modelId="{C31A10D4-2BAF-4B4B-AB71-6214B7D680B6}" type="pres">
      <dgm:prSet presAssocID="{03FAE000-2A24-442A-B3C2-9F0DBD241C12}" presName="hierChild4" presStyleCnt="0"/>
      <dgm:spPr/>
    </dgm:pt>
    <dgm:pt modelId="{CBAB71F7-A1CF-44B6-8C3B-D277D48A5BA0}" type="pres">
      <dgm:prSet presAssocID="{03FAE000-2A24-442A-B3C2-9F0DBD241C12}" presName="hierChild5" presStyleCnt="0"/>
      <dgm:spPr/>
    </dgm:pt>
    <dgm:pt modelId="{DEE24850-67FE-48A3-8AD5-555C2EFE6CC2}" type="pres">
      <dgm:prSet presAssocID="{1A24482E-51AF-4217-A02A-E7F7A2AB6604}" presName="hierChild5" presStyleCnt="0"/>
      <dgm:spPr/>
    </dgm:pt>
    <dgm:pt modelId="{25487F60-8D7E-4BD3-9DD3-F8B43DB89BBA}" type="pres">
      <dgm:prSet presAssocID="{F0BEC909-9E76-4007-BEB2-2E946CD125AE}" presName="Name37" presStyleLbl="parChTrans1D2" presStyleIdx="2" presStyleCnt="4"/>
      <dgm:spPr/>
    </dgm:pt>
    <dgm:pt modelId="{08FD8848-DEA6-4E6C-BC6C-719F0321FEAD}" type="pres">
      <dgm:prSet presAssocID="{C3B19031-6A85-4D26-B1D1-60B2B17C32D7}" presName="hierRoot2" presStyleCnt="0">
        <dgm:presLayoutVars>
          <dgm:hierBranch val="init"/>
        </dgm:presLayoutVars>
      </dgm:prSet>
      <dgm:spPr/>
    </dgm:pt>
    <dgm:pt modelId="{FE95561D-DAAB-44E6-9F6E-85301A322584}" type="pres">
      <dgm:prSet presAssocID="{C3B19031-6A85-4D26-B1D1-60B2B17C32D7}" presName="rootComposite" presStyleCnt="0"/>
      <dgm:spPr/>
    </dgm:pt>
    <dgm:pt modelId="{EFAC45C4-412B-472F-84A5-667BCC977981}" type="pres">
      <dgm:prSet presAssocID="{C3B19031-6A85-4D26-B1D1-60B2B17C32D7}" presName="rootText" presStyleLbl="node2" presStyleIdx="2" presStyleCnt="4">
        <dgm:presLayoutVars>
          <dgm:chPref val="3"/>
        </dgm:presLayoutVars>
      </dgm:prSet>
      <dgm:spPr/>
    </dgm:pt>
    <dgm:pt modelId="{38EDC642-42C6-4507-B7C6-B50EC7AC3FFC}" type="pres">
      <dgm:prSet presAssocID="{C3B19031-6A85-4D26-B1D1-60B2B17C32D7}" presName="rootConnector" presStyleLbl="node2" presStyleIdx="2" presStyleCnt="4"/>
      <dgm:spPr/>
    </dgm:pt>
    <dgm:pt modelId="{3504AC0E-530F-4818-9CD4-A34DDC4320D2}" type="pres">
      <dgm:prSet presAssocID="{C3B19031-6A85-4D26-B1D1-60B2B17C32D7}" presName="hierChild4" presStyleCnt="0"/>
      <dgm:spPr/>
    </dgm:pt>
    <dgm:pt modelId="{CB7E2EE3-E3D5-49FD-A2FE-96925DD0C593}" type="pres">
      <dgm:prSet presAssocID="{7BA1BF49-D10C-4EC2-B373-734CED3B912E}" presName="Name37" presStyleLbl="parChTrans1D3" presStyleIdx="5" presStyleCnt="11"/>
      <dgm:spPr/>
    </dgm:pt>
    <dgm:pt modelId="{5C759CAE-098F-4266-9641-79449050F4C0}" type="pres">
      <dgm:prSet presAssocID="{1C770E9E-91D6-4EDD-A966-260BE4BC29F8}" presName="hierRoot2" presStyleCnt="0">
        <dgm:presLayoutVars>
          <dgm:hierBranch val="init"/>
        </dgm:presLayoutVars>
      </dgm:prSet>
      <dgm:spPr/>
    </dgm:pt>
    <dgm:pt modelId="{B2257A46-6A0B-49B0-B32E-BA09E1821F46}" type="pres">
      <dgm:prSet presAssocID="{1C770E9E-91D6-4EDD-A966-260BE4BC29F8}" presName="rootComposite" presStyleCnt="0"/>
      <dgm:spPr/>
    </dgm:pt>
    <dgm:pt modelId="{4464749A-F447-4F7F-A932-5C7F2AC57C83}" type="pres">
      <dgm:prSet presAssocID="{1C770E9E-91D6-4EDD-A966-260BE4BC29F8}" presName="rootText" presStyleLbl="node3" presStyleIdx="5" presStyleCnt="11">
        <dgm:presLayoutVars>
          <dgm:chPref val="3"/>
        </dgm:presLayoutVars>
      </dgm:prSet>
      <dgm:spPr/>
    </dgm:pt>
    <dgm:pt modelId="{4CE41234-39AC-4C06-A2BF-299B55A1D110}" type="pres">
      <dgm:prSet presAssocID="{1C770E9E-91D6-4EDD-A966-260BE4BC29F8}" presName="rootConnector" presStyleLbl="node3" presStyleIdx="5" presStyleCnt="11"/>
      <dgm:spPr/>
    </dgm:pt>
    <dgm:pt modelId="{1BA1CAC1-48B0-4CE4-ACB4-A6FE8EC7FFD4}" type="pres">
      <dgm:prSet presAssocID="{1C770E9E-91D6-4EDD-A966-260BE4BC29F8}" presName="hierChild4" presStyleCnt="0"/>
      <dgm:spPr/>
    </dgm:pt>
    <dgm:pt modelId="{6DFB8D79-AEF8-4333-8386-8B44F0AA4004}" type="pres">
      <dgm:prSet presAssocID="{9482E514-4F68-4EE3-82F0-79353FAFB533}" presName="Name37" presStyleLbl="parChTrans1D4" presStyleIdx="0" presStyleCnt="16"/>
      <dgm:spPr/>
    </dgm:pt>
    <dgm:pt modelId="{49402B61-742E-46ED-BD76-E8BAD842B35F}" type="pres">
      <dgm:prSet presAssocID="{6AC6C88B-1B6A-414C-9F93-D7E54D031107}" presName="hierRoot2" presStyleCnt="0">
        <dgm:presLayoutVars>
          <dgm:hierBranch val="init"/>
        </dgm:presLayoutVars>
      </dgm:prSet>
      <dgm:spPr/>
    </dgm:pt>
    <dgm:pt modelId="{160F9FA5-2922-4B66-98A0-0A18FD81EB7B}" type="pres">
      <dgm:prSet presAssocID="{6AC6C88B-1B6A-414C-9F93-D7E54D031107}" presName="rootComposite" presStyleCnt="0"/>
      <dgm:spPr/>
    </dgm:pt>
    <dgm:pt modelId="{D217D9DE-0B44-4023-9DD6-797A3151D745}" type="pres">
      <dgm:prSet presAssocID="{6AC6C88B-1B6A-414C-9F93-D7E54D031107}" presName="rootText" presStyleLbl="node4" presStyleIdx="0" presStyleCnt="16">
        <dgm:presLayoutVars>
          <dgm:chPref val="3"/>
        </dgm:presLayoutVars>
      </dgm:prSet>
      <dgm:spPr/>
    </dgm:pt>
    <dgm:pt modelId="{38952836-64A0-40D0-AAAE-216D06D41603}" type="pres">
      <dgm:prSet presAssocID="{6AC6C88B-1B6A-414C-9F93-D7E54D031107}" presName="rootConnector" presStyleLbl="node4" presStyleIdx="0" presStyleCnt="16"/>
      <dgm:spPr/>
    </dgm:pt>
    <dgm:pt modelId="{30265920-A416-4D7B-99F5-B709922F9F4A}" type="pres">
      <dgm:prSet presAssocID="{6AC6C88B-1B6A-414C-9F93-D7E54D031107}" presName="hierChild4" presStyleCnt="0"/>
      <dgm:spPr/>
    </dgm:pt>
    <dgm:pt modelId="{22EA20D3-99D1-4D61-B449-7B4E97C037D3}" type="pres">
      <dgm:prSet presAssocID="{6AC6C88B-1B6A-414C-9F93-D7E54D031107}" presName="hierChild5" presStyleCnt="0"/>
      <dgm:spPr/>
    </dgm:pt>
    <dgm:pt modelId="{B7368F3C-50D1-4E8B-A71A-AC4E2FF64173}" type="pres">
      <dgm:prSet presAssocID="{D18B71BA-4C61-4785-B7DD-BE8891030FB6}" presName="Name37" presStyleLbl="parChTrans1D4" presStyleIdx="1" presStyleCnt="16"/>
      <dgm:spPr/>
    </dgm:pt>
    <dgm:pt modelId="{B42BDA3E-CB1A-4EAA-BCD2-B0FE47523707}" type="pres">
      <dgm:prSet presAssocID="{C90DEA1A-ADD5-4BAF-9170-70C3F3F27D3C}" presName="hierRoot2" presStyleCnt="0">
        <dgm:presLayoutVars>
          <dgm:hierBranch val="init"/>
        </dgm:presLayoutVars>
      </dgm:prSet>
      <dgm:spPr/>
    </dgm:pt>
    <dgm:pt modelId="{3538C476-5EB9-44C8-9581-A7DB015C4E22}" type="pres">
      <dgm:prSet presAssocID="{C90DEA1A-ADD5-4BAF-9170-70C3F3F27D3C}" presName="rootComposite" presStyleCnt="0"/>
      <dgm:spPr/>
    </dgm:pt>
    <dgm:pt modelId="{5A2CD8D0-6A2D-4179-A6F6-251248D53187}" type="pres">
      <dgm:prSet presAssocID="{C90DEA1A-ADD5-4BAF-9170-70C3F3F27D3C}" presName="rootText" presStyleLbl="node4" presStyleIdx="1" presStyleCnt="16">
        <dgm:presLayoutVars>
          <dgm:chPref val="3"/>
        </dgm:presLayoutVars>
      </dgm:prSet>
      <dgm:spPr/>
    </dgm:pt>
    <dgm:pt modelId="{396286D2-AA40-4411-B954-5B8A6FC2EED6}" type="pres">
      <dgm:prSet presAssocID="{C90DEA1A-ADD5-4BAF-9170-70C3F3F27D3C}" presName="rootConnector" presStyleLbl="node4" presStyleIdx="1" presStyleCnt="16"/>
      <dgm:spPr/>
    </dgm:pt>
    <dgm:pt modelId="{AC4310C2-7A00-43EB-9475-274B067F2B3A}" type="pres">
      <dgm:prSet presAssocID="{C90DEA1A-ADD5-4BAF-9170-70C3F3F27D3C}" presName="hierChild4" presStyleCnt="0"/>
      <dgm:spPr/>
    </dgm:pt>
    <dgm:pt modelId="{8C9CC63F-4511-4523-996D-BC42B9762EAB}" type="pres">
      <dgm:prSet presAssocID="{C90DEA1A-ADD5-4BAF-9170-70C3F3F27D3C}" presName="hierChild5" presStyleCnt="0"/>
      <dgm:spPr/>
    </dgm:pt>
    <dgm:pt modelId="{5E6A6C8E-F8FE-42DC-B59A-A64755F97E3D}" type="pres">
      <dgm:prSet presAssocID="{FCB36F68-C7B7-4F95-BA39-A9A89926FE41}" presName="Name37" presStyleLbl="parChTrans1D4" presStyleIdx="2" presStyleCnt="16"/>
      <dgm:spPr/>
    </dgm:pt>
    <dgm:pt modelId="{2C2823E4-A081-4BBB-83AC-E67BF145DC75}" type="pres">
      <dgm:prSet presAssocID="{1AF3B6D3-1D89-4F1D-9890-EF0126905DC0}" presName="hierRoot2" presStyleCnt="0">
        <dgm:presLayoutVars>
          <dgm:hierBranch val="init"/>
        </dgm:presLayoutVars>
      </dgm:prSet>
      <dgm:spPr/>
    </dgm:pt>
    <dgm:pt modelId="{D3D733E8-DE20-4740-BBC3-64FBD251E819}" type="pres">
      <dgm:prSet presAssocID="{1AF3B6D3-1D89-4F1D-9890-EF0126905DC0}" presName="rootComposite" presStyleCnt="0"/>
      <dgm:spPr/>
    </dgm:pt>
    <dgm:pt modelId="{3B5802BB-B265-42B6-A8AB-F3A7CDD9F540}" type="pres">
      <dgm:prSet presAssocID="{1AF3B6D3-1D89-4F1D-9890-EF0126905DC0}" presName="rootText" presStyleLbl="node4" presStyleIdx="2" presStyleCnt="16">
        <dgm:presLayoutVars>
          <dgm:chPref val="3"/>
        </dgm:presLayoutVars>
      </dgm:prSet>
      <dgm:spPr/>
    </dgm:pt>
    <dgm:pt modelId="{2FDB5A84-B971-4851-8C5B-51093CB69F97}" type="pres">
      <dgm:prSet presAssocID="{1AF3B6D3-1D89-4F1D-9890-EF0126905DC0}" presName="rootConnector" presStyleLbl="node4" presStyleIdx="2" presStyleCnt="16"/>
      <dgm:spPr/>
    </dgm:pt>
    <dgm:pt modelId="{05C961D5-96E0-434E-9B25-8490ADA367A6}" type="pres">
      <dgm:prSet presAssocID="{1AF3B6D3-1D89-4F1D-9890-EF0126905DC0}" presName="hierChild4" presStyleCnt="0"/>
      <dgm:spPr/>
    </dgm:pt>
    <dgm:pt modelId="{EAB9EFC5-424D-4720-A2E2-C651D82D9EE3}" type="pres">
      <dgm:prSet presAssocID="{1AF3B6D3-1D89-4F1D-9890-EF0126905DC0}" presName="hierChild5" presStyleCnt="0"/>
      <dgm:spPr/>
    </dgm:pt>
    <dgm:pt modelId="{11E0721C-58A7-455A-AD1C-63C5FB99DD61}" type="pres">
      <dgm:prSet presAssocID="{1C770E9E-91D6-4EDD-A966-260BE4BC29F8}" presName="hierChild5" presStyleCnt="0"/>
      <dgm:spPr/>
    </dgm:pt>
    <dgm:pt modelId="{2BCA85B5-7C62-4545-93F0-CA6E8B754CE3}" type="pres">
      <dgm:prSet presAssocID="{3D2D3543-EFBB-4E5E-9A02-DFB55628E8B7}" presName="Name37" presStyleLbl="parChTrans1D3" presStyleIdx="6" presStyleCnt="11"/>
      <dgm:spPr/>
    </dgm:pt>
    <dgm:pt modelId="{87560E94-526D-4F00-99D6-33C267791394}" type="pres">
      <dgm:prSet presAssocID="{D6BEE308-4C68-4C6B-803B-5E174481FBEF}" presName="hierRoot2" presStyleCnt="0">
        <dgm:presLayoutVars>
          <dgm:hierBranch val="init"/>
        </dgm:presLayoutVars>
      </dgm:prSet>
      <dgm:spPr/>
    </dgm:pt>
    <dgm:pt modelId="{048F7D29-A340-40DF-AB49-7B321F31203C}" type="pres">
      <dgm:prSet presAssocID="{D6BEE308-4C68-4C6B-803B-5E174481FBEF}" presName="rootComposite" presStyleCnt="0"/>
      <dgm:spPr/>
    </dgm:pt>
    <dgm:pt modelId="{0E17F886-9D9A-4121-809C-CD01F6281FF4}" type="pres">
      <dgm:prSet presAssocID="{D6BEE308-4C68-4C6B-803B-5E174481FBEF}" presName="rootText" presStyleLbl="node3" presStyleIdx="6" presStyleCnt="11">
        <dgm:presLayoutVars>
          <dgm:chPref val="3"/>
        </dgm:presLayoutVars>
      </dgm:prSet>
      <dgm:spPr/>
    </dgm:pt>
    <dgm:pt modelId="{964B63B8-3E73-4B5F-8849-B529DE63DAD1}" type="pres">
      <dgm:prSet presAssocID="{D6BEE308-4C68-4C6B-803B-5E174481FBEF}" presName="rootConnector" presStyleLbl="node3" presStyleIdx="6" presStyleCnt="11"/>
      <dgm:spPr/>
    </dgm:pt>
    <dgm:pt modelId="{65D4114E-0061-4EF8-B403-C56A7BC6EF5B}" type="pres">
      <dgm:prSet presAssocID="{D6BEE308-4C68-4C6B-803B-5E174481FBEF}" presName="hierChild4" presStyleCnt="0"/>
      <dgm:spPr/>
    </dgm:pt>
    <dgm:pt modelId="{EAF9FB31-7C42-478B-BF4C-1C40475504DA}" type="pres">
      <dgm:prSet presAssocID="{E68FEE96-B1BF-4021-BEDB-99BDA4A52FB4}" presName="Name37" presStyleLbl="parChTrans1D4" presStyleIdx="3" presStyleCnt="16"/>
      <dgm:spPr/>
    </dgm:pt>
    <dgm:pt modelId="{651243C5-463E-432C-BCBF-B3F5E3B4B536}" type="pres">
      <dgm:prSet presAssocID="{CFD6D906-62B5-4CF9-B659-EA09D6504DC5}" presName="hierRoot2" presStyleCnt="0">
        <dgm:presLayoutVars>
          <dgm:hierBranch val="init"/>
        </dgm:presLayoutVars>
      </dgm:prSet>
      <dgm:spPr/>
    </dgm:pt>
    <dgm:pt modelId="{8F85C6CF-4104-4440-AF5B-C8B6E6768F7C}" type="pres">
      <dgm:prSet presAssocID="{CFD6D906-62B5-4CF9-B659-EA09D6504DC5}" presName="rootComposite" presStyleCnt="0"/>
      <dgm:spPr/>
    </dgm:pt>
    <dgm:pt modelId="{00F423CD-4C6A-4BDC-A55A-0C1AD4D40BD6}" type="pres">
      <dgm:prSet presAssocID="{CFD6D906-62B5-4CF9-B659-EA09D6504DC5}" presName="rootText" presStyleLbl="node4" presStyleIdx="3" presStyleCnt="16">
        <dgm:presLayoutVars>
          <dgm:chPref val="3"/>
        </dgm:presLayoutVars>
      </dgm:prSet>
      <dgm:spPr/>
    </dgm:pt>
    <dgm:pt modelId="{1FCA3BB7-C6F3-4D44-AEF7-AEB9FB2B9FD1}" type="pres">
      <dgm:prSet presAssocID="{CFD6D906-62B5-4CF9-B659-EA09D6504DC5}" presName="rootConnector" presStyleLbl="node4" presStyleIdx="3" presStyleCnt="16"/>
      <dgm:spPr/>
    </dgm:pt>
    <dgm:pt modelId="{8AC414EF-B9EB-4C36-9096-9618A91C2E67}" type="pres">
      <dgm:prSet presAssocID="{CFD6D906-62B5-4CF9-B659-EA09D6504DC5}" presName="hierChild4" presStyleCnt="0"/>
      <dgm:spPr/>
    </dgm:pt>
    <dgm:pt modelId="{162B0150-FA51-4851-B18D-02A1B1C49FA0}" type="pres">
      <dgm:prSet presAssocID="{CFD6D906-62B5-4CF9-B659-EA09D6504DC5}" presName="hierChild5" presStyleCnt="0"/>
      <dgm:spPr/>
    </dgm:pt>
    <dgm:pt modelId="{0692CB18-2749-45D5-9BCC-73304D10625D}" type="pres">
      <dgm:prSet presAssocID="{C13A5774-87A7-4464-B5C6-A73DD7467355}" presName="Name37" presStyleLbl="parChTrans1D4" presStyleIdx="4" presStyleCnt="16"/>
      <dgm:spPr/>
    </dgm:pt>
    <dgm:pt modelId="{5CB184D7-C8ED-4524-A02F-418EAE22E111}" type="pres">
      <dgm:prSet presAssocID="{ED189981-0AC7-4111-ADC5-CC26EDD96B0A}" presName="hierRoot2" presStyleCnt="0">
        <dgm:presLayoutVars>
          <dgm:hierBranch val="init"/>
        </dgm:presLayoutVars>
      </dgm:prSet>
      <dgm:spPr/>
    </dgm:pt>
    <dgm:pt modelId="{796101BB-245A-47D5-8EA1-809F5795271D}" type="pres">
      <dgm:prSet presAssocID="{ED189981-0AC7-4111-ADC5-CC26EDD96B0A}" presName="rootComposite" presStyleCnt="0"/>
      <dgm:spPr/>
    </dgm:pt>
    <dgm:pt modelId="{015E5E0B-E995-46DF-8F14-D97A702986A8}" type="pres">
      <dgm:prSet presAssocID="{ED189981-0AC7-4111-ADC5-CC26EDD96B0A}" presName="rootText" presStyleLbl="node4" presStyleIdx="4" presStyleCnt="16">
        <dgm:presLayoutVars>
          <dgm:chPref val="3"/>
        </dgm:presLayoutVars>
      </dgm:prSet>
      <dgm:spPr/>
    </dgm:pt>
    <dgm:pt modelId="{B4B691E6-1024-49B8-95F0-6B9E7395C5C2}" type="pres">
      <dgm:prSet presAssocID="{ED189981-0AC7-4111-ADC5-CC26EDD96B0A}" presName="rootConnector" presStyleLbl="node4" presStyleIdx="4" presStyleCnt="16"/>
      <dgm:spPr/>
    </dgm:pt>
    <dgm:pt modelId="{FCF09314-A377-4163-B624-370267DF8AE7}" type="pres">
      <dgm:prSet presAssocID="{ED189981-0AC7-4111-ADC5-CC26EDD96B0A}" presName="hierChild4" presStyleCnt="0"/>
      <dgm:spPr/>
    </dgm:pt>
    <dgm:pt modelId="{7B73C43F-4788-4793-89A3-18CAE1DEC363}" type="pres">
      <dgm:prSet presAssocID="{ED189981-0AC7-4111-ADC5-CC26EDD96B0A}" presName="hierChild5" presStyleCnt="0"/>
      <dgm:spPr/>
    </dgm:pt>
    <dgm:pt modelId="{1A376F43-C42B-4A75-9888-E21D975B95D9}" type="pres">
      <dgm:prSet presAssocID="{F6A1D5EE-F09E-449F-B4AF-E05DB4FC12BF}" presName="Name37" presStyleLbl="parChTrans1D4" presStyleIdx="5" presStyleCnt="16"/>
      <dgm:spPr/>
    </dgm:pt>
    <dgm:pt modelId="{BDBEEAD2-DD29-4A40-94A7-4D1AF0526E83}" type="pres">
      <dgm:prSet presAssocID="{33AA5CA1-AE37-4EF0-8A0E-E5A0A419BE5A}" presName="hierRoot2" presStyleCnt="0">
        <dgm:presLayoutVars>
          <dgm:hierBranch val="init"/>
        </dgm:presLayoutVars>
      </dgm:prSet>
      <dgm:spPr/>
    </dgm:pt>
    <dgm:pt modelId="{46D0E808-E189-4B7C-BC13-800DA4A7E57D}" type="pres">
      <dgm:prSet presAssocID="{33AA5CA1-AE37-4EF0-8A0E-E5A0A419BE5A}" presName="rootComposite" presStyleCnt="0"/>
      <dgm:spPr/>
    </dgm:pt>
    <dgm:pt modelId="{8DC2E04B-4FD1-4681-925B-F4CD0F1995FA}" type="pres">
      <dgm:prSet presAssocID="{33AA5CA1-AE37-4EF0-8A0E-E5A0A419BE5A}" presName="rootText" presStyleLbl="node4" presStyleIdx="5" presStyleCnt="16">
        <dgm:presLayoutVars>
          <dgm:chPref val="3"/>
        </dgm:presLayoutVars>
      </dgm:prSet>
      <dgm:spPr/>
    </dgm:pt>
    <dgm:pt modelId="{BE719914-DA54-4D36-8CF4-2A6CAC30122B}" type="pres">
      <dgm:prSet presAssocID="{33AA5CA1-AE37-4EF0-8A0E-E5A0A419BE5A}" presName="rootConnector" presStyleLbl="node4" presStyleIdx="5" presStyleCnt="16"/>
      <dgm:spPr/>
    </dgm:pt>
    <dgm:pt modelId="{272CC554-8D23-4032-81DE-585F4A83FB4D}" type="pres">
      <dgm:prSet presAssocID="{33AA5CA1-AE37-4EF0-8A0E-E5A0A419BE5A}" presName="hierChild4" presStyleCnt="0"/>
      <dgm:spPr/>
    </dgm:pt>
    <dgm:pt modelId="{7324A649-4FFC-4BA2-ABF1-9D18257FE0F7}" type="pres">
      <dgm:prSet presAssocID="{33AA5CA1-AE37-4EF0-8A0E-E5A0A419BE5A}" presName="hierChild5" presStyleCnt="0"/>
      <dgm:spPr/>
    </dgm:pt>
    <dgm:pt modelId="{E62314F3-F89B-4996-B40A-A179C342FD8E}" type="pres">
      <dgm:prSet presAssocID="{5AA4861A-272D-4F71-841F-508201DDD6D4}" presName="Name37" presStyleLbl="parChTrans1D4" presStyleIdx="6" presStyleCnt="16"/>
      <dgm:spPr/>
    </dgm:pt>
    <dgm:pt modelId="{AF794659-E895-436A-9A1F-6F2CCECA3D64}" type="pres">
      <dgm:prSet presAssocID="{F0936962-B557-46C7-9E59-7AD422AE86AF}" presName="hierRoot2" presStyleCnt="0">
        <dgm:presLayoutVars>
          <dgm:hierBranch val="init"/>
        </dgm:presLayoutVars>
      </dgm:prSet>
      <dgm:spPr/>
    </dgm:pt>
    <dgm:pt modelId="{93001CD6-C00B-4322-9AA5-8D5023DB10B9}" type="pres">
      <dgm:prSet presAssocID="{F0936962-B557-46C7-9E59-7AD422AE86AF}" presName="rootComposite" presStyleCnt="0"/>
      <dgm:spPr/>
    </dgm:pt>
    <dgm:pt modelId="{3D1BAA8E-69A6-4A14-BC14-3106A5EE2691}" type="pres">
      <dgm:prSet presAssocID="{F0936962-B557-46C7-9E59-7AD422AE86AF}" presName="rootText" presStyleLbl="node4" presStyleIdx="6" presStyleCnt="16">
        <dgm:presLayoutVars>
          <dgm:chPref val="3"/>
        </dgm:presLayoutVars>
      </dgm:prSet>
      <dgm:spPr/>
    </dgm:pt>
    <dgm:pt modelId="{25939933-BAAC-4A6C-9826-4CA0CAEDCCBE}" type="pres">
      <dgm:prSet presAssocID="{F0936962-B557-46C7-9E59-7AD422AE86AF}" presName="rootConnector" presStyleLbl="node4" presStyleIdx="6" presStyleCnt="16"/>
      <dgm:spPr/>
    </dgm:pt>
    <dgm:pt modelId="{63B88A5A-7672-47F6-9CA4-C6C31C16AF14}" type="pres">
      <dgm:prSet presAssocID="{F0936962-B557-46C7-9E59-7AD422AE86AF}" presName="hierChild4" presStyleCnt="0"/>
      <dgm:spPr/>
    </dgm:pt>
    <dgm:pt modelId="{861AFC61-D164-463D-91B9-F18DF3BE6E47}" type="pres">
      <dgm:prSet presAssocID="{F0936962-B557-46C7-9E59-7AD422AE86AF}" presName="hierChild5" presStyleCnt="0"/>
      <dgm:spPr/>
    </dgm:pt>
    <dgm:pt modelId="{E4DE1856-1C42-41EC-A734-09AE8BEBC870}" type="pres">
      <dgm:prSet presAssocID="{D6BEE308-4C68-4C6B-803B-5E174481FBEF}" presName="hierChild5" presStyleCnt="0"/>
      <dgm:spPr/>
    </dgm:pt>
    <dgm:pt modelId="{D4AC17CC-878C-4EC3-961A-E4C55EB0DB9B}" type="pres">
      <dgm:prSet presAssocID="{82F1F881-E2A9-42A5-A9EC-CEEF783147EC}" presName="Name37" presStyleLbl="parChTrans1D3" presStyleIdx="7" presStyleCnt="11"/>
      <dgm:spPr/>
    </dgm:pt>
    <dgm:pt modelId="{A5C6FB10-B6AE-4374-8D79-01193F892771}" type="pres">
      <dgm:prSet presAssocID="{8B736BED-F0F7-42EA-ABC9-7C81C6D65275}" presName="hierRoot2" presStyleCnt="0">
        <dgm:presLayoutVars>
          <dgm:hierBranch val="init"/>
        </dgm:presLayoutVars>
      </dgm:prSet>
      <dgm:spPr/>
    </dgm:pt>
    <dgm:pt modelId="{10D24035-C987-4556-AEC1-C21E19CA842E}" type="pres">
      <dgm:prSet presAssocID="{8B736BED-F0F7-42EA-ABC9-7C81C6D65275}" presName="rootComposite" presStyleCnt="0"/>
      <dgm:spPr/>
    </dgm:pt>
    <dgm:pt modelId="{06B6243C-47C9-4CFD-B648-3996C0A758DD}" type="pres">
      <dgm:prSet presAssocID="{8B736BED-F0F7-42EA-ABC9-7C81C6D65275}" presName="rootText" presStyleLbl="node3" presStyleIdx="7" presStyleCnt="11">
        <dgm:presLayoutVars>
          <dgm:chPref val="3"/>
        </dgm:presLayoutVars>
      </dgm:prSet>
      <dgm:spPr/>
    </dgm:pt>
    <dgm:pt modelId="{1D7713A0-F557-4945-A07E-76243716ECEE}" type="pres">
      <dgm:prSet presAssocID="{8B736BED-F0F7-42EA-ABC9-7C81C6D65275}" presName="rootConnector" presStyleLbl="node3" presStyleIdx="7" presStyleCnt="11"/>
      <dgm:spPr/>
    </dgm:pt>
    <dgm:pt modelId="{4AA363D3-03FE-4C89-BB02-668C3CA82F2F}" type="pres">
      <dgm:prSet presAssocID="{8B736BED-F0F7-42EA-ABC9-7C81C6D65275}" presName="hierChild4" presStyleCnt="0"/>
      <dgm:spPr/>
    </dgm:pt>
    <dgm:pt modelId="{A7579D20-D605-43D4-A3D2-0A58F102E2A3}" type="pres">
      <dgm:prSet presAssocID="{C8C31F76-721C-4333-9D57-4110D77D859C}" presName="Name37" presStyleLbl="parChTrans1D4" presStyleIdx="7" presStyleCnt="16"/>
      <dgm:spPr/>
    </dgm:pt>
    <dgm:pt modelId="{0CDF591A-C1AC-4D9E-B951-6E1CCE162459}" type="pres">
      <dgm:prSet presAssocID="{07E84476-5E45-4BA2-BA8C-672D2F0C829A}" presName="hierRoot2" presStyleCnt="0">
        <dgm:presLayoutVars>
          <dgm:hierBranch val="init"/>
        </dgm:presLayoutVars>
      </dgm:prSet>
      <dgm:spPr/>
    </dgm:pt>
    <dgm:pt modelId="{D4FC1EB4-E349-48DA-A22B-A8576740534D}" type="pres">
      <dgm:prSet presAssocID="{07E84476-5E45-4BA2-BA8C-672D2F0C829A}" presName="rootComposite" presStyleCnt="0"/>
      <dgm:spPr/>
    </dgm:pt>
    <dgm:pt modelId="{5493937F-E3CC-45A5-9BF5-49723144F6F2}" type="pres">
      <dgm:prSet presAssocID="{07E84476-5E45-4BA2-BA8C-672D2F0C829A}" presName="rootText" presStyleLbl="node4" presStyleIdx="7" presStyleCnt="16">
        <dgm:presLayoutVars>
          <dgm:chPref val="3"/>
        </dgm:presLayoutVars>
      </dgm:prSet>
      <dgm:spPr/>
    </dgm:pt>
    <dgm:pt modelId="{9097FFB7-3138-431C-95F8-E600C72C7DDC}" type="pres">
      <dgm:prSet presAssocID="{07E84476-5E45-4BA2-BA8C-672D2F0C829A}" presName="rootConnector" presStyleLbl="node4" presStyleIdx="7" presStyleCnt="16"/>
      <dgm:spPr/>
    </dgm:pt>
    <dgm:pt modelId="{CE876446-B423-481F-8AF8-FDACD8146DC8}" type="pres">
      <dgm:prSet presAssocID="{07E84476-5E45-4BA2-BA8C-672D2F0C829A}" presName="hierChild4" presStyleCnt="0"/>
      <dgm:spPr/>
    </dgm:pt>
    <dgm:pt modelId="{8F08F18C-7D06-4D94-B49A-2DBEB1188054}" type="pres">
      <dgm:prSet presAssocID="{07E84476-5E45-4BA2-BA8C-672D2F0C829A}" presName="hierChild5" presStyleCnt="0"/>
      <dgm:spPr/>
    </dgm:pt>
    <dgm:pt modelId="{D96184F0-BE9E-45AF-B522-A9828A35917A}" type="pres">
      <dgm:prSet presAssocID="{FA2DF327-3FEE-4497-AC18-C029870C907B}" presName="Name37" presStyleLbl="parChTrans1D4" presStyleIdx="8" presStyleCnt="16"/>
      <dgm:spPr/>
    </dgm:pt>
    <dgm:pt modelId="{B630115D-F344-4712-B4CB-29B691C69707}" type="pres">
      <dgm:prSet presAssocID="{13EB51C0-ABF1-42E8-B924-8236867A2DF7}" presName="hierRoot2" presStyleCnt="0">
        <dgm:presLayoutVars>
          <dgm:hierBranch val="init"/>
        </dgm:presLayoutVars>
      </dgm:prSet>
      <dgm:spPr/>
    </dgm:pt>
    <dgm:pt modelId="{2EB18520-E980-4DB8-A9E7-7B0703F138A1}" type="pres">
      <dgm:prSet presAssocID="{13EB51C0-ABF1-42E8-B924-8236867A2DF7}" presName="rootComposite" presStyleCnt="0"/>
      <dgm:spPr/>
    </dgm:pt>
    <dgm:pt modelId="{6747F2BA-9217-4E20-91F1-B6F2AB7804D9}" type="pres">
      <dgm:prSet presAssocID="{13EB51C0-ABF1-42E8-B924-8236867A2DF7}" presName="rootText" presStyleLbl="node4" presStyleIdx="8" presStyleCnt="16">
        <dgm:presLayoutVars>
          <dgm:chPref val="3"/>
        </dgm:presLayoutVars>
      </dgm:prSet>
      <dgm:spPr/>
    </dgm:pt>
    <dgm:pt modelId="{61091AE3-D4C1-42D5-832B-570655EEC543}" type="pres">
      <dgm:prSet presAssocID="{13EB51C0-ABF1-42E8-B924-8236867A2DF7}" presName="rootConnector" presStyleLbl="node4" presStyleIdx="8" presStyleCnt="16"/>
      <dgm:spPr/>
    </dgm:pt>
    <dgm:pt modelId="{56704F48-5982-4A85-9188-2A7060A3ADF5}" type="pres">
      <dgm:prSet presAssocID="{13EB51C0-ABF1-42E8-B924-8236867A2DF7}" presName="hierChild4" presStyleCnt="0"/>
      <dgm:spPr/>
    </dgm:pt>
    <dgm:pt modelId="{45DA2601-3871-4326-AE91-A54BD01CBC4B}" type="pres">
      <dgm:prSet presAssocID="{13EB51C0-ABF1-42E8-B924-8236867A2DF7}" presName="hierChild5" presStyleCnt="0"/>
      <dgm:spPr/>
    </dgm:pt>
    <dgm:pt modelId="{1E9103C6-A14E-4DDE-AE31-FAE74CDE13EB}" type="pres">
      <dgm:prSet presAssocID="{9D3E8277-1F5F-4259-969F-BE4D526F5188}" presName="Name37" presStyleLbl="parChTrans1D4" presStyleIdx="9" presStyleCnt="16"/>
      <dgm:spPr/>
    </dgm:pt>
    <dgm:pt modelId="{B5082421-DD2F-4B81-B85D-012B3C6564F8}" type="pres">
      <dgm:prSet presAssocID="{EF7A3CC3-B600-4617-AFCC-9D3D76E813EC}" presName="hierRoot2" presStyleCnt="0">
        <dgm:presLayoutVars>
          <dgm:hierBranch val="init"/>
        </dgm:presLayoutVars>
      </dgm:prSet>
      <dgm:spPr/>
    </dgm:pt>
    <dgm:pt modelId="{3F66DB34-694A-48AE-9757-825288302D5D}" type="pres">
      <dgm:prSet presAssocID="{EF7A3CC3-B600-4617-AFCC-9D3D76E813EC}" presName="rootComposite" presStyleCnt="0"/>
      <dgm:spPr/>
    </dgm:pt>
    <dgm:pt modelId="{199C320D-8FFE-401C-BADD-9EF671031784}" type="pres">
      <dgm:prSet presAssocID="{EF7A3CC3-B600-4617-AFCC-9D3D76E813EC}" presName="rootText" presStyleLbl="node4" presStyleIdx="9" presStyleCnt="16">
        <dgm:presLayoutVars>
          <dgm:chPref val="3"/>
        </dgm:presLayoutVars>
      </dgm:prSet>
      <dgm:spPr/>
    </dgm:pt>
    <dgm:pt modelId="{0BB2DE70-AADD-4936-B08A-96C2E471F196}" type="pres">
      <dgm:prSet presAssocID="{EF7A3CC3-B600-4617-AFCC-9D3D76E813EC}" presName="rootConnector" presStyleLbl="node4" presStyleIdx="9" presStyleCnt="16"/>
      <dgm:spPr/>
    </dgm:pt>
    <dgm:pt modelId="{31D40E59-45C6-4BBD-A7CD-C49475CF12C0}" type="pres">
      <dgm:prSet presAssocID="{EF7A3CC3-B600-4617-AFCC-9D3D76E813EC}" presName="hierChild4" presStyleCnt="0"/>
      <dgm:spPr/>
    </dgm:pt>
    <dgm:pt modelId="{52BE8088-AF16-4395-A671-009706ACE981}" type="pres">
      <dgm:prSet presAssocID="{EF7A3CC3-B600-4617-AFCC-9D3D76E813EC}" presName="hierChild5" presStyleCnt="0"/>
      <dgm:spPr/>
    </dgm:pt>
    <dgm:pt modelId="{D23FBBEE-C3B6-4738-AC4F-D9F275DDC77D}" type="pres">
      <dgm:prSet presAssocID="{3BB54BC1-ED46-4DDC-97DD-700564ACF1EF}" presName="Name37" presStyleLbl="parChTrans1D4" presStyleIdx="10" presStyleCnt="16"/>
      <dgm:spPr/>
    </dgm:pt>
    <dgm:pt modelId="{796BC826-BB34-4C82-8841-33448F58A8E4}" type="pres">
      <dgm:prSet presAssocID="{9AA28EDE-B3D9-4EA7-95A0-F81505A1EC98}" presName="hierRoot2" presStyleCnt="0">
        <dgm:presLayoutVars>
          <dgm:hierBranch val="init"/>
        </dgm:presLayoutVars>
      </dgm:prSet>
      <dgm:spPr/>
    </dgm:pt>
    <dgm:pt modelId="{F7807FAE-2535-42E4-94FA-6024C56DF7CF}" type="pres">
      <dgm:prSet presAssocID="{9AA28EDE-B3D9-4EA7-95A0-F81505A1EC98}" presName="rootComposite" presStyleCnt="0"/>
      <dgm:spPr/>
    </dgm:pt>
    <dgm:pt modelId="{82182E78-19CB-44F6-BD1D-18F742B43C75}" type="pres">
      <dgm:prSet presAssocID="{9AA28EDE-B3D9-4EA7-95A0-F81505A1EC98}" presName="rootText" presStyleLbl="node4" presStyleIdx="10" presStyleCnt="16">
        <dgm:presLayoutVars>
          <dgm:chPref val="3"/>
        </dgm:presLayoutVars>
      </dgm:prSet>
      <dgm:spPr/>
    </dgm:pt>
    <dgm:pt modelId="{6C0174FC-F6C0-4DCF-B69C-BC1B987C582B}" type="pres">
      <dgm:prSet presAssocID="{9AA28EDE-B3D9-4EA7-95A0-F81505A1EC98}" presName="rootConnector" presStyleLbl="node4" presStyleIdx="10" presStyleCnt="16"/>
      <dgm:spPr/>
    </dgm:pt>
    <dgm:pt modelId="{0D666833-3989-40FC-89A0-6A8F3B891A3A}" type="pres">
      <dgm:prSet presAssocID="{9AA28EDE-B3D9-4EA7-95A0-F81505A1EC98}" presName="hierChild4" presStyleCnt="0"/>
      <dgm:spPr/>
    </dgm:pt>
    <dgm:pt modelId="{792ACEAB-912D-45D4-8971-92DC8BEB9B3F}" type="pres">
      <dgm:prSet presAssocID="{9AA28EDE-B3D9-4EA7-95A0-F81505A1EC98}" presName="hierChild5" presStyleCnt="0"/>
      <dgm:spPr/>
    </dgm:pt>
    <dgm:pt modelId="{E95038A6-A3DF-4B06-9B36-6BCD57ACA201}" type="pres">
      <dgm:prSet presAssocID="{8B736BED-F0F7-42EA-ABC9-7C81C6D65275}" presName="hierChild5" presStyleCnt="0"/>
      <dgm:spPr/>
    </dgm:pt>
    <dgm:pt modelId="{DDE82086-7668-4EB1-8E59-F0E49CD0B876}" type="pres">
      <dgm:prSet presAssocID="{8D6B5CA8-7CC8-4166-BA62-F6CA22CE353E}" presName="Name37" presStyleLbl="parChTrans1D3" presStyleIdx="8" presStyleCnt="11"/>
      <dgm:spPr/>
    </dgm:pt>
    <dgm:pt modelId="{AEB706B5-5620-43C9-AD49-D9FE29E752E3}" type="pres">
      <dgm:prSet presAssocID="{4B1C9E66-27A3-463E-AC0B-9B8F492D6075}" presName="hierRoot2" presStyleCnt="0">
        <dgm:presLayoutVars>
          <dgm:hierBranch val="init"/>
        </dgm:presLayoutVars>
      </dgm:prSet>
      <dgm:spPr/>
    </dgm:pt>
    <dgm:pt modelId="{984087A6-865F-486F-AED8-C9FFB27D5A4B}" type="pres">
      <dgm:prSet presAssocID="{4B1C9E66-27A3-463E-AC0B-9B8F492D6075}" presName="rootComposite" presStyleCnt="0"/>
      <dgm:spPr/>
    </dgm:pt>
    <dgm:pt modelId="{A6ACAE60-4711-415B-A80D-D531F0592E9F}" type="pres">
      <dgm:prSet presAssocID="{4B1C9E66-27A3-463E-AC0B-9B8F492D6075}" presName="rootText" presStyleLbl="node3" presStyleIdx="8" presStyleCnt="11">
        <dgm:presLayoutVars>
          <dgm:chPref val="3"/>
        </dgm:presLayoutVars>
      </dgm:prSet>
      <dgm:spPr/>
    </dgm:pt>
    <dgm:pt modelId="{C262D48B-66D7-45A7-BACB-0B0875F0D6C0}" type="pres">
      <dgm:prSet presAssocID="{4B1C9E66-27A3-463E-AC0B-9B8F492D6075}" presName="rootConnector" presStyleLbl="node3" presStyleIdx="8" presStyleCnt="11"/>
      <dgm:spPr/>
    </dgm:pt>
    <dgm:pt modelId="{233780A7-9361-4966-A2B2-E4C384A2515D}" type="pres">
      <dgm:prSet presAssocID="{4B1C9E66-27A3-463E-AC0B-9B8F492D6075}" presName="hierChild4" presStyleCnt="0"/>
      <dgm:spPr/>
    </dgm:pt>
    <dgm:pt modelId="{CA123890-7A41-4C31-B76E-2B6E771068E8}" type="pres">
      <dgm:prSet presAssocID="{8F523C7C-24E7-4514-BBA4-AEB99BF58102}" presName="Name37" presStyleLbl="parChTrans1D4" presStyleIdx="11" presStyleCnt="16"/>
      <dgm:spPr/>
    </dgm:pt>
    <dgm:pt modelId="{17B7E7C3-AAC0-4B1A-8762-5A83E7E76980}" type="pres">
      <dgm:prSet presAssocID="{224328C5-76CD-4715-A0F9-7773E02998A1}" presName="hierRoot2" presStyleCnt="0">
        <dgm:presLayoutVars>
          <dgm:hierBranch val="init"/>
        </dgm:presLayoutVars>
      </dgm:prSet>
      <dgm:spPr/>
    </dgm:pt>
    <dgm:pt modelId="{7740C969-424F-4D81-92D7-7F919D332516}" type="pres">
      <dgm:prSet presAssocID="{224328C5-76CD-4715-A0F9-7773E02998A1}" presName="rootComposite" presStyleCnt="0"/>
      <dgm:spPr/>
    </dgm:pt>
    <dgm:pt modelId="{6D9DAD08-8FED-479B-BBA6-A3560A2B60CB}" type="pres">
      <dgm:prSet presAssocID="{224328C5-76CD-4715-A0F9-7773E02998A1}" presName="rootText" presStyleLbl="node4" presStyleIdx="11" presStyleCnt="16">
        <dgm:presLayoutVars>
          <dgm:chPref val="3"/>
        </dgm:presLayoutVars>
      </dgm:prSet>
      <dgm:spPr/>
    </dgm:pt>
    <dgm:pt modelId="{806C167D-E03D-4AB5-AF6F-C853F63BE8D0}" type="pres">
      <dgm:prSet presAssocID="{224328C5-76CD-4715-A0F9-7773E02998A1}" presName="rootConnector" presStyleLbl="node4" presStyleIdx="11" presStyleCnt="16"/>
      <dgm:spPr/>
    </dgm:pt>
    <dgm:pt modelId="{797C1FAA-C594-45A3-AE05-0879971E6968}" type="pres">
      <dgm:prSet presAssocID="{224328C5-76CD-4715-A0F9-7773E02998A1}" presName="hierChild4" presStyleCnt="0"/>
      <dgm:spPr/>
    </dgm:pt>
    <dgm:pt modelId="{6C8C95A6-CCA9-4042-AF48-BAD02CCDA019}" type="pres">
      <dgm:prSet presAssocID="{224328C5-76CD-4715-A0F9-7773E02998A1}" presName="hierChild5" presStyleCnt="0"/>
      <dgm:spPr/>
    </dgm:pt>
    <dgm:pt modelId="{16C3FE9B-9636-47DD-BB94-3B35C434F7DA}" type="pres">
      <dgm:prSet presAssocID="{4F258E28-F8BE-47AE-AD88-F51DF0BFC0E7}" presName="Name37" presStyleLbl="parChTrans1D4" presStyleIdx="12" presStyleCnt="16"/>
      <dgm:spPr/>
    </dgm:pt>
    <dgm:pt modelId="{CFCB55F2-C643-4395-9F4F-D44F8CAAB24E}" type="pres">
      <dgm:prSet presAssocID="{79A6EA6C-DEE6-4980-8DEC-BFAFD869C256}" presName="hierRoot2" presStyleCnt="0">
        <dgm:presLayoutVars>
          <dgm:hierBranch val="init"/>
        </dgm:presLayoutVars>
      </dgm:prSet>
      <dgm:spPr/>
    </dgm:pt>
    <dgm:pt modelId="{AA9C0AEA-BBB1-4EB5-A785-58D087DDE833}" type="pres">
      <dgm:prSet presAssocID="{79A6EA6C-DEE6-4980-8DEC-BFAFD869C256}" presName="rootComposite" presStyleCnt="0"/>
      <dgm:spPr/>
    </dgm:pt>
    <dgm:pt modelId="{4F9AC7A2-929E-489A-8437-3C5A3A585A49}" type="pres">
      <dgm:prSet presAssocID="{79A6EA6C-DEE6-4980-8DEC-BFAFD869C256}" presName="rootText" presStyleLbl="node4" presStyleIdx="12" presStyleCnt="16">
        <dgm:presLayoutVars>
          <dgm:chPref val="3"/>
        </dgm:presLayoutVars>
      </dgm:prSet>
      <dgm:spPr/>
    </dgm:pt>
    <dgm:pt modelId="{A9BE600A-C359-4940-9736-C17437C13A76}" type="pres">
      <dgm:prSet presAssocID="{79A6EA6C-DEE6-4980-8DEC-BFAFD869C256}" presName="rootConnector" presStyleLbl="node4" presStyleIdx="12" presStyleCnt="16"/>
      <dgm:spPr/>
    </dgm:pt>
    <dgm:pt modelId="{DA050762-D69A-4ABF-AE5E-9C6ACAC957B7}" type="pres">
      <dgm:prSet presAssocID="{79A6EA6C-DEE6-4980-8DEC-BFAFD869C256}" presName="hierChild4" presStyleCnt="0"/>
      <dgm:spPr/>
    </dgm:pt>
    <dgm:pt modelId="{E8FF40A3-42AC-4AA0-80DC-CD38636AF71D}" type="pres">
      <dgm:prSet presAssocID="{79A6EA6C-DEE6-4980-8DEC-BFAFD869C256}" presName="hierChild5" presStyleCnt="0"/>
      <dgm:spPr/>
    </dgm:pt>
    <dgm:pt modelId="{75BD41A2-9C97-490B-8841-BB327A867998}" type="pres">
      <dgm:prSet presAssocID="{E0D5ACAA-04CC-4C93-99F3-F43DABF8AA76}" presName="Name37" presStyleLbl="parChTrans1D4" presStyleIdx="13" presStyleCnt="16"/>
      <dgm:spPr/>
    </dgm:pt>
    <dgm:pt modelId="{927EF4EF-CC4A-4379-B527-B8CA2EC5BB32}" type="pres">
      <dgm:prSet presAssocID="{EABEB419-3155-4F8C-8CEA-C92EADFEE4F8}" presName="hierRoot2" presStyleCnt="0">
        <dgm:presLayoutVars>
          <dgm:hierBranch val="init"/>
        </dgm:presLayoutVars>
      </dgm:prSet>
      <dgm:spPr/>
    </dgm:pt>
    <dgm:pt modelId="{48D7B6C2-DB46-4FCB-9DD7-4D7EA80BCCF5}" type="pres">
      <dgm:prSet presAssocID="{EABEB419-3155-4F8C-8CEA-C92EADFEE4F8}" presName="rootComposite" presStyleCnt="0"/>
      <dgm:spPr/>
    </dgm:pt>
    <dgm:pt modelId="{332EF3B7-BE62-454E-8716-0F6F72F1D41C}" type="pres">
      <dgm:prSet presAssocID="{EABEB419-3155-4F8C-8CEA-C92EADFEE4F8}" presName="rootText" presStyleLbl="node4" presStyleIdx="13" presStyleCnt="16">
        <dgm:presLayoutVars>
          <dgm:chPref val="3"/>
        </dgm:presLayoutVars>
      </dgm:prSet>
      <dgm:spPr/>
    </dgm:pt>
    <dgm:pt modelId="{05E7C8FA-3D49-4D12-854C-15A05C0F7ADC}" type="pres">
      <dgm:prSet presAssocID="{EABEB419-3155-4F8C-8CEA-C92EADFEE4F8}" presName="rootConnector" presStyleLbl="node4" presStyleIdx="13" presStyleCnt="16"/>
      <dgm:spPr/>
    </dgm:pt>
    <dgm:pt modelId="{5619330A-0ACE-40C8-A6CB-5774240D720E}" type="pres">
      <dgm:prSet presAssocID="{EABEB419-3155-4F8C-8CEA-C92EADFEE4F8}" presName="hierChild4" presStyleCnt="0"/>
      <dgm:spPr/>
    </dgm:pt>
    <dgm:pt modelId="{CD14ECB8-13BB-49DD-A645-3A4FA08FB3A9}" type="pres">
      <dgm:prSet presAssocID="{EABEB419-3155-4F8C-8CEA-C92EADFEE4F8}" presName="hierChild5" presStyleCnt="0"/>
      <dgm:spPr/>
    </dgm:pt>
    <dgm:pt modelId="{BCB60E0C-13A2-468F-9FFA-6C63AB0AEAAD}" type="pres">
      <dgm:prSet presAssocID="{AB03603D-2727-4E75-895D-40383B351CA0}" presName="Name37" presStyleLbl="parChTrans1D4" presStyleIdx="14" presStyleCnt="16"/>
      <dgm:spPr/>
    </dgm:pt>
    <dgm:pt modelId="{9132F740-2FD7-436E-B42B-8D2FF9BB89A5}" type="pres">
      <dgm:prSet presAssocID="{72AAB316-9306-466F-B788-A98FF828A2A0}" presName="hierRoot2" presStyleCnt="0">
        <dgm:presLayoutVars>
          <dgm:hierBranch val="init"/>
        </dgm:presLayoutVars>
      </dgm:prSet>
      <dgm:spPr/>
    </dgm:pt>
    <dgm:pt modelId="{2E17B524-ED7F-4752-A5B4-56455E4F0C1B}" type="pres">
      <dgm:prSet presAssocID="{72AAB316-9306-466F-B788-A98FF828A2A0}" presName="rootComposite" presStyleCnt="0"/>
      <dgm:spPr/>
    </dgm:pt>
    <dgm:pt modelId="{5291A09F-C9D7-426E-90C2-45094749A10C}" type="pres">
      <dgm:prSet presAssocID="{72AAB316-9306-466F-B788-A98FF828A2A0}" presName="rootText" presStyleLbl="node4" presStyleIdx="14" presStyleCnt="16">
        <dgm:presLayoutVars>
          <dgm:chPref val="3"/>
        </dgm:presLayoutVars>
      </dgm:prSet>
      <dgm:spPr/>
    </dgm:pt>
    <dgm:pt modelId="{7AB1589B-0668-4841-A986-A475B2DFEE7C}" type="pres">
      <dgm:prSet presAssocID="{72AAB316-9306-466F-B788-A98FF828A2A0}" presName="rootConnector" presStyleLbl="node4" presStyleIdx="14" presStyleCnt="16"/>
      <dgm:spPr/>
    </dgm:pt>
    <dgm:pt modelId="{0BF41B26-FB49-4B34-9488-7C018C58D0BE}" type="pres">
      <dgm:prSet presAssocID="{72AAB316-9306-466F-B788-A98FF828A2A0}" presName="hierChild4" presStyleCnt="0"/>
      <dgm:spPr/>
    </dgm:pt>
    <dgm:pt modelId="{43E9FC26-5E6B-4BDC-BD07-2AA0E06DA87C}" type="pres">
      <dgm:prSet presAssocID="{72AAB316-9306-466F-B788-A98FF828A2A0}" presName="hierChild5" presStyleCnt="0"/>
      <dgm:spPr/>
    </dgm:pt>
    <dgm:pt modelId="{C4258756-0118-465F-B56D-288D8C1675C4}" type="pres">
      <dgm:prSet presAssocID="{CE81F27F-53A2-407C-A6C8-3F3E5E4343A9}" presName="Name37" presStyleLbl="parChTrans1D4" presStyleIdx="15" presStyleCnt="16"/>
      <dgm:spPr/>
    </dgm:pt>
    <dgm:pt modelId="{32044D35-A6C2-4E27-8A4E-ED81DCCE620C}" type="pres">
      <dgm:prSet presAssocID="{945C74E2-502D-4FE3-A5C0-ECFD9DF42686}" presName="hierRoot2" presStyleCnt="0">
        <dgm:presLayoutVars>
          <dgm:hierBranch val="init"/>
        </dgm:presLayoutVars>
      </dgm:prSet>
      <dgm:spPr/>
    </dgm:pt>
    <dgm:pt modelId="{854CCC5C-9F6B-4011-A7FA-22569140B85A}" type="pres">
      <dgm:prSet presAssocID="{945C74E2-502D-4FE3-A5C0-ECFD9DF42686}" presName="rootComposite" presStyleCnt="0"/>
      <dgm:spPr/>
    </dgm:pt>
    <dgm:pt modelId="{8D94948F-F0DC-4643-A9CF-A40F4BE74191}" type="pres">
      <dgm:prSet presAssocID="{945C74E2-502D-4FE3-A5C0-ECFD9DF42686}" presName="rootText" presStyleLbl="node4" presStyleIdx="15" presStyleCnt="16">
        <dgm:presLayoutVars>
          <dgm:chPref val="3"/>
        </dgm:presLayoutVars>
      </dgm:prSet>
      <dgm:spPr/>
    </dgm:pt>
    <dgm:pt modelId="{EBE35E43-8913-4C8D-A149-112CD34CD4BB}" type="pres">
      <dgm:prSet presAssocID="{945C74E2-502D-4FE3-A5C0-ECFD9DF42686}" presName="rootConnector" presStyleLbl="node4" presStyleIdx="15" presStyleCnt="16"/>
      <dgm:spPr/>
    </dgm:pt>
    <dgm:pt modelId="{71879E01-A0C2-46D2-83D1-4417923338F4}" type="pres">
      <dgm:prSet presAssocID="{945C74E2-502D-4FE3-A5C0-ECFD9DF42686}" presName="hierChild4" presStyleCnt="0"/>
      <dgm:spPr/>
    </dgm:pt>
    <dgm:pt modelId="{F5160607-4E35-46A0-94E4-7A6ACD0A4B48}" type="pres">
      <dgm:prSet presAssocID="{945C74E2-502D-4FE3-A5C0-ECFD9DF42686}" presName="hierChild5" presStyleCnt="0"/>
      <dgm:spPr/>
    </dgm:pt>
    <dgm:pt modelId="{44A644AD-528D-4DA0-99A7-0D809E255FBE}" type="pres">
      <dgm:prSet presAssocID="{4B1C9E66-27A3-463E-AC0B-9B8F492D6075}" presName="hierChild5" presStyleCnt="0"/>
      <dgm:spPr/>
    </dgm:pt>
    <dgm:pt modelId="{548A7DCA-F98A-4274-A22A-8DFA25CC7D91}" type="pres">
      <dgm:prSet presAssocID="{C3B19031-6A85-4D26-B1D1-60B2B17C32D7}" presName="hierChild5" presStyleCnt="0"/>
      <dgm:spPr/>
    </dgm:pt>
    <dgm:pt modelId="{4E5B7CD9-4F8A-47D8-B26F-C286694865E9}" type="pres">
      <dgm:prSet presAssocID="{9112D992-C14F-47F5-8457-964ACD98377C}" presName="Name37" presStyleLbl="parChTrans1D2" presStyleIdx="3" presStyleCnt="4"/>
      <dgm:spPr/>
    </dgm:pt>
    <dgm:pt modelId="{07B1F335-1342-4ABC-97F6-65C93CE634B9}" type="pres">
      <dgm:prSet presAssocID="{31C04B87-F115-4B61-A8EF-CD9E598E059F}" presName="hierRoot2" presStyleCnt="0">
        <dgm:presLayoutVars>
          <dgm:hierBranch val="init"/>
        </dgm:presLayoutVars>
      </dgm:prSet>
      <dgm:spPr/>
    </dgm:pt>
    <dgm:pt modelId="{8E54EE62-ACB7-439B-B4B5-D275B04368EB}" type="pres">
      <dgm:prSet presAssocID="{31C04B87-F115-4B61-A8EF-CD9E598E059F}" presName="rootComposite" presStyleCnt="0"/>
      <dgm:spPr/>
    </dgm:pt>
    <dgm:pt modelId="{BD0D8597-4954-464A-9137-5512E808AE98}" type="pres">
      <dgm:prSet presAssocID="{31C04B87-F115-4B61-A8EF-CD9E598E059F}" presName="rootText" presStyleLbl="node2" presStyleIdx="3" presStyleCnt="4">
        <dgm:presLayoutVars>
          <dgm:chPref val="3"/>
        </dgm:presLayoutVars>
      </dgm:prSet>
      <dgm:spPr/>
    </dgm:pt>
    <dgm:pt modelId="{A476D072-2BC2-4EC6-A34E-A774335C1F0D}" type="pres">
      <dgm:prSet presAssocID="{31C04B87-F115-4B61-A8EF-CD9E598E059F}" presName="rootConnector" presStyleLbl="node2" presStyleIdx="3" presStyleCnt="4"/>
      <dgm:spPr/>
    </dgm:pt>
    <dgm:pt modelId="{108491E7-3783-47E6-A637-DF990560ED95}" type="pres">
      <dgm:prSet presAssocID="{31C04B87-F115-4B61-A8EF-CD9E598E059F}" presName="hierChild4" presStyleCnt="0"/>
      <dgm:spPr/>
    </dgm:pt>
    <dgm:pt modelId="{BEE9CE1B-FBDF-488C-BBBF-C903A1712429}" type="pres">
      <dgm:prSet presAssocID="{713D3691-524E-4212-8F80-C17E71ACF923}" presName="Name37" presStyleLbl="parChTrans1D3" presStyleIdx="9" presStyleCnt="11"/>
      <dgm:spPr/>
    </dgm:pt>
    <dgm:pt modelId="{D335D0F5-4BCC-4907-A48F-3F734190DA57}" type="pres">
      <dgm:prSet presAssocID="{16E04248-3450-4411-9692-A9E3EC3101FE}" presName="hierRoot2" presStyleCnt="0">
        <dgm:presLayoutVars>
          <dgm:hierBranch val="init"/>
        </dgm:presLayoutVars>
      </dgm:prSet>
      <dgm:spPr/>
    </dgm:pt>
    <dgm:pt modelId="{51A1BB91-9A92-4F29-B02C-1AE38D1BEA42}" type="pres">
      <dgm:prSet presAssocID="{16E04248-3450-4411-9692-A9E3EC3101FE}" presName="rootComposite" presStyleCnt="0"/>
      <dgm:spPr/>
    </dgm:pt>
    <dgm:pt modelId="{E977633A-8D2F-46AA-B620-517D751729A3}" type="pres">
      <dgm:prSet presAssocID="{16E04248-3450-4411-9692-A9E3EC3101FE}" presName="rootText" presStyleLbl="node3" presStyleIdx="9" presStyleCnt="11">
        <dgm:presLayoutVars>
          <dgm:chPref val="3"/>
        </dgm:presLayoutVars>
      </dgm:prSet>
      <dgm:spPr/>
    </dgm:pt>
    <dgm:pt modelId="{8D27D191-8644-49BA-98E6-6FA23701DFA7}" type="pres">
      <dgm:prSet presAssocID="{16E04248-3450-4411-9692-A9E3EC3101FE}" presName="rootConnector" presStyleLbl="node3" presStyleIdx="9" presStyleCnt="11"/>
      <dgm:spPr/>
    </dgm:pt>
    <dgm:pt modelId="{FBF90A3D-7A72-43D3-994E-78E7BA224773}" type="pres">
      <dgm:prSet presAssocID="{16E04248-3450-4411-9692-A9E3EC3101FE}" presName="hierChild4" presStyleCnt="0"/>
      <dgm:spPr/>
    </dgm:pt>
    <dgm:pt modelId="{B47CDA4A-C60B-4F9E-B727-551FABFBC5FF}" type="pres">
      <dgm:prSet presAssocID="{16E04248-3450-4411-9692-A9E3EC3101FE}" presName="hierChild5" presStyleCnt="0"/>
      <dgm:spPr/>
    </dgm:pt>
    <dgm:pt modelId="{CD95EEBA-4BF7-4520-83FE-A489863ECD55}" type="pres">
      <dgm:prSet presAssocID="{BC0AD9EF-7ECE-45EE-81EC-D5C9B7775FC0}" presName="Name37" presStyleLbl="parChTrans1D3" presStyleIdx="10" presStyleCnt="11"/>
      <dgm:spPr/>
    </dgm:pt>
    <dgm:pt modelId="{067756A9-6146-4057-9640-970E423BB972}" type="pres">
      <dgm:prSet presAssocID="{E40F67DB-467D-42A3-9069-FF99A7B08EF1}" presName="hierRoot2" presStyleCnt="0">
        <dgm:presLayoutVars>
          <dgm:hierBranch val="init"/>
        </dgm:presLayoutVars>
      </dgm:prSet>
      <dgm:spPr/>
    </dgm:pt>
    <dgm:pt modelId="{C743B00B-C2CC-4300-8639-61EE5A934B04}" type="pres">
      <dgm:prSet presAssocID="{E40F67DB-467D-42A3-9069-FF99A7B08EF1}" presName="rootComposite" presStyleCnt="0"/>
      <dgm:spPr/>
    </dgm:pt>
    <dgm:pt modelId="{59B155D5-1202-4857-9A22-45B497605C67}" type="pres">
      <dgm:prSet presAssocID="{E40F67DB-467D-42A3-9069-FF99A7B08EF1}" presName="rootText" presStyleLbl="node3" presStyleIdx="10" presStyleCnt="11">
        <dgm:presLayoutVars>
          <dgm:chPref val="3"/>
        </dgm:presLayoutVars>
      </dgm:prSet>
      <dgm:spPr/>
    </dgm:pt>
    <dgm:pt modelId="{C9F6B25C-5272-4DCA-848F-DC99B151118D}" type="pres">
      <dgm:prSet presAssocID="{E40F67DB-467D-42A3-9069-FF99A7B08EF1}" presName="rootConnector" presStyleLbl="node3" presStyleIdx="10" presStyleCnt="11"/>
      <dgm:spPr/>
    </dgm:pt>
    <dgm:pt modelId="{7E922FA2-CEDD-4F16-9655-7882D20B1B25}" type="pres">
      <dgm:prSet presAssocID="{E40F67DB-467D-42A3-9069-FF99A7B08EF1}" presName="hierChild4" presStyleCnt="0"/>
      <dgm:spPr/>
    </dgm:pt>
    <dgm:pt modelId="{A6C7B3E4-6BF1-4FE9-9A23-DD674FD30F46}" type="pres">
      <dgm:prSet presAssocID="{E40F67DB-467D-42A3-9069-FF99A7B08EF1}" presName="hierChild5" presStyleCnt="0"/>
      <dgm:spPr/>
    </dgm:pt>
    <dgm:pt modelId="{058430AC-12E4-4C21-8DD2-08F57DE1829C}" type="pres">
      <dgm:prSet presAssocID="{31C04B87-F115-4B61-A8EF-CD9E598E059F}" presName="hierChild5" presStyleCnt="0"/>
      <dgm:spPr/>
    </dgm:pt>
    <dgm:pt modelId="{1429D122-B0FE-43AE-941E-A12B7250D170}" type="pres">
      <dgm:prSet presAssocID="{F3C963E9-1247-4632-989F-D86743DD8F0A}" presName="hierChild3" presStyleCnt="0"/>
      <dgm:spPr/>
    </dgm:pt>
  </dgm:ptLst>
  <dgm:cxnLst>
    <dgm:cxn modelId="{A20E0B00-77BC-488D-A3BE-6D02F81CE854}" type="presOf" srcId="{72AAB316-9306-466F-B788-A98FF828A2A0}" destId="{7AB1589B-0668-4841-A986-A475B2DFEE7C}" srcOrd="1" destOrd="0" presId="urn:microsoft.com/office/officeart/2005/8/layout/orgChart1"/>
    <dgm:cxn modelId="{0A41EC01-54D2-43AD-91EF-77CA1FFF33B2}" type="presOf" srcId="{8B736BED-F0F7-42EA-ABC9-7C81C6D65275}" destId="{06B6243C-47C9-4CFD-B648-3996C0A758DD}" srcOrd="0" destOrd="0" presId="urn:microsoft.com/office/officeart/2005/8/layout/orgChart1"/>
    <dgm:cxn modelId="{49D9FC01-1900-45B2-8FBD-EDC9064FEE08}" type="presOf" srcId="{E40F67DB-467D-42A3-9069-FF99A7B08EF1}" destId="{C9F6B25C-5272-4DCA-848F-DC99B151118D}" srcOrd="1" destOrd="0" presId="urn:microsoft.com/office/officeart/2005/8/layout/orgChart1"/>
    <dgm:cxn modelId="{F80F6402-4BAD-482F-974E-D3DE96DA344F}" srcId="{F3C963E9-1247-4632-989F-D86743DD8F0A}" destId="{1A24482E-51AF-4217-A02A-E7F7A2AB6604}" srcOrd="1" destOrd="0" parTransId="{B5EDC547-1806-45EE-9B6E-12ECD8B28036}" sibTransId="{60166C62-6B02-4704-903A-EB91FBC19095}"/>
    <dgm:cxn modelId="{EB3DDA02-E019-4089-9C37-0C90CB42DDAF}" type="presOf" srcId="{1C770E9E-91D6-4EDD-A966-260BE4BC29F8}" destId="{4464749A-F447-4F7F-A932-5C7F2AC57C83}" srcOrd="0" destOrd="0" presId="urn:microsoft.com/office/officeart/2005/8/layout/orgChart1"/>
    <dgm:cxn modelId="{0E2F6E04-54B5-4B9E-B3F5-13B73450694E}" type="presOf" srcId="{C13A5774-87A7-4464-B5C6-A73DD7467355}" destId="{0692CB18-2749-45D5-9BCC-73304D10625D}" srcOrd="0" destOrd="0" presId="urn:microsoft.com/office/officeart/2005/8/layout/orgChart1"/>
    <dgm:cxn modelId="{78D1B604-AFA9-411B-866E-1FA34186C3A0}" type="presOf" srcId="{5AA4861A-272D-4F71-841F-508201DDD6D4}" destId="{E62314F3-F89B-4996-B40A-A179C342FD8E}" srcOrd="0" destOrd="0" presId="urn:microsoft.com/office/officeart/2005/8/layout/orgChart1"/>
    <dgm:cxn modelId="{2E4BCF06-DCA3-4509-B0F5-1B566C023472}" type="presOf" srcId="{1AF3B6D3-1D89-4F1D-9890-EF0126905DC0}" destId="{3B5802BB-B265-42B6-A8AB-F3A7CDD9F540}" srcOrd="0" destOrd="0" presId="urn:microsoft.com/office/officeart/2005/8/layout/orgChart1"/>
    <dgm:cxn modelId="{D3EE8707-5B84-449D-B7AD-9679415E3BCB}" type="presOf" srcId="{EABEB419-3155-4F8C-8CEA-C92EADFEE4F8}" destId="{332EF3B7-BE62-454E-8716-0F6F72F1D41C}" srcOrd="0" destOrd="0" presId="urn:microsoft.com/office/officeart/2005/8/layout/orgChart1"/>
    <dgm:cxn modelId="{77D1370B-A935-4910-B294-40235CE10C4F}" type="presOf" srcId="{E68FEE96-B1BF-4021-BEDB-99BDA4A52FB4}" destId="{EAF9FB31-7C42-478B-BF4C-1C40475504DA}" srcOrd="0" destOrd="0" presId="urn:microsoft.com/office/officeart/2005/8/layout/orgChart1"/>
    <dgm:cxn modelId="{6B570C0F-7225-4078-AABA-4502C4FA53EA}" type="presOf" srcId="{F3C963E9-1247-4632-989F-D86743DD8F0A}" destId="{7D8C4E96-BF8D-4AE4-8B29-BFCCF94B2DDD}" srcOrd="1" destOrd="0" presId="urn:microsoft.com/office/officeart/2005/8/layout/orgChart1"/>
    <dgm:cxn modelId="{3DB64D10-8EAF-44BC-9B73-465B4E11FB9A}" srcId="{4B1C9E66-27A3-463E-AC0B-9B8F492D6075}" destId="{72AAB316-9306-466F-B788-A98FF828A2A0}" srcOrd="3" destOrd="0" parTransId="{AB03603D-2727-4E75-895D-40383B351CA0}" sibTransId="{98444FFE-9044-46E4-BC21-C8EE3DF67B6E}"/>
    <dgm:cxn modelId="{03987613-77EE-41B1-ADAF-7EF206167F02}" type="presOf" srcId="{8D438730-BCCC-4E00-BD13-DEAC728342B3}" destId="{E3901098-7C48-4C4F-A150-1BA5DD94AA0C}" srcOrd="0" destOrd="0" presId="urn:microsoft.com/office/officeart/2005/8/layout/orgChart1"/>
    <dgm:cxn modelId="{5D3C7A14-BA2D-45DC-A224-8E78F31BD411}" type="presOf" srcId="{7BA1BF49-D10C-4EC2-B373-734CED3B912E}" destId="{CB7E2EE3-E3D5-49FD-A2FE-96925DD0C593}" srcOrd="0" destOrd="0" presId="urn:microsoft.com/office/officeart/2005/8/layout/orgChart1"/>
    <dgm:cxn modelId="{455DBB14-1463-44BC-AF89-1E71CD587F42}" type="presOf" srcId="{EF7A3CC3-B600-4617-AFCC-9D3D76E813EC}" destId="{199C320D-8FFE-401C-BADD-9EF671031784}" srcOrd="0" destOrd="0" presId="urn:microsoft.com/office/officeart/2005/8/layout/orgChart1"/>
    <dgm:cxn modelId="{60E7FB16-1295-4F2C-A48E-52FD98B84128}" srcId="{85FCC4E5-CFCC-46DD-AD18-872F6091A957}" destId="{F3C963E9-1247-4632-989F-D86743DD8F0A}" srcOrd="0" destOrd="0" parTransId="{8B29B21B-BF37-4E2F-81FA-709B8AF8BB5B}" sibTransId="{96D5A2E7-42CC-4431-9633-FB4CC692A46E}"/>
    <dgm:cxn modelId="{8A89E31B-639F-4428-A70E-64832A0A7197}" type="presOf" srcId="{1C770E9E-91D6-4EDD-A966-260BE4BC29F8}" destId="{4CE41234-39AC-4C06-A2BF-299B55A1D110}" srcOrd="1" destOrd="0" presId="urn:microsoft.com/office/officeart/2005/8/layout/orgChart1"/>
    <dgm:cxn modelId="{9F11BB1E-244D-4BCB-8996-6299D40F2158}" type="presOf" srcId="{CE81F27F-53A2-407C-A6C8-3F3E5E4343A9}" destId="{C4258756-0118-465F-B56D-288D8C1675C4}" srcOrd="0" destOrd="0" presId="urn:microsoft.com/office/officeart/2005/8/layout/orgChart1"/>
    <dgm:cxn modelId="{13EF5925-35A4-41F2-BF8A-E94D11E7B06D}" srcId="{F3C963E9-1247-4632-989F-D86743DD8F0A}" destId="{C3B19031-6A85-4D26-B1D1-60B2B17C32D7}" srcOrd="2" destOrd="0" parTransId="{F0BEC909-9E76-4007-BEB2-2E946CD125AE}" sibTransId="{9C5B74D6-2DC3-4CD9-B555-000EBA21BA4F}"/>
    <dgm:cxn modelId="{8134952A-D58C-4F37-8182-A227A920EE8A}" type="presOf" srcId="{3D2D3543-EFBB-4E5E-9A02-DFB55628E8B7}" destId="{2BCA85B5-7C62-4545-93F0-CA6E8B754CE3}" srcOrd="0" destOrd="0" presId="urn:microsoft.com/office/officeart/2005/8/layout/orgChart1"/>
    <dgm:cxn modelId="{F62C1E2C-2114-4DA9-856C-692519791EF4}" type="presOf" srcId="{1AF3B6D3-1D89-4F1D-9890-EF0126905DC0}" destId="{2FDB5A84-B971-4851-8C5B-51093CB69F97}" srcOrd="1" destOrd="0" presId="urn:microsoft.com/office/officeart/2005/8/layout/orgChart1"/>
    <dgm:cxn modelId="{D9CEC32D-AA69-4211-B206-C6D5E3DF83C3}" srcId="{8B736BED-F0F7-42EA-ABC9-7C81C6D65275}" destId="{13EB51C0-ABF1-42E8-B924-8236867A2DF7}" srcOrd="1" destOrd="0" parTransId="{FA2DF327-3FEE-4497-AC18-C029870C907B}" sibTransId="{8C989836-E9A4-4C66-A463-55817885284F}"/>
    <dgm:cxn modelId="{8BD1CD2D-583B-40C4-B51B-43E779F16300}" srcId="{1C770E9E-91D6-4EDD-A966-260BE4BC29F8}" destId="{1AF3B6D3-1D89-4F1D-9890-EF0126905DC0}" srcOrd="2" destOrd="0" parTransId="{FCB36F68-C7B7-4F95-BA39-A9A89926FE41}" sibTransId="{65461DD5-D8CC-47B5-8B33-70B828DFFE2F}"/>
    <dgm:cxn modelId="{1EEC222E-ED77-46B5-A261-02BD6E72BD70}" srcId="{C3B19031-6A85-4D26-B1D1-60B2B17C32D7}" destId="{D6BEE308-4C68-4C6B-803B-5E174481FBEF}" srcOrd="1" destOrd="0" parTransId="{3D2D3543-EFBB-4E5E-9A02-DFB55628E8B7}" sibTransId="{B3778804-D877-4325-83B6-232CFB16C426}"/>
    <dgm:cxn modelId="{0FBF992E-2E9F-4D3F-AA53-A75743FE04A8}" type="presOf" srcId="{07E84476-5E45-4BA2-BA8C-672D2F0C829A}" destId="{5493937F-E3CC-45A5-9BF5-49723144F6F2}" srcOrd="0" destOrd="0" presId="urn:microsoft.com/office/officeart/2005/8/layout/orgChart1"/>
    <dgm:cxn modelId="{CB4DA232-C10C-4EF2-BE35-D07A539B508A}" type="presOf" srcId="{13EB51C0-ABF1-42E8-B924-8236867A2DF7}" destId="{6747F2BA-9217-4E20-91F1-B6F2AB7804D9}" srcOrd="0" destOrd="0" presId="urn:microsoft.com/office/officeart/2005/8/layout/orgChart1"/>
    <dgm:cxn modelId="{2CD2A234-A285-4D6D-8B1E-0647B11C1B6B}" type="presOf" srcId="{ED189981-0AC7-4111-ADC5-CC26EDD96B0A}" destId="{015E5E0B-E995-46DF-8F14-D97A702986A8}" srcOrd="0" destOrd="0" presId="urn:microsoft.com/office/officeart/2005/8/layout/orgChart1"/>
    <dgm:cxn modelId="{CE2DC734-2675-4D3A-B5AE-558BCD3A24C6}" type="presOf" srcId="{C3B19031-6A85-4D26-B1D1-60B2B17C32D7}" destId="{EFAC45C4-412B-472F-84A5-667BCC977981}" srcOrd="0" destOrd="0" presId="urn:microsoft.com/office/officeart/2005/8/layout/orgChart1"/>
    <dgm:cxn modelId="{AC6CA736-89C4-4274-AFF4-E8AE93A5FEFE}" type="presOf" srcId="{FA2DF327-3FEE-4497-AC18-C029870C907B}" destId="{D96184F0-BE9E-45AF-B522-A9828A35917A}" srcOrd="0" destOrd="0" presId="urn:microsoft.com/office/officeart/2005/8/layout/orgChart1"/>
    <dgm:cxn modelId="{B982D239-C7AC-49A7-B3D4-6148F3FC5655}" type="presOf" srcId="{E0D5ACAA-04CC-4C93-99F3-F43DABF8AA76}" destId="{75BD41A2-9C97-490B-8841-BB327A867998}" srcOrd="0" destOrd="0" presId="urn:microsoft.com/office/officeart/2005/8/layout/orgChart1"/>
    <dgm:cxn modelId="{323A703A-8A4A-4566-B8DB-26D9CCAF8404}" type="presOf" srcId="{854C4DBC-7173-4C22-A3B2-48F6DA6074CC}" destId="{F1CEAA25-CE85-485B-93B1-47AF01E9080A}" srcOrd="0" destOrd="0" presId="urn:microsoft.com/office/officeart/2005/8/layout/orgChart1"/>
    <dgm:cxn modelId="{28FB0B3B-8FD8-438A-BBE4-0FB48B01D503}" type="presOf" srcId="{F3C963E9-1247-4632-989F-D86743DD8F0A}" destId="{E38DE854-A26A-4EF9-80CE-5D5007C2F468}" srcOrd="0" destOrd="0" presId="urn:microsoft.com/office/officeart/2005/8/layout/orgChart1"/>
    <dgm:cxn modelId="{0C88513B-B0D5-41A8-9155-901C1CAD5CC9}" srcId="{1A24482E-51AF-4217-A02A-E7F7A2AB6604}" destId="{03FAE000-2A24-442A-B3C2-9F0DBD241C12}" srcOrd="4" destOrd="0" parTransId="{9F657043-CFEA-4903-9BCD-4DB5D91431AE}" sibTransId="{159394A1-AB08-47B7-A65B-50143604219F}"/>
    <dgm:cxn modelId="{9DF5E83B-8A7E-43B3-8AA8-C7349F5E58A6}" srcId="{C3B19031-6A85-4D26-B1D1-60B2B17C32D7}" destId="{8B736BED-F0F7-42EA-ABC9-7C81C6D65275}" srcOrd="2" destOrd="0" parTransId="{82F1F881-E2A9-42A5-A9EC-CEEF783147EC}" sibTransId="{0709D0D3-779A-463F-A6BC-4243EDCBBAFE}"/>
    <dgm:cxn modelId="{5097A53D-A596-4CBB-8EBC-18EC29C2620B}" srcId="{D6BEE308-4C68-4C6B-803B-5E174481FBEF}" destId="{F0936962-B557-46C7-9E59-7AD422AE86AF}" srcOrd="3" destOrd="0" parTransId="{5AA4861A-272D-4F71-841F-508201DDD6D4}" sibTransId="{9DB56F87-8CD6-4A2D-A49F-68D5D9372A2B}"/>
    <dgm:cxn modelId="{A144CA40-194F-4BC8-869C-710752D2D6BC}" type="presOf" srcId="{F0936962-B557-46C7-9E59-7AD422AE86AF}" destId="{3D1BAA8E-69A6-4A14-BC14-3106A5EE2691}" srcOrd="0" destOrd="0" presId="urn:microsoft.com/office/officeart/2005/8/layout/orgChart1"/>
    <dgm:cxn modelId="{CC0BFF5D-7347-4FD7-8FE7-1D610057274B}" type="presOf" srcId="{BC0AD9EF-7ECE-45EE-81EC-D5C9B7775FC0}" destId="{CD95EEBA-4BF7-4520-83FE-A489863ECD55}" srcOrd="0" destOrd="0" presId="urn:microsoft.com/office/officeart/2005/8/layout/orgChart1"/>
    <dgm:cxn modelId="{932D175E-0A17-4192-AA0D-ECFDEF23BC4A}" srcId="{31C04B87-F115-4B61-A8EF-CD9E598E059F}" destId="{E40F67DB-467D-42A3-9069-FF99A7B08EF1}" srcOrd="1" destOrd="0" parTransId="{BC0AD9EF-7ECE-45EE-81EC-D5C9B7775FC0}" sibTransId="{C11EA7DB-38EA-40F2-A886-A7042B41018F}"/>
    <dgm:cxn modelId="{AEE56F5E-7231-440A-93AC-17AB2624234F}" type="presOf" srcId="{B7F6E4FF-B3C8-400F-8FC9-C7458A01D0A8}" destId="{B379E914-DB51-4FB1-8758-125D9F499AFA}" srcOrd="1" destOrd="0" presId="urn:microsoft.com/office/officeart/2005/8/layout/orgChart1"/>
    <dgm:cxn modelId="{F403515E-AE5B-4C92-A487-6078B7F7B66E}" type="presOf" srcId="{33AA5CA1-AE37-4EF0-8A0E-E5A0A419BE5A}" destId="{BE719914-DA54-4D36-8CF4-2A6CAC30122B}" srcOrd="1" destOrd="0" presId="urn:microsoft.com/office/officeart/2005/8/layout/orgChart1"/>
    <dgm:cxn modelId="{4D3C945F-DA09-40DC-9F13-D94B1E52B3F5}" type="presOf" srcId="{11757CA2-27A3-4E63-B765-56BD07FC8841}" destId="{B930A905-2ABB-40E7-9B45-FA20D6ED99F4}" srcOrd="0" destOrd="0" presId="urn:microsoft.com/office/officeart/2005/8/layout/orgChart1"/>
    <dgm:cxn modelId="{B0103F42-D135-4017-ABCD-F0A039C68615}" type="presOf" srcId="{03FAE000-2A24-442A-B3C2-9F0DBD241C12}" destId="{94487EC8-FBD4-4764-A92D-147F4A624B08}" srcOrd="0" destOrd="0" presId="urn:microsoft.com/office/officeart/2005/8/layout/orgChart1"/>
    <dgm:cxn modelId="{C6F04D62-5E33-42FB-BA4F-4285606BBCE6}" type="presOf" srcId="{4A9A771C-D22E-4944-AFC4-BF7B5F52033F}" destId="{485C8642-9F67-4CB7-8B0C-CDBED8DF7A8A}" srcOrd="1" destOrd="0" presId="urn:microsoft.com/office/officeart/2005/8/layout/orgChart1"/>
    <dgm:cxn modelId="{EB8C8965-74FF-49EB-9BCE-F59318A4A0C1}" srcId="{4B1C9E66-27A3-463E-AC0B-9B8F492D6075}" destId="{224328C5-76CD-4715-A0F9-7773E02998A1}" srcOrd="0" destOrd="0" parTransId="{8F523C7C-24E7-4514-BBA4-AEB99BF58102}" sibTransId="{D7AB2490-3553-4B5F-B1A8-F815F120C456}"/>
    <dgm:cxn modelId="{22851346-EDF0-49F5-A7E2-0F993ADF08DC}" type="presOf" srcId="{945C74E2-502D-4FE3-A5C0-ECFD9DF42686}" destId="{EBE35E43-8913-4C8D-A149-112CD34CD4BB}" srcOrd="1" destOrd="0" presId="urn:microsoft.com/office/officeart/2005/8/layout/orgChart1"/>
    <dgm:cxn modelId="{63899066-C109-4D4C-BA08-DBA99C31077D}" type="presOf" srcId="{224328C5-76CD-4715-A0F9-7773E02998A1}" destId="{6D9DAD08-8FED-479B-BBA6-A3560A2B60CB}" srcOrd="0" destOrd="0" presId="urn:microsoft.com/office/officeart/2005/8/layout/orgChart1"/>
    <dgm:cxn modelId="{C7AF4567-5113-4256-B6AB-37D97EE69F67}" srcId="{D6BEE308-4C68-4C6B-803B-5E174481FBEF}" destId="{33AA5CA1-AE37-4EF0-8A0E-E5A0A419BE5A}" srcOrd="2" destOrd="0" parTransId="{F6A1D5EE-F09E-449F-B4AF-E05DB4FC12BF}" sibTransId="{838EA660-FA0A-40AE-B838-2076ACDC0375}"/>
    <dgm:cxn modelId="{0DA2EC48-B408-4DB2-8D61-EA1D5E974B7D}" type="presOf" srcId="{1A24482E-51AF-4217-A02A-E7F7A2AB6604}" destId="{CA7DDF3A-3A7D-45D8-A33E-0820290DCD94}" srcOrd="1" destOrd="0" presId="urn:microsoft.com/office/officeart/2005/8/layout/orgChart1"/>
    <dgm:cxn modelId="{EBF7A449-52A0-44A6-BCF7-1FA8CFC9C139}" type="presOf" srcId="{31C04B87-F115-4B61-A8EF-CD9E598E059F}" destId="{BD0D8597-4954-464A-9137-5512E808AE98}" srcOrd="0" destOrd="0" presId="urn:microsoft.com/office/officeart/2005/8/layout/orgChart1"/>
    <dgm:cxn modelId="{1B90BE69-2E93-4527-A02A-9F84F8A6FE5B}" type="presOf" srcId="{4B1C9E66-27A3-463E-AC0B-9B8F492D6075}" destId="{C262D48B-66D7-45A7-BACB-0B0875F0D6C0}" srcOrd="1" destOrd="0" presId="urn:microsoft.com/office/officeart/2005/8/layout/orgChart1"/>
    <dgm:cxn modelId="{A236FA49-5FE4-43B6-A3BF-C1BB6DA0FE37}" type="presOf" srcId="{EE54FB28-0983-489B-AD7F-F51D18D19BD2}" destId="{09EDC3FF-F71C-44D8-864F-BF6EC87CAC6F}" srcOrd="1" destOrd="0" presId="urn:microsoft.com/office/officeart/2005/8/layout/orgChart1"/>
    <dgm:cxn modelId="{4741C54A-67ED-48CA-BD59-23D8FE504437}" type="presOf" srcId="{06C6330E-44DA-4330-AB6C-333ECC9AAC72}" destId="{C7AAE19C-B4B7-40E6-9057-EBD869B36003}" srcOrd="0" destOrd="0" presId="urn:microsoft.com/office/officeart/2005/8/layout/orgChart1"/>
    <dgm:cxn modelId="{F2F8606B-C97B-4D45-B910-25CA868915BB}" type="presOf" srcId="{D18B71BA-4C61-4785-B7DD-BE8891030FB6}" destId="{B7368F3C-50D1-4E8B-A71A-AC4E2FF64173}" srcOrd="0" destOrd="0" presId="urn:microsoft.com/office/officeart/2005/8/layout/orgChart1"/>
    <dgm:cxn modelId="{3BDA424B-B9C6-4774-8F53-B78908A90093}" type="presOf" srcId="{AB03603D-2727-4E75-895D-40383B351CA0}" destId="{BCB60E0C-13A2-468F-9FFA-6C63AB0AEAAD}" srcOrd="0" destOrd="0" presId="urn:microsoft.com/office/officeart/2005/8/layout/orgChart1"/>
    <dgm:cxn modelId="{B22D964D-674F-4930-BB19-2373C3590BA3}" type="presOf" srcId="{713D3691-524E-4212-8F80-C17E71ACF923}" destId="{BEE9CE1B-FBDF-488C-BBBF-C903A1712429}" srcOrd="0" destOrd="0" presId="urn:microsoft.com/office/officeart/2005/8/layout/orgChart1"/>
    <dgm:cxn modelId="{87E4F26E-7869-4F25-85AA-1E05386A3F4D}" type="presOf" srcId="{EABEB419-3155-4F8C-8CEA-C92EADFEE4F8}" destId="{05E7C8FA-3D49-4D12-854C-15A05C0F7ADC}" srcOrd="1" destOrd="0" presId="urn:microsoft.com/office/officeart/2005/8/layout/orgChart1"/>
    <dgm:cxn modelId="{1196376F-862A-4B9F-840F-35CE052407BE}" type="presOf" srcId="{8D6B5CA8-7CC8-4166-BA62-F6CA22CE353E}" destId="{DDE82086-7668-4EB1-8E59-F0E49CD0B876}" srcOrd="0" destOrd="0" presId="urn:microsoft.com/office/officeart/2005/8/layout/orgChart1"/>
    <dgm:cxn modelId="{A633D770-5424-47BB-8A07-61BADFF5847E}" type="presOf" srcId="{9F657043-CFEA-4903-9BCD-4DB5D91431AE}" destId="{45EA4A9C-B5C7-4F1A-9DA0-BB31BA9865D4}" srcOrd="0" destOrd="0" presId="urn:microsoft.com/office/officeart/2005/8/layout/orgChart1"/>
    <dgm:cxn modelId="{005C4972-1E10-461D-8EA7-225F0651899A}" type="presOf" srcId="{16E04248-3450-4411-9692-A9E3EC3101FE}" destId="{E977633A-8D2F-46AA-B620-517D751729A3}" srcOrd="0" destOrd="0" presId="urn:microsoft.com/office/officeart/2005/8/layout/orgChart1"/>
    <dgm:cxn modelId="{41DCC172-C831-4F0F-9B8F-96E4374E62E5}" type="presOf" srcId="{945C74E2-502D-4FE3-A5C0-ECFD9DF42686}" destId="{8D94948F-F0DC-4643-A9CF-A40F4BE74191}" srcOrd="0" destOrd="0" presId="urn:microsoft.com/office/officeart/2005/8/layout/orgChart1"/>
    <dgm:cxn modelId="{2E69B457-B4B6-49E6-A75D-E504FAA9A937}" srcId="{D6BEE308-4C68-4C6B-803B-5E174481FBEF}" destId="{ED189981-0AC7-4111-ADC5-CC26EDD96B0A}" srcOrd="1" destOrd="0" parTransId="{C13A5774-87A7-4464-B5C6-A73DD7467355}" sibTransId="{8B14B9C1-5C19-4F26-8B4B-03617B638364}"/>
    <dgm:cxn modelId="{C8C11258-A209-4B8D-A799-EDACEF933379}" srcId="{F3C963E9-1247-4632-989F-D86743DD8F0A}" destId="{4A9A771C-D22E-4944-AFC4-BF7B5F52033F}" srcOrd="0" destOrd="0" parTransId="{11757CA2-27A3-4E63-B765-56BD07FC8841}" sibTransId="{A370BF1E-1805-44D8-8646-B5668F62D7DA}"/>
    <dgm:cxn modelId="{70865779-4035-4B3D-93A8-CE2080848D96}" type="presOf" srcId="{114B2D79-07DE-4785-93A8-CC5781207504}" destId="{A925F77C-D23B-4764-B6D8-AFEF1C31C0D1}" srcOrd="1" destOrd="0" presId="urn:microsoft.com/office/officeart/2005/8/layout/orgChart1"/>
    <dgm:cxn modelId="{82734B81-F53B-468E-8BE0-B45268F5E98E}" type="presOf" srcId="{79A6EA6C-DEE6-4980-8DEC-BFAFD869C256}" destId="{A9BE600A-C359-4940-9736-C17437C13A76}" srcOrd="1" destOrd="0" presId="urn:microsoft.com/office/officeart/2005/8/layout/orgChart1"/>
    <dgm:cxn modelId="{E56B5382-59CB-4017-88B4-B53D2161B451}" type="presOf" srcId="{9AA28EDE-B3D9-4EA7-95A0-F81505A1EC98}" destId="{82182E78-19CB-44F6-BD1D-18F742B43C75}" srcOrd="0" destOrd="0" presId="urn:microsoft.com/office/officeart/2005/8/layout/orgChart1"/>
    <dgm:cxn modelId="{EC77AF82-AD5D-488A-9963-B86D7B14FC70}" type="presOf" srcId="{EE54FB28-0983-489B-AD7F-F51D18D19BD2}" destId="{F0B4EB8B-0D4F-4676-9B21-8A6E451FA9D7}" srcOrd="0" destOrd="0" presId="urn:microsoft.com/office/officeart/2005/8/layout/orgChart1"/>
    <dgm:cxn modelId="{DF071484-2EA3-4C97-B441-EB0EEE00A3DF}" type="presOf" srcId="{4F258E28-F8BE-47AE-AD88-F51DF0BFC0E7}" destId="{16C3FE9B-9636-47DD-BB94-3B35C434F7DA}" srcOrd="0" destOrd="0" presId="urn:microsoft.com/office/officeart/2005/8/layout/orgChart1"/>
    <dgm:cxn modelId="{C37D1E85-AD55-41B0-947F-1F08C1A8ED86}" type="presOf" srcId="{8B736BED-F0F7-42EA-ABC9-7C81C6D65275}" destId="{1D7713A0-F557-4945-A07E-76243716ECEE}" srcOrd="1" destOrd="0" presId="urn:microsoft.com/office/officeart/2005/8/layout/orgChart1"/>
    <dgm:cxn modelId="{B2416987-F297-4B1C-8C7D-D00E8AC4D457}" type="presOf" srcId="{9112D992-C14F-47F5-8457-964ACD98377C}" destId="{4E5B7CD9-4F8A-47D8-B26F-C286694865E9}" srcOrd="0" destOrd="0" presId="urn:microsoft.com/office/officeart/2005/8/layout/orgChart1"/>
    <dgm:cxn modelId="{BFE83D96-E91E-43A6-AE39-F3C4454776E7}" type="presOf" srcId="{B5EDC547-1806-45EE-9B6E-12ECD8B28036}" destId="{93AC0BCE-D847-4E7A-B95B-D0586FB7C6DF}" srcOrd="0" destOrd="0" presId="urn:microsoft.com/office/officeart/2005/8/layout/orgChart1"/>
    <dgm:cxn modelId="{74B87996-BFFD-4018-983C-44F75DA74CC5}" type="presOf" srcId="{07E84476-5E45-4BA2-BA8C-672D2F0C829A}" destId="{9097FFB7-3138-431C-95F8-E600C72C7DDC}" srcOrd="1" destOrd="0" presId="urn:microsoft.com/office/officeart/2005/8/layout/orgChart1"/>
    <dgm:cxn modelId="{9F26189A-0D9A-482A-95FA-0C1B0EBE07B0}" type="presOf" srcId="{FCB36F68-C7B7-4F95-BA39-A9A89926FE41}" destId="{5E6A6C8E-F8FE-42DC-B59A-A64755F97E3D}" srcOrd="0" destOrd="0" presId="urn:microsoft.com/office/officeart/2005/8/layout/orgChart1"/>
    <dgm:cxn modelId="{05D2499A-1DFB-4648-84AE-A75C7CAD1E16}" srcId="{1A24482E-51AF-4217-A02A-E7F7A2AB6604}" destId="{114B2D79-07DE-4785-93A8-CC5781207504}" srcOrd="3" destOrd="0" parTransId="{87ADD8E5-7B87-40F4-8427-929B0C9E1D05}" sibTransId="{F93F0147-CE08-48A4-9348-4828BEBB1DC9}"/>
    <dgm:cxn modelId="{CCE5B79D-A3D5-47B7-BDB5-124A9AF5C2F6}" type="presOf" srcId="{9AA28EDE-B3D9-4EA7-95A0-F81505A1EC98}" destId="{6C0174FC-F6C0-4DCF-B69C-BC1B987C582B}" srcOrd="1" destOrd="0" presId="urn:microsoft.com/office/officeart/2005/8/layout/orgChart1"/>
    <dgm:cxn modelId="{47D4319E-6272-497E-89A6-1DF8A920FD08}" srcId="{31C04B87-F115-4B61-A8EF-CD9E598E059F}" destId="{16E04248-3450-4411-9692-A9E3EC3101FE}" srcOrd="0" destOrd="0" parTransId="{713D3691-524E-4212-8F80-C17E71ACF923}" sibTransId="{69FF074F-13AB-4939-B923-401AA0751BB3}"/>
    <dgm:cxn modelId="{CB7D409E-8B10-4F6D-95D6-4834C256F7D5}" type="presOf" srcId="{85FCC4E5-CFCC-46DD-AD18-872F6091A957}" destId="{0F418624-C572-4958-B4D4-3EFB34F749C8}" srcOrd="0" destOrd="0" presId="urn:microsoft.com/office/officeart/2005/8/layout/orgChart1"/>
    <dgm:cxn modelId="{E194DD9E-4684-4C93-ACEE-B6DE7120533A}" type="presOf" srcId="{16E04248-3450-4411-9692-A9E3EC3101FE}" destId="{8D27D191-8644-49BA-98E6-6FA23701DFA7}" srcOrd="1" destOrd="0" presId="urn:microsoft.com/office/officeart/2005/8/layout/orgChart1"/>
    <dgm:cxn modelId="{F4D9A1A0-87B9-44BD-B643-07F631B0AF44}" type="presOf" srcId="{EF7A3CC3-B600-4617-AFCC-9D3D76E813EC}" destId="{0BB2DE70-AADD-4936-B08A-96C2E471F196}" srcOrd="1" destOrd="0" presId="urn:microsoft.com/office/officeart/2005/8/layout/orgChart1"/>
    <dgm:cxn modelId="{38FC8FA2-2C99-42D2-8713-04472889CE42}" type="presOf" srcId="{D6BEE308-4C68-4C6B-803B-5E174481FBEF}" destId="{0E17F886-9D9A-4121-809C-CD01F6281FF4}" srcOrd="0" destOrd="0" presId="urn:microsoft.com/office/officeart/2005/8/layout/orgChart1"/>
    <dgm:cxn modelId="{6439E4A2-9A8F-4593-A22E-10C6324DD631}" type="presOf" srcId="{79A6EA6C-DEE6-4980-8DEC-BFAFD869C256}" destId="{4F9AC7A2-929E-489A-8437-3C5A3A585A49}" srcOrd="0" destOrd="0" presId="urn:microsoft.com/office/officeart/2005/8/layout/orgChart1"/>
    <dgm:cxn modelId="{1FBCA5A6-919B-46D8-8C2D-E53E63C732FC}" type="presOf" srcId="{9D3E8277-1F5F-4259-969F-BE4D526F5188}" destId="{1E9103C6-A14E-4DDE-AE31-FAE74CDE13EB}" srcOrd="0" destOrd="0" presId="urn:microsoft.com/office/officeart/2005/8/layout/orgChart1"/>
    <dgm:cxn modelId="{33B83AA7-F5E9-4911-8F74-784991430BBD}" srcId="{C3B19031-6A85-4D26-B1D1-60B2B17C32D7}" destId="{4B1C9E66-27A3-463E-AC0B-9B8F492D6075}" srcOrd="3" destOrd="0" parTransId="{8D6B5CA8-7CC8-4166-BA62-F6CA22CE353E}" sibTransId="{CD9120A4-B678-419A-97D5-65DF89BEAE57}"/>
    <dgm:cxn modelId="{99962CA9-6FAB-44FA-AAC1-6004A62D794C}" type="presOf" srcId="{4B1C9E66-27A3-463E-AC0B-9B8F492D6075}" destId="{A6ACAE60-4711-415B-A80D-D531F0592E9F}" srcOrd="0" destOrd="0" presId="urn:microsoft.com/office/officeart/2005/8/layout/orgChart1"/>
    <dgm:cxn modelId="{87742FAE-D485-408F-944E-EBCF2148CF88}" srcId="{4B1C9E66-27A3-463E-AC0B-9B8F492D6075}" destId="{EABEB419-3155-4F8C-8CEA-C92EADFEE4F8}" srcOrd="2" destOrd="0" parTransId="{E0D5ACAA-04CC-4C93-99F3-F43DABF8AA76}" sibTransId="{7C2A1F7A-235C-4885-B87F-BE6572910EB8}"/>
    <dgm:cxn modelId="{2B254BAF-E63F-42B1-9E59-E664F965FE37}" type="presOf" srcId="{C3B19031-6A85-4D26-B1D1-60B2B17C32D7}" destId="{38EDC642-42C6-4507-B7C6-B50EC7AC3FFC}" srcOrd="1" destOrd="0" presId="urn:microsoft.com/office/officeart/2005/8/layout/orgChart1"/>
    <dgm:cxn modelId="{62D840B0-A53B-48E0-B245-F164D4D3357E}" srcId="{4B1C9E66-27A3-463E-AC0B-9B8F492D6075}" destId="{945C74E2-502D-4FE3-A5C0-ECFD9DF42686}" srcOrd="4" destOrd="0" parTransId="{CE81F27F-53A2-407C-A6C8-3F3E5E4343A9}" sibTransId="{3141A80A-D9E5-42BF-B20B-28EA7AB1DB84}"/>
    <dgm:cxn modelId="{D6CFE0B5-4CF3-464B-B071-7ACFF864AB8F}" type="presOf" srcId="{CFD6D906-62B5-4CF9-B659-EA09D6504DC5}" destId="{00F423CD-4C6A-4BDC-A55A-0C1AD4D40BD6}" srcOrd="0" destOrd="0" presId="urn:microsoft.com/office/officeart/2005/8/layout/orgChart1"/>
    <dgm:cxn modelId="{46564AB6-728D-4266-93B6-A51BAE4247E0}" srcId="{D6BEE308-4C68-4C6B-803B-5E174481FBEF}" destId="{CFD6D906-62B5-4CF9-B659-EA09D6504DC5}" srcOrd="0" destOrd="0" parTransId="{E68FEE96-B1BF-4021-BEDB-99BDA4A52FB4}" sibTransId="{EE1D233C-9864-4F65-8A56-1DD0144C46D1}"/>
    <dgm:cxn modelId="{EF7820B8-221D-421E-B531-485AE531728C}" srcId="{F3C963E9-1247-4632-989F-D86743DD8F0A}" destId="{31C04B87-F115-4B61-A8EF-CD9E598E059F}" srcOrd="3" destOrd="0" parTransId="{9112D992-C14F-47F5-8457-964ACD98377C}" sibTransId="{77AA7DC9-1A16-4FDF-A772-0AFE12354FB8}"/>
    <dgm:cxn modelId="{BC308DB9-E4F3-4D1E-B158-42EDFA9658A4}" type="presOf" srcId="{13EB51C0-ABF1-42E8-B924-8236867A2DF7}" destId="{61091AE3-D4C1-42D5-832B-570655EEC543}" srcOrd="1" destOrd="0" presId="urn:microsoft.com/office/officeart/2005/8/layout/orgChart1"/>
    <dgm:cxn modelId="{556B44BD-D687-4576-87F2-018A833D17CE}" srcId="{1A24482E-51AF-4217-A02A-E7F7A2AB6604}" destId="{EE54FB28-0983-489B-AD7F-F51D18D19BD2}" srcOrd="0" destOrd="0" parTransId="{8D438730-BCCC-4E00-BD13-DEAC728342B3}" sibTransId="{EBA89967-0E70-4A59-84AF-0D4AFF2FE68C}"/>
    <dgm:cxn modelId="{CA3267BD-0C57-4030-A186-4A463DAB3A2F}" type="presOf" srcId="{C90DEA1A-ADD5-4BAF-9170-70C3F3F27D3C}" destId="{396286D2-AA40-4411-B954-5B8A6FC2EED6}" srcOrd="1" destOrd="0" presId="urn:microsoft.com/office/officeart/2005/8/layout/orgChart1"/>
    <dgm:cxn modelId="{6010A8C6-BED3-4178-959F-67E9C7A5BD95}" type="presOf" srcId="{9482E514-4F68-4EE3-82F0-79353FAFB533}" destId="{6DFB8D79-AEF8-4333-8386-8B44F0AA4004}" srcOrd="0" destOrd="0" presId="urn:microsoft.com/office/officeart/2005/8/layout/orgChart1"/>
    <dgm:cxn modelId="{B7C400C7-3019-4641-A88E-73315C28CBE6}" type="presOf" srcId="{854C4DBC-7173-4C22-A3B2-48F6DA6074CC}" destId="{AFEFADB7-9E2C-47AD-86B4-26B4839E8AB9}" srcOrd="1" destOrd="0" presId="urn:microsoft.com/office/officeart/2005/8/layout/orgChart1"/>
    <dgm:cxn modelId="{B45D3AC9-044E-42C7-B7F8-C6D495A1816B}" type="presOf" srcId="{9F3C553E-7115-4DEB-81FB-F674E7F0A904}" destId="{E574745F-F1E9-4DE0-B030-3AF1C105DCAE}" srcOrd="0" destOrd="0" presId="urn:microsoft.com/office/officeart/2005/8/layout/orgChart1"/>
    <dgm:cxn modelId="{2E9F54CA-8BB0-4C25-8ACE-0646E0DDB543}" type="presOf" srcId="{82F1F881-E2A9-42A5-A9EC-CEEF783147EC}" destId="{D4AC17CC-878C-4EC3-961A-E4C55EB0DB9B}" srcOrd="0" destOrd="0" presId="urn:microsoft.com/office/officeart/2005/8/layout/orgChart1"/>
    <dgm:cxn modelId="{E47086CC-98B2-495F-A839-35A21223B09B}" srcId="{1C770E9E-91D6-4EDD-A966-260BE4BC29F8}" destId="{6AC6C88B-1B6A-414C-9F93-D7E54D031107}" srcOrd="0" destOrd="0" parTransId="{9482E514-4F68-4EE3-82F0-79353FAFB533}" sibTransId="{D014EE5A-8842-4C56-AC90-DCF6A3F790B6}"/>
    <dgm:cxn modelId="{3485AFCF-89B9-487C-A80F-AC0A05064736}" srcId="{1C770E9E-91D6-4EDD-A966-260BE4BC29F8}" destId="{C90DEA1A-ADD5-4BAF-9170-70C3F3F27D3C}" srcOrd="1" destOrd="0" parTransId="{D18B71BA-4C61-4785-B7DD-BE8891030FB6}" sibTransId="{F80A11D5-6BDE-4130-A4D2-08109751A7A3}"/>
    <dgm:cxn modelId="{F15E50D0-87B2-42CE-B95C-A9680C3F968C}" type="presOf" srcId="{6AC6C88B-1B6A-414C-9F93-D7E54D031107}" destId="{D217D9DE-0B44-4023-9DD6-797A3151D745}" srcOrd="0" destOrd="0" presId="urn:microsoft.com/office/officeart/2005/8/layout/orgChart1"/>
    <dgm:cxn modelId="{8028C7D1-C3ED-45B8-A2AE-34195C3C3C86}" type="presOf" srcId="{D6BEE308-4C68-4C6B-803B-5E174481FBEF}" destId="{964B63B8-3E73-4B5F-8849-B529DE63DAD1}" srcOrd="1" destOrd="0" presId="urn:microsoft.com/office/officeart/2005/8/layout/orgChart1"/>
    <dgm:cxn modelId="{F522D4D1-0C3E-4DFE-9CCF-29B557683793}" type="presOf" srcId="{F6A1D5EE-F09E-449F-B4AF-E05DB4FC12BF}" destId="{1A376F43-C42B-4A75-9888-E21D975B95D9}" srcOrd="0" destOrd="0" presId="urn:microsoft.com/office/officeart/2005/8/layout/orgChart1"/>
    <dgm:cxn modelId="{C75410D3-8424-4C14-AB4A-34ADB5B24219}" srcId="{C3B19031-6A85-4D26-B1D1-60B2B17C32D7}" destId="{1C770E9E-91D6-4EDD-A966-260BE4BC29F8}" srcOrd="0" destOrd="0" parTransId="{7BA1BF49-D10C-4EC2-B373-734CED3B912E}" sibTransId="{7FB99D43-7826-49ED-922C-D65B0E3BD5B6}"/>
    <dgm:cxn modelId="{718824D3-5993-43B7-8035-FDD31A065630}" srcId="{8B736BED-F0F7-42EA-ABC9-7C81C6D65275}" destId="{EF7A3CC3-B600-4617-AFCC-9D3D76E813EC}" srcOrd="2" destOrd="0" parTransId="{9D3E8277-1F5F-4259-969F-BE4D526F5188}" sibTransId="{5C7D95BE-03E8-452C-9753-D0AA50054FA0}"/>
    <dgm:cxn modelId="{394967D3-81CA-464F-BDDD-4FBC75E2DB02}" type="presOf" srcId="{1A24482E-51AF-4217-A02A-E7F7A2AB6604}" destId="{A362593A-D916-4FCD-973B-3282C2F9DDEB}" srcOrd="0" destOrd="0" presId="urn:microsoft.com/office/officeart/2005/8/layout/orgChart1"/>
    <dgm:cxn modelId="{0563F2D5-9388-4D58-825D-E25A0F23665F}" type="presOf" srcId="{8F523C7C-24E7-4514-BBA4-AEB99BF58102}" destId="{CA123890-7A41-4C31-B76E-2B6E771068E8}" srcOrd="0" destOrd="0" presId="urn:microsoft.com/office/officeart/2005/8/layout/orgChart1"/>
    <dgm:cxn modelId="{C283A3D6-C26C-4DCA-9A92-7F84BB579174}" type="presOf" srcId="{4A9A771C-D22E-4944-AFC4-BF7B5F52033F}" destId="{69883FEF-F6A5-40AE-B20F-E0CCAA695E4C}" srcOrd="0" destOrd="0" presId="urn:microsoft.com/office/officeart/2005/8/layout/orgChart1"/>
    <dgm:cxn modelId="{393267D8-2B85-4A95-8B02-543B5FF9D91C}" type="presOf" srcId="{C8C31F76-721C-4333-9D57-4110D77D859C}" destId="{A7579D20-D605-43D4-A3D2-0A58F102E2A3}" srcOrd="0" destOrd="0" presId="urn:microsoft.com/office/officeart/2005/8/layout/orgChart1"/>
    <dgm:cxn modelId="{3649F0DA-4D16-4D0A-8918-08D75C1C39FA}" type="presOf" srcId="{87ADD8E5-7B87-40F4-8427-929B0C9E1D05}" destId="{D2F20D6A-9A12-4B8B-88EE-2EFD232A977A}" srcOrd="0" destOrd="0" presId="urn:microsoft.com/office/officeart/2005/8/layout/orgChart1"/>
    <dgm:cxn modelId="{8E93C6DC-EF7C-43CC-8A91-41F0C5421B2A}" srcId="{8B736BED-F0F7-42EA-ABC9-7C81C6D65275}" destId="{9AA28EDE-B3D9-4EA7-95A0-F81505A1EC98}" srcOrd="3" destOrd="0" parTransId="{3BB54BC1-ED46-4DDC-97DD-700564ACF1EF}" sibTransId="{E0402EFD-CD31-4888-966D-B93768476B31}"/>
    <dgm:cxn modelId="{F96F23DD-6F25-45AC-9BC3-4F40D8716A3D}" type="presOf" srcId="{03FAE000-2A24-442A-B3C2-9F0DBD241C12}" destId="{DF31F7A2-2E9B-4213-9E7B-71FB63C2C1C0}" srcOrd="1" destOrd="0" presId="urn:microsoft.com/office/officeart/2005/8/layout/orgChart1"/>
    <dgm:cxn modelId="{46922ADD-1D79-4460-B1F3-D49AEAF29F72}" type="presOf" srcId="{6AC6C88B-1B6A-414C-9F93-D7E54D031107}" destId="{38952836-64A0-40D0-AAAE-216D06D41603}" srcOrd="1" destOrd="0" presId="urn:microsoft.com/office/officeart/2005/8/layout/orgChart1"/>
    <dgm:cxn modelId="{291261DE-773D-4BA4-BBB3-605912FA41BB}" type="presOf" srcId="{F0936962-B557-46C7-9E59-7AD422AE86AF}" destId="{25939933-BAAC-4A6C-9826-4CA0CAEDCCBE}" srcOrd="1" destOrd="0" presId="urn:microsoft.com/office/officeart/2005/8/layout/orgChart1"/>
    <dgm:cxn modelId="{C0AA2AE0-CA6D-4DB8-A39E-83E05F03C444}" type="presOf" srcId="{CFD6D906-62B5-4CF9-B659-EA09D6504DC5}" destId="{1FCA3BB7-C6F3-4D44-AEF7-AEB9FB2B9FD1}" srcOrd="1" destOrd="0" presId="urn:microsoft.com/office/officeart/2005/8/layout/orgChart1"/>
    <dgm:cxn modelId="{42393BE1-8285-4FD7-A824-4484531DC12D}" srcId="{1A24482E-51AF-4217-A02A-E7F7A2AB6604}" destId="{854C4DBC-7173-4C22-A3B2-48F6DA6074CC}" srcOrd="2" destOrd="0" parTransId="{06C6330E-44DA-4330-AB6C-333ECC9AAC72}" sibTransId="{766033A3-A4A8-4BE5-8C53-70FFA48ECBB4}"/>
    <dgm:cxn modelId="{10F506E8-C2A6-45C2-B10A-2723FAC8F51A}" type="presOf" srcId="{33AA5CA1-AE37-4EF0-8A0E-E5A0A419BE5A}" destId="{8DC2E04B-4FD1-4681-925B-F4CD0F1995FA}" srcOrd="0" destOrd="0" presId="urn:microsoft.com/office/officeart/2005/8/layout/orgChart1"/>
    <dgm:cxn modelId="{72C151E8-1D9C-433A-94B2-D38877F533EA}" type="presOf" srcId="{31C04B87-F115-4B61-A8EF-CD9E598E059F}" destId="{A476D072-2BC2-4EC6-A34E-A774335C1F0D}" srcOrd="1" destOrd="0" presId="urn:microsoft.com/office/officeart/2005/8/layout/orgChart1"/>
    <dgm:cxn modelId="{167E3EEB-6EF4-4B39-8D52-32D05128309C}" srcId="{1A24482E-51AF-4217-A02A-E7F7A2AB6604}" destId="{B7F6E4FF-B3C8-400F-8FC9-C7458A01D0A8}" srcOrd="1" destOrd="0" parTransId="{9F3C553E-7115-4DEB-81FB-F674E7F0A904}" sibTransId="{D825B7B6-A8A0-4FCF-9C55-F95F8A7BAA42}"/>
    <dgm:cxn modelId="{847D09EC-C401-4437-BA53-5F3D6E4F420B}" type="presOf" srcId="{3BB54BC1-ED46-4DDC-97DD-700564ACF1EF}" destId="{D23FBBEE-C3B6-4738-AC4F-D9F275DDC77D}" srcOrd="0" destOrd="0" presId="urn:microsoft.com/office/officeart/2005/8/layout/orgChart1"/>
    <dgm:cxn modelId="{B91B06EE-F6EE-45EA-9909-F2A3F2CE832D}" type="presOf" srcId="{114B2D79-07DE-4785-93A8-CC5781207504}" destId="{57BF7B64-2582-4A02-9874-1D0A45E08F01}" srcOrd="0" destOrd="0" presId="urn:microsoft.com/office/officeart/2005/8/layout/orgChart1"/>
    <dgm:cxn modelId="{CE79E3F1-AC89-4C00-AF51-BADCA75C103C}" type="presOf" srcId="{72AAB316-9306-466F-B788-A98FF828A2A0}" destId="{5291A09F-C9D7-426E-90C2-45094749A10C}" srcOrd="0" destOrd="0" presId="urn:microsoft.com/office/officeart/2005/8/layout/orgChart1"/>
    <dgm:cxn modelId="{B9B196F2-F597-400C-8FF4-34AAC2B35D34}" type="presOf" srcId="{B7F6E4FF-B3C8-400F-8FC9-C7458A01D0A8}" destId="{9FD0A0CC-35EF-4F0C-9E06-BEC4DDCFAC28}" srcOrd="0" destOrd="0" presId="urn:microsoft.com/office/officeart/2005/8/layout/orgChart1"/>
    <dgm:cxn modelId="{1D5F33F4-7CE9-4B3E-83D8-0A6F5BB9B61F}" type="presOf" srcId="{E40F67DB-467D-42A3-9069-FF99A7B08EF1}" destId="{59B155D5-1202-4857-9A22-45B497605C67}" srcOrd="0" destOrd="0" presId="urn:microsoft.com/office/officeart/2005/8/layout/orgChart1"/>
    <dgm:cxn modelId="{2B9059F4-5478-4E0E-9C9F-842AAB542767}" type="presOf" srcId="{F0BEC909-9E76-4007-BEB2-2E946CD125AE}" destId="{25487F60-8D7E-4BD3-9DD3-F8B43DB89BBA}" srcOrd="0" destOrd="0" presId="urn:microsoft.com/office/officeart/2005/8/layout/orgChart1"/>
    <dgm:cxn modelId="{B058E3F6-55AD-441D-B178-2EFA77B017DA}" type="presOf" srcId="{C90DEA1A-ADD5-4BAF-9170-70C3F3F27D3C}" destId="{5A2CD8D0-6A2D-4179-A6F6-251248D53187}" srcOrd="0" destOrd="0" presId="urn:microsoft.com/office/officeart/2005/8/layout/orgChart1"/>
    <dgm:cxn modelId="{008C9DF8-02EF-406B-A38E-BB57EF6F6EA5}" type="presOf" srcId="{224328C5-76CD-4715-A0F9-7773E02998A1}" destId="{806C167D-E03D-4AB5-AF6F-C853F63BE8D0}" srcOrd="1" destOrd="0" presId="urn:microsoft.com/office/officeart/2005/8/layout/orgChart1"/>
    <dgm:cxn modelId="{FD4155FA-DE28-4C43-A01C-8EB400846236}" type="presOf" srcId="{ED189981-0AC7-4111-ADC5-CC26EDD96B0A}" destId="{B4B691E6-1024-49B8-95F0-6B9E7395C5C2}" srcOrd="1" destOrd="0" presId="urn:microsoft.com/office/officeart/2005/8/layout/orgChart1"/>
    <dgm:cxn modelId="{268668FD-8FAC-48B6-ABD1-080975C49B1F}" srcId="{4B1C9E66-27A3-463E-AC0B-9B8F492D6075}" destId="{79A6EA6C-DEE6-4980-8DEC-BFAFD869C256}" srcOrd="1" destOrd="0" parTransId="{4F258E28-F8BE-47AE-AD88-F51DF0BFC0E7}" sibTransId="{DDA46C07-10E6-4B40-9A94-CBFC701A9BE0}"/>
    <dgm:cxn modelId="{8A368FFE-5665-4193-A256-E01CB4AA9AF6}" srcId="{8B736BED-F0F7-42EA-ABC9-7C81C6D65275}" destId="{07E84476-5E45-4BA2-BA8C-672D2F0C829A}" srcOrd="0" destOrd="0" parTransId="{C8C31F76-721C-4333-9D57-4110D77D859C}" sibTransId="{34793C1A-0C1F-4C66-9A3E-C3D06FA022ED}"/>
    <dgm:cxn modelId="{FB22CE6A-D201-4777-8592-DE91F2315B9F}" type="presParOf" srcId="{0F418624-C572-4958-B4D4-3EFB34F749C8}" destId="{C79206D3-F652-420C-A5E7-0302DE18D0A7}" srcOrd="0" destOrd="0" presId="urn:microsoft.com/office/officeart/2005/8/layout/orgChart1"/>
    <dgm:cxn modelId="{0876EB61-6EA2-4832-BB0A-7B18D91ED797}" type="presParOf" srcId="{C79206D3-F652-420C-A5E7-0302DE18D0A7}" destId="{AF8ACF00-8844-4B0B-AC2D-B3F94523EDF1}" srcOrd="0" destOrd="0" presId="urn:microsoft.com/office/officeart/2005/8/layout/orgChart1"/>
    <dgm:cxn modelId="{32C4993C-EE7D-4297-84C3-FA9E5E8823C6}" type="presParOf" srcId="{AF8ACF00-8844-4B0B-AC2D-B3F94523EDF1}" destId="{E38DE854-A26A-4EF9-80CE-5D5007C2F468}" srcOrd="0" destOrd="0" presId="urn:microsoft.com/office/officeart/2005/8/layout/orgChart1"/>
    <dgm:cxn modelId="{37F082CD-710B-46F0-B5A7-A74ADF196BA3}" type="presParOf" srcId="{AF8ACF00-8844-4B0B-AC2D-B3F94523EDF1}" destId="{7D8C4E96-BF8D-4AE4-8B29-BFCCF94B2DDD}" srcOrd="1" destOrd="0" presId="urn:microsoft.com/office/officeart/2005/8/layout/orgChart1"/>
    <dgm:cxn modelId="{37A66FEC-FEAD-4FEC-86A9-F287D1643650}" type="presParOf" srcId="{C79206D3-F652-420C-A5E7-0302DE18D0A7}" destId="{B6D740A2-B6A5-4E32-B8E3-CF264CC62E8B}" srcOrd="1" destOrd="0" presId="urn:microsoft.com/office/officeart/2005/8/layout/orgChart1"/>
    <dgm:cxn modelId="{33781B52-054C-4536-AA42-8ED64880397D}" type="presParOf" srcId="{B6D740A2-B6A5-4E32-B8E3-CF264CC62E8B}" destId="{B930A905-2ABB-40E7-9B45-FA20D6ED99F4}" srcOrd="0" destOrd="0" presId="urn:microsoft.com/office/officeart/2005/8/layout/orgChart1"/>
    <dgm:cxn modelId="{5048EE49-DE7D-46ED-AD9B-E16DEAB71D20}" type="presParOf" srcId="{B6D740A2-B6A5-4E32-B8E3-CF264CC62E8B}" destId="{8593BD54-25BC-43D1-81C8-18C6804D2AF6}" srcOrd="1" destOrd="0" presId="urn:microsoft.com/office/officeart/2005/8/layout/orgChart1"/>
    <dgm:cxn modelId="{F8B038F3-02E2-4AD7-8AD2-A37679A0B187}" type="presParOf" srcId="{8593BD54-25BC-43D1-81C8-18C6804D2AF6}" destId="{C8446CCE-CE2D-4802-BCBF-3495546185BC}" srcOrd="0" destOrd="0" presId="urn:microsoft.com/office/officeart/2005/8/layout/orgChart1"/>
    <dgm:cxn modelId="{8B281505-5B38-4560-B3FB-96ED457FC720}" type="presParOf" srcId="{C8446CCE-CE2D-4802-BCBF-3495546185BC}" destId="{69883FEF-F6A5-40AE-B20F-E0CCAA695E4C}" srcOrd="0" destOrd="0" presId="urn:microsoft.com/office/officeart/2005/8/layout/orgChart1"/>
    <dgm:cxn modelId="{2BE3EADE-D78F-42E5-8E53-28A6A8FADC2F}" type="presParOf" srcId="{C8446CCE-CE2D-4802-BCBF-3495546185BC}" destId="{485C8642-9F67-4CB7-8B0C-CDBED8DF7A8A}" srcOrd="1" destOrd="0" presId="urn:microsoft.com/office/officeart/2005/8/layout/orgChart1"/>
    <dgm:cxn modelId="{965EB9D1-65FA-40A3-8DA3-19F030299D19}" type="presParOf" srcId="{8593BD54-25BC-43D1-81C8-18C6804D2AF6}" destId="{796434D7-DDC9-49AE-9591-462DC7396564}" srcOrd="1" destOrd="0" presId="urn:microsoft.com/office/officeart/2005/8/layout/orgChart1"/>
    <dgm:cxn modelId="{C990E21C-EC79-4770-A335-09F396F5057E}" type="presParOf" srcId="{8593BD54-25BC-43D1-81C8-18C6804D2AF6}" destId="{61A6BE5B-5D34-4951-A07D-C7BBD0290BEB}" srcOrd="2" destOrd="0" presId="urn:microsoft.com/office/officeart/2005/8/layout/orgChart1"/>
    <dgm:cxn modelId="{A96C6D1E-4ECA-44FB-9A45-DEFACBEC65A5}" type="presParOf" srcId="{B6D740A2-B6A5-4E32-B8E3-CF264CC62E8B}" destId="{93AC0BCE-D847-4E7A-B95B-D0586FB7C6DF}" srcOrd="2" destOrd="0" presId="urn:microsoft.com/office/officeart/2005/8/layout/orgChart1"/>
    <dgm:cxn modelId="{86DF0469-DD8D-4697-BF0C-A8BF320B202F}" type="presParOf" srcId="{B6D740A2-B6A5-4E32-B8E3-CF264CC62E8B}" destId="{3D93013F-66BB-4CD5-8DED-EC001D926EFF}" srcOrd="3" destOrd="0" presId="urn:microsoft.com/office/officeart/2005/8/layout/orgChart1"/>
    <dgm:cxn modelId="{8EE2B3E7-6E64-4B53-B711-E1A8A85DEBBC}" type="presParOf" srcId="{3D93013F-66BB-4CD5-8DED-EC001D926EFF}" destId="{3EF4A070-5C36-4539-A03B-89F4A1930110}" srcOrd="0" destOrd="0" presId="urn:microsoft.com/office/officeart/2005/8/layout/orgChart1"/>
    <dgm:cxn modelId="{FBCCF07D-339C-4C1B-91CF-75526D1D183F}" type="presParOf" srcId="{3EF4A070-5C36-4539-A03B-89F4A1930110}" destId="{A362593A-D916-4FCD-973B-3282C2F9DDEB}" srcOrd="0" destOrd="0" presId="urn:microsoft.com/office/officeart/2005/8/layout/orgChart1"/>
    <dgm:cxn modelId="{FDD0F70A-3E88-4725-ACD9-219AC9E839E6}" type="presParOf" srcId="{3EF4A070-5C36-4539-A03B-89F4A1930110}" destId="{CA7DDF3A-3A7D-45D8-A33E-0820290DCD94}" srcOrd="1" destOrd="0" presId="urn:microsoft.com/office/officeart/2005/8/layout/orgChart1"/>
    <dgm:cxn modelId="{F297A19E-937C-4C5A-96D9-DF1976D57781}" type="presParOf" srcId="{3D93013F-66BB-4CD5-8DED-EC001D926EFF}" destId="{CB1FF870-3F64-4561-934D-40622640BE3D}" srcOrd="1" destOrd="0" presId="urn:microsoft.com/office/officeart/2005/8/layout/orgChart1"/>
    <dgm:cxn modelId="{3749D394-E31C-4DDF-8393-5AA41D8A8C26}" type="presParOf" srcId="{CB1FF870-3F64-4561-934D-40622640BE3D}" destId="{E3901098-7C48-4C4F-A150-1BA5DD94AA0C}" srcOrd="0" destOrd="0" presId="urn:microsoft.com/office/officeart/2005/8/layout/orgChart1"/>
    <dgm:cxn modelId="{45D7C322-A42D-4C38-B50D-D5B95AE4340D}" type="presParOf" srcId="{CB1FF870-3F64-4561-934D-40622640BE3D}" destId="{77610A0B-4E92-440A-BB33-8AEAC11D55FB}" srcOrd="1" destOrd="0" presId="urn:microsoft.com/office/officeart/2005/8/layout/orgChart1"/>
    <dgm:cxn modelId="{5B55BD69-27CB-4B26-BEA4-D54974E4C6AE}" type="presParOf" srcId="{77610A0B-4E92-440A-BB33-8AEAC11D55FB}" destId="{528041A7-1429-4109-B554-1FBDE9BD5A8E}" srcOrd="0" destOrd="0" presId="urn:microsoft.com/office/officeart/2005/8/layout/orgChart1"/>
    <dgm:cxn modelId="{14E81CC5-641F-4BBF-B9ED-62929B540F1E}" type="presParOf" srcId="{528041A7-1429-4109-B554-1FBDE9BD5A8E}" destId="{F0B4EB8B-0D4F-4676-9B21-8A6E451FA9D7}" srcOrd="0" destOrd="0" presId="urn:microsoft.com/office/officeart/2005/8/layout/orgChart1"/>
    <dgm:cxn modelId="{4CD3A32A-CC17-4982-A5E5-82376FD24C3B}" type="presParOf" srcId="{528041A7-1429-4109-B554-1FBDE9BD5A8E}" destId="{09EDC3FF-F71C-44D8-864F-BF6EC87CAC6F}" srcOrd="1" destOrd="0" presId="urn:microsoft.com/office/officeart/2005/8/layout/orgChart1"/>
    <dgm:cxn modelId="{44FFCBAB-7D3A-47C3-A9AD-9B534950E945}" type="presParOf" srcId="{77610A0B-4E92-440A-BB33-8AEAC11D55FB}" destId="{D9602110-FC7D-436E-AFA0-7ED37B21FFB4}" srcOrd="1" destOrd="0" presId="urn:microsoft.com/office/officeart/2005/8/layout/orgChart1"/>
    <dgm:cxn modelId="{08F8997D-A4D7-4615-BA13-C9F62787BA44}" type="presParOf" srcId="{77610A0B-4E92-440A-BB33-8AEAC11D55FB}" destId="{E842EFB7-D04C-4663-BC43-D731681DFC69}" srcOrd="2" destOrd="0" presId="urn:microsoft.com/office/officeart/2005/8/layout/orgChart1"/>
    <dgm:cxn modelId="{96E448C9-6E52-4283-BD86-06FDD1D99729}" type="presParOf" srcId="{CB1FF870-3F64-4561-934D-40622640BE3D}" destId="{E574745F-F1E9-4DE0-B030-3AF1C105DCAE}" srcOrd="2" destOrd="0" presId="urn:microsoft.com/office/officeart/2005/8/layout/orgChart1"/>
    <dgm:cxn modelId="{882185E9-9B1B-41BB-802B-F74B4C974578}" type="presParOf" srcId="{CB1FF870-3F64-4561-934D-40622640BE3D}" destId="{12B7D587-AA0F-4C0B-A9EB-5B55CA8F7E82}" srcOrd="3" destOrd="0" presId="urn:microsoft.com/office/officeart/2005/8/layout/orgChart1"/>
    <dgm:cxn modelId="{CAEB0A82-E8EC-454F-BF2D-F6BC5AFFE6CE}" type="presParOf" srcId="{12B7D587-AA0F-4C0B-A9EB-5B55CA8F7E82}" destId="{DC34E7A1-BCAE-49EE-B21C-16F2785C4561}" srcOrd="0" destOrd="0" presId="urn:microsoft.com/office/officeart/2005/8/layout/orgChart1"/>
    <dgm:cxn modelId="{F444B5A5-8377-4418-A131-109405A31DF8}" type="presParOf" srcId="{DC34E7A1-BCAE-49EE-B21C-16F2785C4561}" destId="{9FD0A0CC-35EF-4F0C-9E06-BEC4DDCFAC28}" srcOrd="0" destOrd="0" presId="urn:microsoft.com/office/officeart/2005/8/layout/orgChart1"/>
    <dgm:cxn modelId="{1D2C2DF8-22FA-4575-8A67-8615EFB5A419}" type="presParOf" srcId="{DC34E7A1-BCAE-49EE-B21C-16F2785C4561}" destId="{B379E914-DB51-4FB1-8758-125D9F499AFA}" srcOrd="1" destOrd="0" presId="urn:microsoft.com/office/officeart/2005/8/layout/orgChart1"/>
    <dgm:cxn modelId="{6E4D455A-0FF6-4D6E-8C88-F254E5357A55}" type="presParOf" srcId="{12B7D587-AA0F-4C0B-A9EB-5B55CA8F7E82}" destId="{664A4067-B88C-4AAE-803B-5726673A8568}" srcOrd="1" destOrd="0" presId="urn:microsoft.com/office/officeart/2005/8/layout/orgChart1"/>
    <dgm:cxn modelId="{C76E9ABE-C0AB-4E87-AF49-35706D460B9E}" type="presParOf" srcId="{12B7D587-AA0F-4C0B-A9EB-5B55CA8F7E82}" destId="{5949BD4F-5506-4677-8C40-ABFB3B19B689}" srcOrd="2" destOrd="0" presId="urn:microsoft.com/office/officeart/2005/8/layout/orgChart1"/>
    <dgm:cxn modelId="{4BDE6655-9A61-4474-9701-2E304356F22C}" type="presParOf" srcId="{CB1FF870-3F64-4561-934D-40622640BE3D}" destId="{C7AAE19C-B4B7-40E6-9057-EBD869B36003}" srcOrd="4" destOrd="0" presId="urn:microsoft.com/office/officeart/2005/8/layout/orgChart1"/>
    <dgm:cxn modelId="{FE91F955-8516-462E-BA46-443FCD7D67C4}" type="presParOf" srcId="{CB1FF870-3F64-4561-934D-40622640BE3D}" destId="{8FF99795-4821-4586-AD7D-C534947D2BC6}" srcOrd="5" destOrd="0" presId="urn:microsoft.com/office/officeart/2005/8/layout/orgChart1"/>
    <dgm:cxn modelId="{2FF1F1CF-7587-43D3-A265-8F53E5CEEA8F}" type="presParOf" srcId="{8FF99795-4821-4586-AD7D-C534947D2BC6}" destId="{109178AC-8727-49E9-9175-A898D94B5DC9}" srcOrd="0" destOrd="0" presId="urn:microsoft.com/office/officeart/2005/8/layout/orgChart1"/>
    <dgm:cxn modelId="{C9F435C1-7D89-4F1B-9B21-72244C128CCA}" type="presParOf" srcId="{109178AC-8727-49E9-9175-A898D94B5DC9}" destId="{F1CEAA25-CE85-485B-93B1-47AF01E9080A}" srcOrd="0" destOrd="0" presId="urn:microsoft.com/office/officeart/2005/8/layout/orgChart1"/>
    <dgm:cxn modelId="{F1929446-2416-4C37-9B49-BC848319AD08}" type="presParOf" srcId="{109178AC-8727-49E9-9175-A898D94B5DC9}" destId="{AFEFADB7-9E2C-47AD-86B4-26B4839E8AB9}" srcOrd="1" destOrd="0" presId="urn:microsoft.com/office/officeart/2005/8/layout/orgChart1"/>
    <dgm:cxn modelId="{EA573E00-92ED-4DD1-BB4E-1F35168DBD1F}" type="presParOf" srcId="{8FF99795-4821-4586-AD7D-C534947D2BC6}" destId="{21109461-D06D-42FC-A3DA-60FA4CFD2038}" srcOrd="1" destOrd="0" presId="urn:microsoft.com/office/officeart/2005/8/layout/orgChart1"/>
    <dgm:cxn modelId="{90F40E9B-3699-4B3D-AEA0-DE7104DB195F}" type="presParOf" srcId="{8FF99795-4821-4586-AD7D-C534947D2BC6}" destId="{954FCA42-3AB5-4506-B63E-233BC3761DB0}" srcOrd="2" destOrd="0" presId="urn:microsoft.com/office/officeart/2005/8/layout/orgChart1"/>
    <dgm:cxn modelId="{3C6627A6-93ED-4C61-B5A0-C8F5EB7C9A17}" type="presParOf" srcId="{CB1FF870-3F64-4561-934D-40622640BE3D}" destId="{D2F20D6A-9A12-4B8B-88EE-2EFD232A977A}" srcOrd="6" destOrd="0" presId="urn:microsoft.com/office/officeart/2005/8/layout/orgChart1"/>
    <dgm:cxn modelId="{F3DB76C6-5127-4D8B-A7F9-AFBBEE046FAD}" type="presParOf" srcId="{CB1FF870-3F64-4561-934D-40622640BE3D}" destId="{25AD3D1E-F7A0-4594-9B6E-B680ADF3A8DF}" srcOrd="7" destOrd="0" presId="urn:microsoft.com/office/officeart/2005/8/layout/orgChart1"/>
    <dgm:cxn modelId="{666EDEFA-04F9-4599-82D5-2E27D7B49152}" type="presParOf" srcId="{25AD3D1E-F7A0-4594-9B6E-B680ADF3A8DF}" destId="{CDCC44BC-52C8-41D2-8868-112EE2BC3CAA}" srcOrd="0" destOrd="0" presId="urn:microsoft.com/office/officeart/2005/8/layout/orgChart1"/>
    <dgm:cxn modelId="{28B9B080-9CAD-4321-9B33-4B13CE819254}" type="presParOf" srcId="{CDCC44BC-52C8-41D2-8868-112EE2BC3CAA}" destId="{57BF7B64-2582-4A02-9874-1D0A45E08F01}" srcOrd="0" destOrd="0" presId="urn:microsoft.com/office/officeart/2005/8/layout/orgChart1"/>
    <dgm:cxn modelId="{30101B31-ED14-489A-B9BF-C12C06044C9E}" type="presParOf" srcId="{CDCC44BC-52C8-41D2-8868-112EE2BC3CAA}" destId="{A925F77C-D23B-4764-B6D8-AFEF1C31C0D1}" srcOrd="1" destOrd="0" presId="urn:microsoft.com/office/officeart/2005/8/layout/orgChart1"/>
    <dgm:cxn modelId="{5610BCEC-2A72-4CCE-AA54-3515B167C6C7}" type="presParOf" srcId="{25AD3D1E-F7A0-4594-9B6E-B680ADF3A8DF}" destId="{4F82170B-9555-479A-84A7-56A6D53DF480}" srcOrd="1" destOrd="0" presId="urn:microsoft.com/office/officeart/2005/8/layout/orgChart1"/>
    <dgm:cxn modelId="{7541E434-241F-410C-9A2F-B309102A8375}" type="presParOf" srcId="{25AD3D1E-F7A0-4594-9B6E-B680ADF3A8DF}" destId="{9419A025-34F3-486B-9715-046362A7D2EB}" srcOrd="2" destOrd="0" presId="urn:microsoft.com/office/officeart/2005/8/layout/orgChart1"/>
    <dgm:cxn modelId="{2319AB9C-CC64-4ECF-B6BE-D81CB36ACFDF}" type="presParOf" srcId="{CB1FF870-3F64-4561-934D-40622640BE3D}" destId="{45EA4A9C-B5C7-4F1A-9DA0-BB31BA9865D4}" srcOrd="8" destOrd="0" presId="urn:microsoft.com/office/officeart/2005/8/layout/orgChart1"/>
    <dgm:cxn modelId="{B95BF6C3-7B4A-49E4-BA51-8E9235E8C8C8}" type="presParOf" srcId="{CB1FF870-3F64-4561-934D-40622640BE3D}" destId="{A57A8489-0BCE-4A78-ABFA-515C4A842E6A}" srcOrd="9" destOrd="0" presId="urn:microsoft.com/office/officeart/2005/8/layout/orgChart1"/>
    <dgm:cxn modelId="{83B8FC70-9689-4E08-AFFF-587D56886ED4}" type="presParOf" srcId="{A57A8489-0BCE-4A78-ABFA-515C4A842E6A}" destId="{8C52ACD2-8600-444D-B5AD-821B4567EF32}" srcOrd="0" destOrd="0" presId="urn:microsoft.com/office/officeart/2005/8/layout/orgChart1"/>
    <dgm:cxn modelId="{4CD362B5-A87A-4FE7-98FD-B889C30D34E8}" type="presParOf" srcId="{8C52ACD2-8600-444D-B5AD-821B4567EF32}" destId="{94487EC8-FBD4-4764-A92D-147F4A624B08}" srcOrd="0" destOrd="0" presId="urn:microsoft.com/office/officeart/2005/8/layout/orgChart1"/>
    <dgm:cxn modelId="{C1806A2C-086B-4C9E-9795-F08FF9589BEA}" type="presParOf" srcId="{8C52ACD2-8600-444D-B5AD-821B4567EF32}" destId="{DF31F7A2-2E9B-4213-9E7B-71FB63C2C1C0}" srcOrd="1" destOrd="0" presId="urn:microsoft.com/office/officeart/2005/8/layout/orgChart1"/>
    <dgm:cxn modelId="{742F15C8-50A0-454E-AAB7-382CCC0ADA79}" type="presParOf" srcId="{A57A8489-0BCE-4A78-ABFA-515C4A842E6A}" destId="{C31A10D4-2BAF-4B4B-AB71-6214B7D680B6}" srcOrd="1" destOrd="0" presId="urn:microsoft.com/office/officeart/2005/8/layout/orgChart1"/>
    <dgm:cxn modelId="{8AE4931C-41EB-47E6-868E-F9B4284A9411}" type="presParOf" srcId="{A57A8489-0BCE-4A78-ABFA-515C4A842E6A}" destId="{CBAB71F7-A1CF-44B6-8C3B-D277D48A5BA0}" srcOrd="2" destOrd="0" presId="urn:microsoft.com/office/officeart/2005/8/layout/orgChart1"/>
    <dgm:cxn modelId="{8470F94D-432D-4150-BFDC-3D3110AD8B75}" type="presParOf" srcId="{3D93013F-66BB-4CD5-8DED-EC001D926EFF}" destId="{DEE24850-67FE-48A3-8AD5-555C2EFE6CC2}" srcOrd="2" destOrd="0" presId="urn:microsoft.com/office/officeart/2005/8/layout/orgChart1"/>
    <dgm:cxn modelId="{2BA143C0-B2D8-41FB-A4DF-BF9F034F9DE1}" type="presParOf" srcId="{B6D740A2-B6A5-4E32-B8E3-CF264CC62E8B}" destId="{25487F60-8D7E-4BD3-9DD3-F8B43DB89BBA}" srcOrd="4" destOrd="0" presId="urn:microsoft.com/office/officeart/2005/8/layout/orgChart1"/>
    <dgm:cxn modelId="{520F2CB5-0E3D-44FF-A154-1DD4A2F6022A}" type="presParOf" srcId="{B6D740A2-B6A5-4E32-B8E3-CF264CC62E8B}" destId="{08FD8848-DEA6-4E6C-BC6C-719F0321FEAD}" srcOrd="5" destOrd="0" presId="urn:microsoft.com/office/officeart/2005/8/layout/orgChart1"/>
    <dgm:cxn modelId="{8A8DDF27-C01E-4A98-8663-785EFAC44BD4}" type="presParOf" srcId="{08FD8848-DEA6-4E6C-BC6C-719F0321FEAD}" destId="{FE95561D-DAAB-44E6-9F6E-85301A322584}" srcOrd="0" destOrd="0" presId="urn:microsoft.com/office/officeart/2005/8/layout/orgChart1"/>
    <dgm:cxn modelId="{D3BC2B85-53FF-4402-A91C-C80F803A41FD}" type="presParOf" srcId="{FE95561D-DAAB-44E6-9F6E-85301A322584}" destId="{EFAC45C4-412B-472F-84A5-667BCC977981}" srcOrd="0" destOrd="0" presId="urn:microsoft.com/office/officeart/2005/8/layout/orgChart1"/>
    <dgm:cxn modelId="{0F293C54-A628-49F4-9D6E-A9BD7D3D552E}" type="presParOf" srcId="{FE95561D-DAAB-44E6-9F6E-85301A322584}" destId="{38EDC642-42C6-4507-B7C6-B50EC7AC3FFC}" srcOrd="1" destOrd="0" presId="urn:microsoft.com/office/officeart/2005/8/layout/orgChart1"/>
    <dgm:cxn modelId="{9BC66F3C-A863-48CB-9A7F-AA147009BFFA}" type="presParOf" srcId="{08FD8848-DEA6-4E6C-BC6C-719F0321FEAD}" destId="{3504AC0E-530F-4818-9CD4-A34DDC4320D2}" srcOrd="1" destOrd="0" presId="urn:microsoft.com/office/officeart/2005/8/layout/orgChart1"/>
    <dgm:cxn modelId="{8E0B0B1C-AF60-4827-A241-C99B63B49CD3}" type="presParOf" srcId="{3504AC0E-530F-4818-9CD4-A34DDC4320D2}" destId="{CB7E2EE3-E3D5-49FD-A2FE-96925DD0C593}" srcOrd="0" destOrd="0" presId="urn:microsoft.com/office/officeart/2005/8/layout/orgChart1"/>
    <dgm:cxn modelId="{F4ACBF9F-42F7-4B38-A1E6-285D06081B8E}" type="presParOf" srcId="{3504AC0E-530F-4818-9CD4-A34DDC4320D2}" destId="{5C759CAE-098F-4266-9641-79449050F4C0}" srcOrd="1" destOrd="0" presId="urn:microsoft.com/office/officeart/2005/8/layout/orgChart1"/>
    <dgm:cxn modelId="{6A0FB261-C9AE-4951-8DC0-DAB4CAA96304}" type="presParOf" srcId="{5C759CAE-098F-4266-9641-79449050F4C0}" destId="{B2257A46-6A0B-49B0-B32E-BA09E1821F46}" srcOrd="0" destOrd="0" presId="urn:microsoft.com/office/officeart/2005/8/layout/orgChart1"/>
    <dgm:cxn modelId="{B429F6E6-8096-4BAF-A17A-3B975C637DBC}" type="presParOf" srcId="{B2257A46-6A0B-49B0-B32E-BA09E1821F46}" destId="{4464749A-F447-4F7F-A932-5C7F2AC57C83}" srcOrd="0" destOrd="0" presId="urn:microsoft.com/office/officeart/2005/8/layout/orgChart1"/>
    <dgm:cxn modelId="{AAE43EE7-FE79-4588-9288-22BC69AE78B2}" type="presParOf" srcId="{B2257A46-6A0B-49B0-B32E-BA09E1821F46}" destId="{4CE41234-39AC-4C06-A2BF-299B55A1D110}" srcOrd="1" destOrd="0" presId="urn:microsoft.com/office/officeart/2005/8/layout/orgChart1"/>
    <dgm:cxn modelId="{946699EA-727B-4E13-9EE1-292E4A9308D6}" type="presParOf" srcId="{5C759CAE-098F-4266-9641-79449050F4C0}" destId="{1BA1CAC1-48B0-4CE4-ACB4-A6FE8EC7FFD4}" srcOrd="1" destOrd="0" presId="urn:microsoft.com/office/officeart/2005/8/layout/orgChart1"/>
    <dgm:cxn modelId="{F798AD7C-FBDF-49A0-9EB4-07D620EC0CD1}" type="presParOf" srcId="{1BA1CAC1-48B0-4CE4-ACB4-A6FE8EC7FFD4}" destId="{6DFB8D79-AEF8-4333-8386-8B44F0AA4004}" srcOrd="0" destOrd="0" presId="urn:microsoft.com/office/officeart/2005/8/layout/orgChart1"/>
    <dgm:cxn modelId="{5D98F06A-BB6B-456E-9D85-A8A4D6BB39E5}" type="presParOf" srcId="{1BA1CAC1-48B0-4CE4-ACB4-A6FE8EC7FFD4}" destId="{49402B61-742E-46ED-BD76-E8BAD842B35F}" srcOrd="1" destOrd="0" presId="urn:microsoft.com/office/officeart/2005/8/layout/orgChart1"/>
    <dgm:cxn modelId="{38761626-0579-4AD1-9917-8B6E347D7195}" type="presParOf" srcId="{49402B61-742E-46ED-BD76-E8BAD842B35F}" destId="{160F9FA5-2922-4B66-98A0-0A18FD81EB7B}" srcOrd="0" destOrd="0" presId="urn:microsoft.com/office/officeart/2005/8/layout/orgChart1"/>
    <dgm:cxn modelId="{4276D820-D866-49F7-B2A5-C7DEB93EE5B1}" type="presParOf" srcId="{160F9FA5-2922-4B66-98A0-0A18FD81EB7B}" destId="{D217D9DE-0B44-4023-9DD6-797A3151D745}" srcOrd="0" destOrd="0" presId="urn:microsoft.com/office/officeart/2005/8/layout/orgChart1"/>
    <dgm:cxn modelId="{401E63D2-CC79-4435-9678-0AFC855FB95F}" type="presParOf" srcId="{160F9FA5-2922-4B66-98A0-0A18FD81EB7B}" destId="{38952836-64A0-40D0-AAAE-216D06D41603}" srcOrd="1" destOrd="0" presId="urn:microsoft.com/office/officeart/2005/8/layout/orgChart1"/>
    <dgm:cxn modelId="{C4F5112E-DE73-48C5-A6AB-DB64F54893F0}" type="presParOf" srcId="{49402B61-742E-46ED-BD76-E8BAD842B35F}" destId="{30265920-A416-4D7B-99F5-B709922F9F4A}" srcOrd="1" destOrd="0" presId="urn:microsoft.com/office/officeart/2005/8/layout/orgChart1"/>
    <dgm:cxn modelId="{59D62D9D-A205-4717-9781-B4FA1467023B}" type="presParOf" srcId="{49402B61-742E-46ED-BD76-E8BAD842B35F}" destId="{22EA20D3-99D1-4D61-B449-7B4E97C037D3}" srcOrd="2" destOrd="0" presId="urn:microsoft.com/office/officeart/2005/8/layout/orgChart1"/>
    <dgm:cxn modelId="{5C5EA45D-2190-47D2-92AD-91F73DD08332}" type="presParOf" srcId="{1BA1CAC1-48B0-4CE4-ACB4-A6FE8EC7FFD4}" destId="{B7368F3C-50D1-4E8B-A71A-AC4E2FF64173}" srcOrd="2" destOrd="0" presId="urn:microsoft.com/office/officeart/2005/8/layout/orgChart1"/>
    <dgm:cxn modelId="{6DA8E14C-104C-4DDE-991B-D5DC40CD7C1E}" type="presParOf" srcId="{1BA1CAC1-48B0-4CE4-ACB4-A6FE8EC7FFD4}" destId="{B42BDA3E-CB1A-4EAA-BCD2-B0FE47523707}" srcOrd="3" destOrd="0" presId="urn:microsoft.com/office/officeart/2005/8/layout/orgChart1"/>
    <dgm:cxn modelId="{6C7F364C-D57B-46E2-9E9D-873AF24C070F}" type="presParOf" srcId="{B42BDA3E-CB1A-4EAA-BCD2-B0FE47523707}" destId="{3538C476-5EB9-44C8-9581-A7DB015C4E22}" srcOrd="0" destOrd="0" presId="urn:microsoft.com/office/officeart/2005/8/layout/orgChart1"/>
    <dgm:cxn modelId="{908A6D3E-A3E8-47F2-9432-26B1D18164CE}" type="presParOf" srcId="{3538C476-5EB9-44C8-9581-A7DB015C4E22}" destId="{5A2CD8D0-6A2D-4179-A6F6-251248D53187}" srcOrd="0" destOrd="0" presId="urn:microsoft.com/office/officeart/2005/8/layout/orgChart1"/>
    <dgm:cxn modelId="{99B08A06-01F2-4850-88D4-EAFC54E17978}" type="presParOf" srcId="{3538C476-5EB9-44C8-9581-A7DB015C4E22}" destId="{396286D2-AA40-4411-B954-5B8A6FC2EED6}" srcOrd="1" destOrd="0" presId="urn:microsoft.com/office/officeart/2005/8/layout/orgChart1"/>
    <dgm:cxn modelId="{C59900F9-1F22-4C70-9B2E-D265DF9B04A2}" type="presParOf" srcId="{B42BDA3E-CB1A-4EAA-BCD2-B0FE47523707}" destId="{AC4310C2-7A00-43EB-9475-274B067F2B3A}" srcOrd="1" destOrd="0" presId="urn:microsoft.com/office/officeart/2005/8/layout/orgChart1"/>
    <dgm:cxn modelId="{E326F112-6AD8-49DC-AEC5-EC71437659E8}" type="presParOf" srcId="{B42BDA3E-CB1A-4EAA-BCD2-B0FE47523707}" destId="{8C9CC63F-4511-4523-996D-BC42B9762EAB}" srcOrd="2" destOrd="0" presId="urn:microsoft.com/office/officeart/2005/8/layout/orgChart1"/>
    <dgm:cxn modelId="{4167AFA5-A9A1-47C0-A67F-BC10C0313D4C}" type="presParOf" srcId="{1BA1CAC1-48B0-4CE4-ACB4-A6FE8EC7FFD4}" destId="{5E6A6C8E-F8FE-42DC-B59A-A64755F97E3D}" srcOrd="4" destOrd="0" presId="urn:microsoft.com/office/officeart/2005/8/layout/orgChart1"/>
    <dgm:cxn modelId="{AB76A88B-506C-4386-98C8-A421D7C0012F}" type="presParOf" srcId="{1BA1CAC1-48B0-4CE4-ACB4-A6FE8EC7FFD4}" destId="{2C2823E4-A081-4BBB-83AC-E67BF145DC75}" srcOrd="5" destOrd="0" presId="urn:microsoft.com/office/officeart/2005/8/layout/orgChart1"/>
    <dgm:cxn modelId="{E5AABE38-37DA-4F56-9C5F-FD13D2D4949C}" type="presParOf" srcId="{2C2823E4-A081-4BBB-83AC-E67BF145DC75}" destId="{D3D733E8-DE20-4740-BBC3-64FBD251E819}" srcOrd="0" destOrd="0" presId="urn:microsoft.com/office/officeart/2005/8/layout/orgChart1"/>
    <dgm:cxn modelId="{4E4D0FCF-1E49-42AD-B60A-66B547F02A2F}" type="presParOf" srcId="{D3D733E8-DE20-4740-BBC3-64FBD251E819}" destId="{3B5802BB-B265-42B6-A8AB-F3A7CDD9F540}" srcOrd="0" destOrd="0" presId="urn:microsoft.com/office/officeart/2005/8/layout/orgChart1"/>
    <dgm:cxn modelId="{7F39BB5D-0B41-4C0A-851F-2B4AB199DCF3}" type="presParOf" srcId="{D3D733E8-DE20-4740-BBC3-64FBD251E819}" destId="{2FDB5A84-B971-4851-8C5B-51093CB69F97}" srcOrd="1" destOrd="0" presId="urn:microsoft.com/office/officeart/2005/8/layout/orgChart1"/>
    <dgm:cxn modelId="{8E0D47EB-F2C9-4E25-B9C8-E4A673073EE7}" type="presParOf" srcId="{2C2823E4-A081-4BBB-83AC-E67BF145DC75}" destId="{05C961D5-96E0-434E-9B25-8490ADA367A6}" srcOrd="1" destOrd="0" presId="urn:microsoft.com/office/officeart/2005/8/layout/orgChart1"/>
    <dgm:cxn modelId="{F29FDE22-E4CB-4767-860C-31573440BAE8}" type="presParOf" srcId="{2C2823E4-A081-4BBB-83AC-E67BF145DC75}" destId="{EAB9EFC5-424D-4720-A2E2-C651D82D9EE3}" srcOrd="2" destOrd="0" presId="urn:microsoft.com/office/officeart/2005/8/layout/orgChart1"/>
    <dgm:cxn modelId="{2C727882-84EC-4FB3-8583-60E79C419665}" type="presParOf" srcId="{5C759CAE-098F-4266-9641-79449050F4C0}" destId="{11E0721C-58A7-455A-AD1C-63C5FB99DD61}" srcOrd="2" destOrd="0" presId="urn:microsoft.com/office/officeart/2005/8/layout/orgChart1"/>
    <dgm:cxn modelId="{C4DE526C-C054-48C9-A1E8-927D48A54154}" type="presParOf" srcId="{3504AC0E-530F-4818-9CD4-A34DDC4320D2}" destId="{2BCA85B5-7C62-4545-93F0-CA6E8B754CE3}" srcOrd="2" destOrd="0" presId="urn:microsoft.com/office/officeart/2005/8/layout/orgChart1"/>
    <dgm:cxn modelId="{87B9C68F-823D-40AA-B499-B14D96094278}" type="presParOf" srcId="{3504AC0E-530F-4818-9CD4-A34DDC4320D2}" destId="{87560E94-526D-4F00-99D6-33C267791394}" srcOrd="3" destOrd="0" presId="urn:microsoft.com/office/officeart/2005/8/layout/orgChart1"/>
    <dgm:cxn modelId="{FCB4BE06-D810-44EB-8495-A12D18CD190E}" type="presParOf" srcId="{87560E94-526D-4F00-99D6-33C267791394}" destId="{048F7D29-A340-40DF-AB49-7B321F31203C}" srcOrd="0" destOrd="0" presId="urn:microsoft.com/office/officeart/2005/8/layout/orgChart1"/>
    <dgm:cxn modelId="{83E804FF-1793-43D9-984C-C252A01E3A0E}" type="presParOf" srcId="{048F7D29-A340-40DF-AB49-7B321F31203C}" destId="{0E17F886-9D9A-4121-809C-CD01F6281FF4}" srcOrd="0" destOrd="0" presId="urn:microsoft.com/office/officeart/2005/8/layout/orgChart1"/>
    <dgm:cxn modelId="{CBAC3497-FDAE-44E4-94D8-C3DBAA447C76}" type="presParOf" srcId="{048F7D29-A340-40DF-AB49-7B321F31203C}" destId="{964B63B8-3E73-4B5F-8849-B529DE63DAD1}" srcOrd="1" destOrd="0" presId="urn:microsoft.com/office/officeart/2005/8/layout/orgChart1"/>
    <dgm:cxn modelId="{5DFB6EE9-990B-418C-B7EB-669B4A212509}" type="presParOf" srcId="{87560E94-526D-4F00-99D6-33C267791394}" destId="{65D4114E-0061-4EF8-B403-C56A7BC6EF5B}" srcOrd="1" destOrd="0" presId="urn:microsoft.com/office/officeart/2005/8/layout/orgChart1"/>
    <dgm:cxn modelId="{63427F03-F802-4D62-915B-D8AD5D3BFF46}" type="presParOf" srcId="{65D4114E-0061-4EF8-B403-C56A7BC6EF5B}" destId="{EAF9FB31-7C42-478B-BF4C-1C40475504DA}" srcOrd="0" destOrd="0" presId="urn:microsoft.com/office/officeart/2005/8/layout/orgChart1"/>
    <dgm:cxn modelId="{E7D131A6-2C23-4F4F-9F93-287243C907A0}" type="presParOf" srcId="{65D4114E-0061-4EF8-B403-C56A7BC6EF5B}" destId="{651243C5-463E-432C-BCBF-B3F5E3B4B536}" srcOrd="1" destOrd="0" presId="urn:microsoft.com/office/officeart/2005/8/layout/orgChart1"/>
    <dgm:cxn modelId="{4DF99C87-0BE6-4528-9693-C8A011F7CECA}" type="presParOf" srcId="{651243C5-463E-432C-BCBF-B3F5E3B4B536}" destId="{8F85C6CF-4104-4440-AF5B-C8B6E6768F7C}" srcOrd="0" destOrd="0" presId="urn:microsoft.com/office/officeart/2005/8/layout/orgChart1"/>
    <dgm:cxn modelId="{6B7135F0-BE7B-4ED7-9FC8-AD6F9EC2252E}" type="presParOf" srcId="{8F85C6CF-4104-4440-AF5B-C8B6E6768F7C}" destId="{00F423CD-4C6A-4BDC-A55A-0C1AD4D40BD6}" srcOrd="0" destOrd="0" presId="urn:microsoft.com/office/officeart/2005/8/layout/orgChart1"/>
    <dgm:cxn modelId="{BE271C17-4688-4483-AFAE-54E6DDC5A8D2}" type="presParOf" srcId="{8F85C6CF-4104-4440-AF5B-C8B6E6768F7C}" destId="{1FCA3BB7-C6F3-4D44-AEF7-AEB9FB2B9FD1}" srcOrd="1" destOrd="0" presId="urn:microsoft.com/office/officeart/2005/8/layout/orgChart1"/>
    <dgm:cxn modelId="{A895F10C-FC14-4556-AD7B-42995D28DF18}" type="presParOf" srcId="{651243C5-463E-432C-BCBF-B3F5E3B4B536}" destId="{8AC414EF-B9EB-4C36-9096-9618A91C2E67}" srcOrd="1" destOrd="0" presId="urn:microsoft.com/office/officeart/2005/8/layout/orgChart1"/>
    <dgm:cxn modelId="{E85A26BF-6466-4EF1-BEC9-FCBE24FC0C0E}" type="presParOf" srcId="{651243C5-463E-432C-BCBF-B3F5E3B4B536}" destId="{162B0150-FA51-4851-B18D-02A1B1C49FA0}" srcOrd="2" destOrd="0" presId="urn:microsoft.com/office/officeart/2005/8/layout/orgChart1"/>
    <dgm:cxn modelId="{A3AA6A3C-3502-4E42-910B-DCD19DAC6B59}" type="presParOf" srcId="{65D4114E-0061-4EF8-B403-C56A7BC6EF5B}" destId="{0692CB18-2749-45D5-9BCC-73304D10625D}" srcOrd="2" destOrd="0" presId="urn:microsoft.com/office/officeart/2005/8/layout/orgChart1"/>
    <dgm:cxn modelId="{E068C508-CC32-464D-B186-7180B08AF749}" type="presParOf" srcId="{65D4114E-0061-4EF8-B403-C56A7BC6EF5B}" destId="{5CB184D7-C8ED-4524-A02F-418EAE22E111}" srcOrd="3" destOrd="0" presId="urn:microsoft.com/office/officeart/2005/8/layout/orgChart1"/>
    <dgm:cxn modelId="{CD2F7670-4D82-45FA-8CBF-641035CD4349}" type="presParOf" srcId="{5CB184D7-C8ED-4524-A02F-418EAE22E111}" destId="{796101BB-245A-47D5-8EA1-809F5795271D}" srcOrd="0" destOrd="0" presId="urn:microsoft.com/office/officeart/2005/8/layout/orgChart1"/>
    <dgm:cxn modelId="{6C458A70-D4EB-4098-8FEA-BC1EEB9DE31D}" type="presParOf" srcId="{796101BB-245A-47D5-8EA1-809F5795271D}" destId="{015E5E0B-E995-46DF-8F14-D97A702986A8}" srcOrd="0" destOrd="0" presId="urn:microsoft.com/office/officeart/2005/8/layout/orgChart1"/>
    <dgm:cxn modelId="{AC20005D-B191-4FD2-913F-FFDE3EB07335}" type="presParOf" srcId="{796101BB-245A-47D5-8EA1-809F5795271D}" destId="{B4B691E6-1024-49B8-95F0-6B9E7395C5C2}" srcOrd="1" destOrd="0" presId="urn:microsoft.com/office/officeart/2005/8/layout/orgChart1"/>
    <dgm:cxn modelId="{990922B5-4930-4720-8607-6E0C6E50E3E4}" type="presParOf" srcId="{5CB184D7-C8ED-4524-A02F-418EAE22E111}" destId="{FCF09314-A377-4163-B624-370267DF8AE7}" srcOrd="1" destOrd="0" presId="urn:microsoft.com/office/officeart/2005/8/layout/orgChart1"/>
    <dgm:cxn modelId="{23569F8A-E0EC-4F8F-9872-E6239508137E}" type="presParOf" srcId="{5CB184D7-C8ED-4524-A02F-418EAE22E111}" destId="{7B73C43F-4788-4793-89A3-18CAE1DEC363}" srcOrd="2" destOrd="0" presId="urn:microsoft.com/office/officeart/2005/8/layout/orgChart1"/>
    <dgm:cxn modelId="{36EFCE4F-E02F-494D-B95B-BA3571963C70}" type="presParOf" srcId="{65D4114E-0061-4EF8-B403-C56A7BC6EF5B}" destId="{1A376F43-C42B-4A75-9888-E21D975B95D9}" srcOrd="4" destOrd="0" presId="urn:microsoft.com/office/officeart/2005/8/layout/orgChart1"/>
    <dgm:cxn modelId="{4A9AD06C-CB0F-4315-815B-DF442C446102}" type="presParOf" srcId="{65D4114E-0061-4EF8-B403-C56A7BC6EF5B}" destId="{BDBEEAD2-DD29-4A40-94A7-4D1AF0526E83}" srcOrd="5" destOrd="0" presId="urn:microsoft.com/office/officeart/2005/8/layout/orgChart1"/>
    <dgm:cxn modelId="{9D887CD9-027E-4945-8E0F-0A2A3A6604AF}" type="presParOf" srcId="{BDBEEAD2-DD29-4A40-94A7-4D1AF0526E83}" destId="{46D0E808-E189-4B7C-BC13-800DA4A7E57D}" srcOrd="0" destOrd="0" presId="urn:microsoft.com/office/officeart/2005/8/layout/orgChart1"/>
    <dgm:cxn modelId="{ADD4115A-3BC4-41E6-828E-AF94634E99C9}" type="presParOf" srcId="{46D0E808-E189-4B7C-BC13-800DA4A7E57D}" destId="{8DC2E04B-4FD1-4681-925B-F4CD0F1995FA}" srcOrd="0" destOrd="0" presId="urn:microsoft.com/office/officeart/2005/8/layout/orgChart1"/>
    <dgm:cxn modelId="{F0B992EB-8EED-4006-B66D-633CB773BD84}" type="presParOf" srcId="{46D0E808-E189-4B7C-BC13-800DA4A7E57D}" destId="{BE719914-DA54-4D36-8CF4-2A6CAC30122B}" srcOrd="1" destOrd="0" presId="urn:microsoft.com/office/officeart/2005/8/layout/orgChart1"/>
    <dgm:cxn modelId="{0802E058-291F-47D3-9FEF-345184A6CA88}" type="presParOf" srcId="{BDBEEAD2-DD29-4A40-94A7-4D1AF0526E83}" destId="{272CC554-8D23-4032-81DE-585F4A83FB4D}" srcOrd="1" destOrd="0" presId="urn:microsoft.com/office/officeart/2005/8/layout/orgChart1"/>
    <dgm:cxn modelId="{386F731B-C028-446A-AB9C-04EBB9E47F7A}" type="presParOf" srcId="{BDBEEAD2-DD29-4A40-94A7-4D1AF0526E83}" destId="{7324A649-4FFC-4BA2-ABF1-9D18257FE0F7}" srcOrd="2" destOrd="0" presId="urn:microsoft.com/office/officeart/2005/8/layout/orgChart1"/>
    <dgm:cxn modelId="{31364DFF-EF3A-4675-AEA4-3A3E13FD33A6}" type="presParOf" srcId="{65D4114E-0061-4EF8-B403-C56A7BC6EF5B}" destId="{E62314F3-F89B-4996-B40A-A179C342FD8E}" srcOrd="6" destOrd="0" presId="urn:microsoft.com/office/officeart/2005/8/layout/orgChart1"/>
    <dgm:cxn modelId="{1212646C-FC73-429B-88DF-6D60A07C035E}" type="presParOf" srcId="{65D4114E-0061-4EF8-B403-C56A7BC6EF5B}" destId="{AF794659-E895-436A-9A1F-6F2CCECA3D64}" srcOrd="7" destOrd="0" presId="urn:microsoft.com/office/officeart/2005/8/layout/orgChart1"/>
    <dgm:cxn modelId="{75D9C7FF-DE0A-4095-8570-0908964A1CD7}" type="presParOf" srcId="{AF794659-E895-436A-9A1F-6F2CCECA3D64}" destId="{93001CD6-C00B-4322-9AA5-8D5023DB10B9}" srcOrd="0" destOrd="0" presId="urn:microsoft.com/office/officeart/2005/8/layout/orgChart1"/>
    <dgm:cxn modelId="{7CA7B889-7965-4834-A8C6-2CAEF9281B23}" type="presParOf" srcId="{93001CD6-C00B-4322-9AA5-8D5023DB10B9}" destId="{3D1BAA8E-69A6-4A14-BC14-3106A5EE2691}" srcOrd="0" destOrd="0" presId="urn:microsoft.com/office/officeart/2005/8/layout/orgChart1"/>
    <dgm:cxn modelId="{DEE5E139-8953-4778-912B-96D3097D6187}" type="presParOf" srcId="{93001CD6-C00B-4322-9AA5-8D5023DB10B9}" destId="{25939933-BAAC-4A6C-9826-4CA0CAEDCCBE}" srcOrd="1" destOrd="0" presId="urn:microsoft.com/office/officeart/2005/8/layout/orgChart1"/>
    <dgm:cxn modelId="{06857CD2-0251-4152-A3DE-F8266EE1C21A}" type="presParOf" srcId="{AF794659-E895-436A-9A1F-6F2CCECA3D64}" destId="{63B88A5A-7672-47F6-9CA4-C6C31C16AF14}" srcOrd="1" destOrd="0" presId="urn:microsoft.com/office/officeart/2005/8/layout/orgChart1"/>
    <dgm:cxn modelId="{FE58128D-C080-449B-9F6F-0F16077F74D2}" type="presParOf" srcId="{AF794659-E895-436A-9A1F-6F2CCECA3D64}" destId="{861AFC61-D164-463D-91B9-F18DF3BE6E47}" srcOrd="2" destOrd="0" presId="urn:microsoft.com/office/officeart/2005/8/layout/orgChart1"/>
    <dgm:cxn modelId="{ADA41A7D-3054-4A1C-9CF3-B280121E3FA2}" type="presParOf" srcId="{87560E94-526D-4F00-99D6-33C267791394}" destId="{E4DE1856-1C42-41EC-A734-09AE8BEBC870}" srcOrd="2" destOrd="0" presId="urn:microsoft.com/office/officeart/2005/8/layout/orgChart1"/>
    <dgm:cxn modelId="{2E46E519-1472-45CC-A726-B515F7DB5FBC}" type="presParOf" srcId="{3504AC0E-530F-4818-9CD4-A34DDC4320D2}" destId="{D4AC17CC-878C-4EC3-961A-E4C55EB0DB9B}" srcOrd="4" destOrd="0" presId="urn:microsoft.com/office/officeart/2005/8/layout/orgChart1"/>
    <dgm:cxn modelId="{CAEA7774-E944-4761-99F7-CA076927D8C0}" type="presParOf" srcId="{3504AC0E-530F-4818-9CD4-A34DDC4320D2}" destId="{A5C6FB10-B6AE-4374-8D79-01193F892771}" srcOrd="5" destOrd="0" presId="urn:microsoft.com/office/officeart/2005/8/layout/orgChart1"/>
    <dgm:cxn modelId="{4E574CD1-77D2-427E-8A36-CB6F44EFE2B1}" type="presParOf" srcId="{A5C6FB10-B6AE-4374-8D79-01193F892771}" destId="{10D24035-C987-4556-AEC1-C21E19CA842E}" srcOrd="0" destOrd="0" presId="urn:microsoft.com/office/officeart/2005/8/layout/orgChart1"/>
    <dgm:cxn modelId="{53692311-E067-4055-9FD4-9FDD112C702D}" type="presParOf" srcId="{10D24035-C987-4556-AEC1-C21E19CA842E}" destId="{06B6243C-47C9-4CFD-B648-3996C0A758DD}" srcOrd="0" destOrd="0" presId="urn:microsoft.com/office/officeart/2005/8/layout/orgChart1"/>
    <dgm:cxn modelId="{D4FB059C-ADFF-4091-9CD8-CB7F7EB9ABE9}" type="presParOf" srcId="{10D24035-C987-4556-AEC1-C21E19CA842E}" destId="{1D7713A0-F557-4945-A07E-76243716ECEE}" srcOrd="1" destOrd="0" presId="urn:microsoft.com/office/officeart/2005/8/layout/orgChart1"/>
    <dgm:cxn modelId="{348839DB-F1AD-4B05-B8C5-4817F9982929}" type="presParOf" srcId="{A5C6FB10-B6AE-4374-8D79-01193F892771}" destId="{4AA363D3-03FE-4C89-BB02-668C3CA82F2F}" srcOrd="1" destOrd="0" presId="urn:microsoft.com/office/officeart/2005/8/layout/orgChart1"/>
    <dgm:cxn modelId="{5601D1B0-6CBD-4CF3-AF14-3002BAE7D02C}" type="presParOf" srcId="{4AA363D3-03FE-4C89-BB02-668C3CA82F2F}" destId="{A7579D20-D605-43D4-A3D2-0A58F102E2A3}" srcOrd="0" destOrd="0" presId="urn:microsoft.com/office/officeart/2005/8/layout/orgChart1"/>
    <dgm:cxn modelId="{690C5DEF-23D7-4BD8-AAD1-BE83B433D83E}" type="presParOf" srcId="{4AA363D3-03FE-4C89-BB02-668C3CA82F2F}" destId="{0CDF591A-C1AC-4D9E-B951-6E1CCE162459}" srcOrd="1" destOrd="0" presId="urn:microsoft.com/office/officeart/2005/8/layout/orgChart1"/>
    <dgm:cxn modelId="{0EC22917-A8A3-4307-B07D-C069369FADAB}" type="presParOf" srcId="{0CDF591A-C1AC-4D9E-B951-6E1CCE162459}" destId="{D4FC1EB4-E349-48DA-A22B-A8576740534D}" srcOrd="0" destOrd="0" presId="urn:microsoft.com/office/officeart/2005/8/layout/orgChart1"/>
    <dgm:cxn modelId="{97D13FE4-4DE2-4C16-B631-DE45C991CC0A}" type="presParOf" srcId="{D4FC1EB4-E349-48DA-A22B-A8576740534D}" destId="{5493937F-E3CC-45A5-9BF5-49723144F6F2}" srcOrd="0" destOrd="0" presId="urn:microsoft.com/office/officeart/2005/8/layout/orgChart1"/>
    <dgm:cxn modelId="{345F2717-C3FC-41AC-92B3-0C60606C903C}" type="presParOf" srcId="{D4FC1EB4-E349-48DA-A22B-A8576740534D}" destId="{9097FFB7-3138-431C-95F8-E600C72C7DDC}" srcOrd="1" destOrd="0" presId="urn:microsoft.com/office/officeart/2005/8/layout/orgChart1"/>
    <dgm:cxn modelId="{841189FB-A307-4CC0-A53F-565E0B155EE2}" type="presParOf" srcId="{0CDF591A-C1AC-4D9E-B951-6E1CCE162459}" destId="{CE876446-B423-481F-8AF8-FDACD8146DC8}" srcOrd="1" destOrd="0" presId="urn:microsoft.com/office/officeart/2005/8/layout/orgChart1"/>
    <dgm:cxn modelId="{3D4CB4E2-CE9C-4C5D-B6F0-DA551538C4BB}" type="presParOf" srcId="{0CDF591A-C1AC-4D9E-B951-6E1CCE162459}" destId="{8F08F18C-7D06-4D94-B49A-2DBEB1188054}" srcOrd="2" destOrd="0" presId="urn:microsoft.com/office/officeart/2005/8/layout/orgChart1"/>
    <dgm:cxn modelId="{45B75469-F981-4FCB-ABB9-4C285D6C5E81}" type="presParOf" srcId="{4AA363D3-03FE-4C89-BB02-668C3CA82F2F}" destId="{D96184F0-BE9E-45AF-B522-A9828A35917A}" srcOrd="2" destOrd="0" presId="urn:microsoft.com/office/officeart/2005/8/layout/orgChart1"/>
    <dgm:cxn modelId="{9E62D8A2-86AE-4622-A38B-2165EBC92F31}" type="presParOf" srcId="{4AA363D3-03FE-4C89-BB02-668C3CA82F2F}" destId="{B630115D-F344-4712-B4CB-29B691C69707}" srcOrd="3" destOrd="0" presId="urn:microsoft.com/office/officeart/2005/8/layout/orgChart1"/>
    <dgm:cxn modelId="{874EF614-08E5-4220-A75E-2915FE2AE136}" type="presParOf" srcId="{B630115D-F344-4712-B4CB-29B691C69707}" destId="{2EB18520-E980-4DB8-A9E7-7B0703F138A1}" srcOrd="0" destOrd="0" presId="urn:microsoft.com/office/officeart/2005/8/layout/orgChart1"/>
    <dgm:cxn modelId="{500A1DEE-D45B-4992-A450-0B368B21AE45}" type="presParOf" srcId="{2EB18520-E980-4DB8-A9E7-7B0703F138A1}" destId="{6747F2BA-9217-4E20-91F1-B6F2AB7804D9}" srcOrd="0" destOrd="0" presId="urn:microsoft.com/office/officeart/2005/8/layout/orgChart1"/>
    <dgm:cxn modelId="{AD0B84D6-C80E-48E9-A548-8BC39F339603}" type="presParOf" srcId="{2EB18520-E980-4DB8-A9E7-7B0703F138A1}" destId="{61091AE3-D4C1-42D5-832B-570655EEC543}" srcOrd="1" destOrd="0" presId="urn:microsoft.com/office/officeart/2005/8/layout/orgChart1"/>
    <dgm:cxn modelId="{DBF7486C-F98C-416B-822C-C9B69FE6FB1D}" type="presParOf" srcId="{B630115D-F344-4712-B4CB-29B691C69707}" destId="{56704F48-5982-4A85-9188-2A7060A3ADF5}" srcOrd="1" destOrd="0" presId="urn:microsoft.com/office/officeart/2005/8/layout/orgChart1"/>
    <dgm:cxn modelId="{A2F2CA7D-A07D-4787-AD50-F29F0C312978}" type="presParOf" srcId="{B630115D-F344-4712-B4CB-29B691C69707}" destId="{45DA2601-3871-4326-AE91-A54BD01CBC4B}" srcOrd="2" destOrd="0" presId="urn:microsoft.com/office/officeart/2005/8/layout/orgChart1"/>
    <dgm:cxn modelId="{983C18F8-E12F-4D7A-B511-E3DD8E910B07}" type="presParOf" srcId="{4AA363D3-03FE-4C89-BB02-668C3CA82F2F}" destId="{1E9103C6-A14E-4DDE-AE31-FAE74CDE13EB}" srcOrd="4" destOrd="0" presId="urn:microsoft.com/office/officeart/2005/8/layout/orgChart1"/>
    <dgm:cxn modelId="{E1627260-9070-4E2F-B656-A5E86D306190}" type="presParOf" srcId="{4AA363D3-03FE-4C89-BB02-668C3CA82F2F}" destId="{B5082421-DD2F-4B81-B85D-012B3C6564F8}" srcOrd="5" destOrd="0" presId="urn:microsoft.com/office/officeart/2005/8/layout/orgChart1"/>
    <dgm:cxn modelId="{FBDD6C6C-0110-4501-9ABC-05578C9FFBD4}" type="presParOf" srcId="{B5082421-DD2F-4B81-B85D-012B3C6564F8}" destId="{3F66DB34-694A-48AE-9757-825288302D5D}" srcOrd="0" destOrd="0" presId="urn:microsoft.com/office/officeart/2005/8/layout/orgChart1"/>
    <dgm:cxn modelId="{99D1F715-8716-4087-A928-A9D991F179FD}" type="presParOf" srcId="{3F66DB34-694A-48AE-9757-825288302D5D}" destId="{199C320D-8FFE-401C-BADD-9EF671031784}" srcOrd="0" destOrd="0" presId="urn:microsoft.com/office/officeart/2005/8/layout/orgChart1"/>
    <dgm:cxn modelId="{150A160A-EF64-41EF-8B08-44817655D184}" type="presParOf" srcId="{3F66DB34-694A-48AE-9757-825288302D5D}" destId="{0BB2DE70-AADD-4936-B08A-96C2E471F196}" srcOrd="1" destOrd="0" presId="urn:microsoft.com/office/officeart/2005/8/layout/orgChart1"/>
    <dgm:cxn modelId="{F603CF40-8545-43E9-AD3E-435D45D45DA2}" type="presParOf" srcId="{B5082421-DD2F-4B81-B85D-012B3C6564F8}" destId="{31D40E59-45C6-4BBD-A7CD-C49475CF12C0}" srcOrd="1" destOrd="0" presId="urn:microsoft.com/office/officeart/2005/8/layout/orgChart1"/>
    <dgm:cxn modelId="{8A21821C-50EE-467A-AEDB-11099DE92710}" type="presParOf" srcId="{B5082421-DD2F-4B81-B85D-012B3C6564F8}" destId="{52BE8088-AF16-4395-A671-009706ACE981}" srcOrd="2" destOrd="0" presId="urn:microsoft.com/office/officeart/2005/8/layout/orgChart1"/>
    <dgm:cxn modelId="{644477D1-6B37-43C8-8B2A-46B43DF277EA}" type="presParOf" srcId="{4AA363D3-03FE-4C89-BB02-668C3CA82F2F}" destId="{D23FBBEE-C3B6-4738-AC4F-D9F275DDC77D}" srcOrd="6" destOrd="0" presId="urn:microsoft.com/office/officeart/2005/8/layout/orgChart1"/>
    <dgm:cxn modelId="{BF425EB5-5839-40C9-8DA6-769C8654797B}" type="presParOf" srcId="{4AA363D3-03FE-4C89-BB02-668C3CA82F2F}" destId="{796BC826-BB34-4C82-8841-33448F58A8E4}" srcOrd="7" destOrd="0" presId="urn:microsoft.com/office/officeart/2005/8/layout/orgChart1"/>
    <dgm:cxn modelId="{6AF9AFCE-BDAF-4407-A970-670B4B7A0A22}" type="presParOf" srcId="{796BC826-BB34-4C82-8841-33448F58A8E4}" destId="{F7807FAE-2535-42E4-94FA-6024C56DF7CF}" srcOrd="0" destOrd="0" presId="urn:microsoft.com/office/officeart/2005/8/layout/orgChart1"/>
    <dgm:cxn modelId="{FE024B3E-7772-4DEA-A293-F58FD9AF0299}" type="presParOf" srcId="{F7807FAE-2535-42E4-94FA-6024C56DF7CF}" destId="{82182E78-19CB-44F6-BD1D-18F742B43C75}" srcOrd="0" destOrd="0" presId="urn:microsoft.com/office/officeart/2005/8/layout/orgChart1"/>
    <dgm:cxn modelId="{419BE429-09E3-4200-898D-28A50A58B759}" type="presParOf" srcId="{F7807FAE-2535-42E4-94FA-6024C56DF7CF}" destId="{6C0174FC-F6C0-4DCF-B69C-BC1B987C582B}" srcOrd="1" destOrd="0" presId="urn:microsoft.com/office/officeart/2005/8/layout/orgChart1"/>
    <dgm:cxn modelId="{B3E8CE7A-8D77-4A74-87D5-D54B7500A38A}" type="presParOf" srcId="{796BC826-BB34-4C82-8841-33448F58A8E4}" destId="{0D666833-3989-40FC-89A0-6A8F3B891A3A}" srcOrd="1" destOrd="0" presId="urn:microsoft.com/office/officeart/2005/8/layout/orgChart1"/>
    <dgm:cxn modelId="{C028C70D-4BD8-4681-8227-7CEADB514789}" type="presParOf" srcId="{796BC826-BB34-4C82-8841-33448F58A8E4}" destId="{792ACEAB-912D-45D4-8971-92DC8BEB9B3F}" srcOrd="2" destOrd="0" presId="urn:microsoft.com/office/officeart/2005/8/layout/orgChart1"/>
    <dgm:cxn modelId="{E1E8C517-A7DE-4F67-9341-9DA19A5F0EED}" type="presParOf" srcId="{A5C6FB10-B6AE-4374-8D79-01193F892771}" destId="{E95038A6-A3DF-4B06-9B36-6BCD57ACA201}" srcOrd="2" destOrd="0" presId="urn:microsoft.com/office/officeart/2005/8/layout/orgChart1"/>
    <dgm:cxn modelId="{E16FF124-C751-44B1-B127-B6B72547E1FC}" type="presParOf" srcId="{3504AC0E-530F-4818-9CD4-A34DDC4320D2}" destId="{DDE82086-7668-4EB1-8E59-F0E49CD0B876}" srcOrd="6" destOrd="0" presId="urn:microsoft.com/office/officeart/2005/8/layout/orgChart1"/>
    <dgm:cxn modelId="{0C181602-DB4F-47CB-9063-58567FE5B8A2}" type="presParOf" srcId="{3504AC0E-530F-4818-9CD4-A34DDC4320D2}" destId="{AEB706B5-5620-43C9-AD49-D9FE29E752E3}" srcOrd="7" destOrd="0" presId="urn:microsoft.com/office/officeart/2005/8/layout/orgChart1"/>
    <dgm:cxn modelId="{CFA1F865-A05E-4ECA-A1F6-61DBDA459CF6}" type="presParOf" srcId="{AEB706B5-5620-43C9-AD49-D9FE29E752E3}" destId="{984087A6-865F-486F-AED8-C9FFB27D5A4B}" srcOrd="0" destOrd="0" presId="urn:microsoft.com/office/officeart/2005/8/layout/orgChart1"/>
    <dgm:cxn modelId="{56152A41-8922-4106-8084-E592597C61C9}" type="presParOf" srcId="{984087A6-865F-486F-AED8-C9FFB27D5A4B}" destId="{A6ACAE60-4711-415B-A80D-D531F0592E9F}" srcOrd="0" destOrd="0" presId="urn:microsoft.com/office/officeart/2005/8/layout/orgChart1"/>
    <dgm:cxn modelId="{13DCA883-C0A4-43A8-8FB8-C8F1EF2CD8DE}" type="presParOf" srcId="{984087A6-865F-486F-AED8-C9FFB27D5A4B}" destId="{C262D48B-66D7-45A7-BACB-0B0875F0D6C0}" srcOrd="1" destOrd="0" presId="urn:microsoft.com/office/officeart/2005/8/layout/orgChart1"/>
    <dgm:cxn modelId="{921F3D16-3553-492C-9246-33819C3F980D}" type="presParOf" srcId="{AEB706B5-5620-43C9-AD49-D9FE29E752E3}" destId="{233780A7-9361-4966-A2B2-E4C384A2515D}" srcOrd="1" destOrd="0" presId="urn:microsoft.com/office/officeart/2005/8/layout/orgChart1"/>
    <dgm:cxn modelId="{05B7E74F-9CC9-47EE-AD86-77100C88FB26}" type="presParOf" srcId="{233780A7-9361-4966-A2B2-E4C384A2515D}" destId="{CA123890-7A41-4C31-B76E-2B6E771068E8}" srcOrd="0" destOrd="0" presId="urn:microsoft.com/office/officeart/2005/8/layout/orgChart1"/>
    <dgm:cxn modelId="{CD7816FA-BE3F-45EC-AC86-4746AFB14C11}" type="presParOf" srcId="{233780A7-9361-4966-A2B2-E4C384A2515D}" destId="{17B7E7C3-AAC0-4B1A-8762-5A83E7E76980}" srcOrd="1" destOrd="0" presId="urn:microsoft.com/office/officeart/2005/8/layout/orgChart1"/>
    <dgm:cxn modelId="{6651FBE1-A1DA-4B38-AD8A-A8BB4E525B7A}" type="presParOf" srcId="{17B7E7C3-AAC0-4B1A-8762-5A83E7E76980}" destId="{7740C969-424F-4D81-92D7-7F919D332516}" srcOrd="0" destOrd="0" presId="urn:microsoft.com/office/officeart/2005/8/layout/orgChart1"/>
    <dgm:cxn modelId="{7185F64D-73F8-42D2-9C5B-868ED71DF7AE}" type="presParOf" srcId="{7740C969-424F-4D81-92D7-7F919D332516}" destId="{6D9DAD08-8FED-479B-BBA6-A3560A2B60CB}" srcOrd="0" destOrd="0" presId="urn:microsoft.com/office/officeart/2005/8/layout/orgChart1"/>
    <dgm:cxn modelId="{B3C9678A-5B14-4D0E-938B-3455095D314E}" type="presParOf" srcId="{7740C969-424F-4D81-92D7-7F919D332516}" destId="{806C167D-E03D-4AB5-AF6F-C853F63BE8D0}" srcOrd="1" destOrd="0" presId="urn:microsoft.com/office/officeart/2005/8/layout/orgChart1"/>
    <dgm:cxn modelId="{F7B6D5BF-38C0-4DDF-B3BD-94632CF6DF2C}" type="presParOf" srcId="{17B7E7C3-AAC0-4B1A-8762-5A83E7E76980}" destId="{797C1FAA-C594-45A3-AE05-0879971E6968}" srcOrd="1" destOrd="0" presId="urn:microsoft.com/office/officeart/2005/8/layout/orgChart1"/>
    <dgm:cxn modelId="{05ED80DC-A9CA-4236-A910-174272924838}" type="presParOf" srcId="{17B7E7C3-AAC0-4B1A-8762-5A83E7E76980}" destId="{6C8C95A6-CCA9-4042-AF48-BAD02CCDA019}" srcOrd="2" destOrd="0" presId="urn:microsoft.com/office/officeart/2005/8/layout/orgChart1"/>
    <dgm:cxn modelId="{4B5E49B1-5068-4CE9-BFD4-BD91EEC071D8}" type="presParOf" srcId="{233780A7-9361-4966-A2B2-E4C384A2515D}" destId="{16C3FE9B-9636-47DD-BB94-3B35C434F7DA}" srcOrd="2" destOrd="0" presId="urn:microsoft.com/office/officeart/2005/8/layout/orgChart1"/>
    <dgm:cxn modelId="{2BA0219A-5AF2-4589-B415-4A0F1F1C724F}" type="presParOf" srcId="{233780A7-9361-4966-A2B2-E4C384A2515D}" destId="{CFCB55F2-C643-4395-9F4F-D44F8CAAB24E}" srcOrd="3" destOrd="0" presId="urn:microsoft.com/office/officeart/2005/8/layout/orgChart1"/>
    <dgm:cxn modelId="{DEB01C8A-C8E4-473A-BC1C-22F9C2070E4D}" type="presParOf" srcId="{CFCB55F2-C643-4395-9F4F-D44F8CAAB24E}" destId="{AA9C0AEA-BBB1-4EB5-A785-58D087DDE833}" srcOrd="0" destOrd="0" presId="urn:microsoft.com/office/officeart/2005/8/layout/orgChart1"/>
    <dgm:cxn modelId="{E30F8A5C-A1B9-48E4-892B-41E1C94CB179}" type="presParOf" srcId="{AA9C0AEA-BBB1-4EB5-A785-58D087DDE833}" destId="{4F9AC7A2-929E-489A-8437-3C5A3A585A49}" srcOrd="0" destOrd="0" presId="urn:microsoft.com/office/officeart/2005/8/layout/orgChart1"/>
    <dgm:cxn modelId="{EC3A0414-68ED-47FE-99B2-B28EE6455E2B}" type="presParOf" srcId="{AA9C0AEA-BBB1-4EB5-A785-58D087DDE833}" destId="{A9BE600A-C359-4940-9736-C17437C13A76}" srcOrd="1" destOrd="0" presId="urn:microsoft.com/office/officeart/2005/8/layout/orgChart1"/>
    <dgm:cxn modelId="{D30CE158-748A-4A82-BFFD-10B2C8EE2FBD}" type="presParOf" srcId="{CFCB55F2-C643-4395-9F4F-D44F8CAAB24E}" destId="{DA050762-D69A-4ABF-AE5E-9C6ACAC957B7}" srcOrd="1" destOrd="0" presId="urn:microsoft.com/office/officeart/2005/8/layout/orgChart1"/>
    <dgm:cxn modelId="{E17C6BEF-A5B0-4044-8223-F303D8FFF727}" type="presParOf" srcId="{CFCB55F2-C643-4395-9F4F-D44F8CAAB24E}" destId="{E8FF40A3-42AC-4AA0-80DC-CD38636AF71D}" srcOrd="2" destOrd="0" presId="urn:microsoft.com/office/officeart/2005/8/layout/orgChart1"/>
    <dgm:cxn modelId="{CA359C49-B120-4129-817D-85437964FF0D}" type="presParOf" srcId="{233780A7-9361-4966-A2B2-E4C384A2515D}" destId="{75BD41A2-9C97-490B-8841-BB327A867998}" srcOrd="4" destOrd="0" presId="urn:microsoft.com/office/officeart/2005/8/layout/orgChart1"/>
    <dgm:cxn modelId="{A92CEEDD-64CB-4FD2-845F-C986A7FD400E}" type="presParOf" srcId="{233780A7-9361-4966-A2B2-E4C384A2515D}" destId="{927EF4EF-CC4A-4379-B527-B8CA2EC5BB32}" srcOrd="5" destOrd="0" presId="urn:microsoft.com/office/officeart/2005/8/layout/orgChart1"/>
    <dgm:cxn modelId="{BC7E01D2-827C-4FA7-B4E9-37D43074C338}" type="presParOf" srcId="{927EF4EF-CC4A-4379-B527-B8CA2EC5BB32}" destId="{48D7B6C2-DB46-4FCB-9DD7-4D7EA80BCCF5}" srcOrd="0" destOrd="0" presId="urn:microsoft.com/office/officeart/2005/8/layout/orgChart1"/>
    <dgm:cxn modelId="{161C81BB-7DD7-446A-83E5-FE67DC76FBC7}" type="presParOf" srcId="{48D7B6C2-DB46-4FCB-9DD7-4D7EA80BCCF5}" destId="{332EF3B7-BE62-454E-8716-0F6F72F1D41C}" srcOrd="0" destOrd="0" presId="urn:microsoft.com/office/officeart/2005/8/layout/orgChart1"/>
    <dgm:cxn modelId="{2C7A4ED6-AEFF-4C85-A06C-477438D32192}" type="presParOf" srcId="{48D7B6C2-DB46-4FCB-9DD7-4D7EA80BCCF5}" destId="{05E7C8FA-3D49-4D12-854C-15A05C0F7ADC}" srcOrd="1" destOrd="0" presId="urn:microsoft.com/office/officeart/2005/8/layout/orgChart1"/>
    <dgm:cxn modelId="{C260E70F-79FA-44EC-91A8-5ED55494EE1E}" type="presParOf" srcId="{927EF4EF-CC4A-4379-B527-B8CA2EC5BB32}" destId="{5619330A-0ACE-40C8-A6CB-5774240D720E}" srcOrd="1" destOrd="0" presId="urn:microsoft.com/office/officeart/2005/8/layout/orgChart1"/>
    <dgm:cxn modelId="{86961388-0AF5-4FE1-869D-16F4665FC62B}" type="presParOf" srcId="{927EF4EF-CC4A-4379-B527-B8CA2EC5BB32}" destId="{CD14ECB8-13BB-49DD-A645-3A4FA08FB3A9}" srcOrd="2" destOrd="0" presId="urn:microsoft.com/office/officeart/2005/8/layout/orgChart1"/>
    <dgm:cxn modelId="{AE842C5F-EE85-4F5F-9E2B-977E0EB27E6A}" type="presParOf" srcId="{233780A7-9361-4966-A2B2-E4C384A2515D}" destId="{BCB60E0C-13A2-468F-9FFA-6C63AB0AEAAD}" srcOrd="6" destOrd="0" presId="urn:microsoft.com/office/officeart/2005/8/layout/orgChart1"/>
    <dgm:cxn modelId="{1F3AF323-1951-496B-9AA2-CA119D0F56D8}" type="presParOf" srcId="{233780A7-9361-4966-A2B2-E4C384A2515D}" destId="{9132F740-2FD7-436E-B42B-8D2FF9BB89A5}" srcOrd="7" destOrd="0" presId="urn:microsoft.com/office/officeart/2005/8/layout/orgChart1"/>
    <dgm:cxn modelId="{A9C78B63-1316-4BCA-9B2F-A09505D1954B}" type="presParOf" srcId="{9132F740-2FD7-436E-B42B-8D2FF9BB89A5}" destId="{2E17B524-ED7F-4752-A5B4-56455E4F0C1B}" srcOrd="0" destOrd="0" presId="urn:microsoft.com/office/officeart/2005/8/layout/orgChart1"/>
    <dgm:cxn modelId="{957F162A-7576-4C5A-ADF7-D212F9916C0D}" type="presParOf" srcId="{2E17B524-ED7F-4752-A5B4-56455E4F0C1B}" destId="{5291A09F-C9D7-426E-90C2-45094749A10C}" srcOrd="0" destOrd="0" presId="urn:microsoft.com/office/officeart/2005/8/layout/orgChart1"/>
    <dgm:cxn modelId="{1D444293-B9A0-4D5B-BFF3-23F30B519BCD}" type="presParOf" srcId="{2E17B524-ED7F-4752-A5B4-56455E4F0C1B}" destId="{7AB1589B-0668-4841-A986-A475B2DFEE7C}" srcOrd="1" destOrd="0" presId="urn:microsoft.com/office/officeart/2005/8/layout/orgChart1"/>
    <dgm:cxn modelId="{AFE369BA-FB0C-43A7-994D-9061D15603CE}" type="presParOf" srcId="{9132F740-2FD7-436E-B42B-8D2FF9BB89A5}" destId="{0BF41B26-FB49-4B34-9488-7C018C58D0BE}" srcOrd="1" destOrd="0" presId="urn:microsoft.com/office/officeart/2005/8/layout/orgChart1"/>
    <dgm:cxn modelId="{8295DC4D-1113-4EDB-B131-480BBBD9E6C7}" type="presParOf" srcId="{9132F740-2FD7-436E-B42B-8D2FF9BB89A5}" destId="{43E9FC26-5E6B-4BDC-BD07-2AA0E06DA87C}" srcOrd="2" destOrd="0" presId="urn:microsoft.com/office/officeart/2005/8/layout/orgChart1"/>
    <dgm:cxn modelId="{95E2C3E5-5FC9-40B5-B909-3E5782383380}" type="presParOf" srcId="{233780A7-9361-4966-A2B2-E4C384A2515D}" destId="{C4258756-0118-465F-B56D-288D8C1675C4}" srcOrd="8" destOrd="0" presId="urn:microsoft.com/office/officeart/2005/8/layout/orgChart1"/>
    <dgm:cxn modelId="{2411A976-D5F8-42C3-B752-60271565E846}" type="presParOf" srcId="{233780A7-9361-4966-A2B2-E4C384A2515D}" destId="{32044D35-A6C2-4E27-8A4E-ED81DCCE620C}" srcOrd="9" destOrd="0" presId="urn:microsoft.com/office/officeart/2005/8/layout/orgChart1"/>
    <dgm:cxn modelId="{B326F62B-F184-4608-B295-E6D5E02EB24D}" type="presParOf" srcId="{32044D35-A6C2-4E27-8A4E-ED81DCCE620C}" destId="{854CCC5C-9F6B-4011-A7FA-22569140B85A}" srcOrd="0" destOrd="0" presId="urn:microsoft.com/office/officeart/2005/8/layout/orgChart1"/>
    <dgm:cxn modelId="{AC789209-4DC4-4E88-B300-8C719F9FDF5E}" type="presParOf" srcId="{854CCC5C-9F6B-4011-A7FA-22569140B85A}" destId="{8D94948F-F0DC-4643-A9CF-A40F4BE74191}" srcOrd="0" destOrd="0" presId="urn:microsoft.com/office/officeart/2005/8/layout/orgChart1"/>
    <dgm:cxn modelId="{F434D632-9812-45A7-B231-35F4075C3A5C}" type="presParOf" srcId="{854CCC5C-9F6B-4011-A7FA-22569140B85A}" destId="{EBE35E43-8913-4C8D-A149-112CD34CD4BB}" srcOrd="1" destOrd="0" presId="urn:microsoft.com/office/officeart/2005/8/layout/orgChart1"/>
    <dgm:cxn modelId="{70F8A034-D7E6-458E-9BD1-6A594713DDFC}" type="presParOf" srcId="{32044D35-A6C2-4E27-8A4E-ED81DCCE620C}" destId="{71879E01-A0C2-46D2-83D1-4417923338F4}" srcOrd="1" destOrd="0" presId="urn:microsoft.com/office/officeart/2005/8/layout/orgChart1"/>
    <dgm:cxn modelId="{60ACEA67-2CBE-4DAF-B44B-33780109298B}" type="presParOf" srcId="{32044D35-A6C2-4E27-8A4E-ED81DCCE620C}" destId="{F5160607-4E35-46A0-94E4-7A6ACD0A4B48}" srcOrd="2" destOrd="0" presId="urn:microsoft.com/office/officeart/2005/8/layout/orgChart1"/>
    <dgm:cxn modelId="{38796D7F-AB61-47E9-AB4E-6A653F774975}" type="presParOf" srcId="{AEB706B5-5620-43C9-AD49-D9FE29E752E3}" destId="{44A644AD-528D-4DA0-99A7-0D809E255FBE}" srcOrd="2" destOrd="0" presId="urn:microsoft.com/office/officeart/2005/8/layout/orgChart1"/>
    <dgm:cxn modelId="{BCE11BD2-4419-4FEB-8DCC-B656BD634E87}" type="presParOf" srcId="{08FD8848-DEA6-4E6C-BC6C-719F0321FEAD}" destId="{548A7DCA-F98A-4274-A22A-8DFA25CC7D91}" srcOrd="2" destOrd="0" presId="urn:microsoft.com/office/officeart/2005/8/layout/orgChart1"/>
    <dgm:cxn modelId="{29E594D7-1346-4597-8FE5-90F3573CF9DF}" type="presParOf" srcId="{B6D740A2-B6A5-4E32-B8E3-CF264CC62E8B}" destId="{4E5B7CD9-4F8A-47D8-B26F-C286694865E9}" srcOrd="6" destOrd="0" presId="urn:microsoft.com/office/officeart/2005/8/layout/orgChart1"/>
    <dgm:cxn modelId="{9F77E4A2-6037-406F-AAA7-A193E259BBDC}" type="presParOf" srcId="{B6D740A2-B6A5-4E32-B8E3-CF264CC62E8B}" destId="{07B1F335-1342-4ABC-97F6-65C93CE634B9}" srcOrd="7" destOrd="0" presId="urn:microsoft.com/office/officeart/2005/8/layout/orgChart1"/>
    <dgm:cxn modelId="{7D7A05B5-CFF5-4D7E-B040-3EB51B003DE5}" type="presParOf" srcId="{07B1F335-1342-4ABC-97F6-65C93CE634B9}" destId="{8E54EE62-ACB7-439B-B4B5-D275B04368EB}" srcOrd="0" destOrd="0" presId="urn:microsoft.com/office/officeart/2005/8/layout/orgChart1"/>
    <dgm:cxn modelId="{9AF877DB-FC72-46D9-A1BF-6E97B19E461F}" type="presParOf" srcId="{8E54EE62-ACB7-439B-B4B5-D275B04368EB}" destId="{BD0D8597-4954-464A-9137-5512E808AE98}" srcOrd="0" destOrd="0" presId="urn:microsoft.com/office/officeart/2005/8/layout/orgChart1"/>
    <dgm:cxn modelId="{9F0AA7D8-6281-491A-8626-077B7856DCCD}" type="presParOf" srcId="{8E54EE62-ACB7-439B-B4B5-D275B04368EB}" destId="{A476D072-2BC2-4EC6-A34E-A774335C1F0D}" srcOrd="1" destOrd="0" presId="urn:microsoft.com/office/officeart/2005/8/layout/orgChart1"/>
    <dgm:cxn modelId="{038D1C08-57AE-4DF9-898C-EC48F4B3FA15}" type="presParOf" srcId="{07B1F335-1342-4ABC-97F6-65C93CE634B9}" destId="{108491E7-3783-47E6-A637-DF990560ED95}" srcOrd="1" destOrd="0" presId="urn:microsoft.com/office/officeart/2005/8/layout/orgChart1"/>
    <dgm:cxn modelId="{743D7CAE-3D49-48D9-A7E2-60EF66F2A05F}" type="presParOf" srcId="{108491E7-3783-47E6-A637-DF990560ED95}" destId="{BEE9CE1B-FBDF-488C-BBBF-C903A1712429}" srcOrd="0" destOrd="0" presId="urn:microsoft.com/office/officeart/2005/8/layout/orgChart1"/>
    <dgm:cxn modelId="{52D06D72-F216-47B3-9CD2-B9C88A181561}" type="presParOf" srcId="{108491E7-3783-47E6-A637-DF990560ED95}" destId="{D335D0F5-4BCC-4907-A48F-3F734190DA57}" srcOrd="1" destOrd="0" presId="urn:microsoft.com/office/officeart/2005/8/layout/orgChart1"/>
    <dgm:cxn modelId="{1EA4A9D8-6C8D-409D-A964-3DC3CE121411}" type="presParOf" srcId="{D335D0F5-4BCC-4907-A48F-3F734190DA57}" destId="{51A1BB91-9A92-4F29-B02C-1AE38D1BEA42}" srcOrd="0" destOrd="0" presId="urn:microsoft.com/office/officeart/2005/8/layout/orgChart1"/>
    <dgm:cxn modelId="{C92B986D-3513-47EB-855E-18617C37F29B}" type="presParOf" srcId="{51A1BB91-9A92-4F29-B02C-1AE38D1BEA42}" destId="{E977633A-8D2F-46AA-B620-517D751729A3}" srcOrd="0" destOrd="0" presId="urn:microsoft.com/office/officeart/2005/8/layout/orgChart1"/>
    <dgm:cxn modelId="{46B98BC7-6722-4C50-8F29-A83FD262AE22}" type="presParOf" srcId="{51A1BB91-9A92-4F29-B02C-1AE38D1BEA42}" destId="{8D27D191-8644-49BA-98E6-6FA23701DFA7}" srcOrd="1" destOrd="0" presId="urn:microsoft.com/office/officeart/2005/8/layout/orgChart1"/>
    <dgm:cxn modelId="{D4E497D7-CC7F-41E7-AF63-A684CC36CE23}" type="presParOf" srcId="{D335D0F5-4BCC-4907-A48F-3F734190DA57}" destId="{FBF90A3D-7A72-43D3-994E-78E7BA224773}" srcOrd="1" destOrd="0" presId="urn:microsoft.com/office/officeart/2005/8/layout/orgChart1"/>
    <dgm:cxn modelId="{AADEC4F9-0344-4EB9-A267-8737CC389564}" type="presParOf" srcId="{D335D0F5-4BCC-4907-A48F-3F734190DA57}" destId="{B47CDA4A-C60B-4F9E-B727-551FABFBC5FF}" srcOrd="2" destOrd="0" presId="urn:microsoft.com/office/officeart/2005/8/layout/orgChart1"/>
    <dgm:cxn modelId="{833516FC-8993-4361-9B01-067CA864D48C}" type="presParOf" srcId="{108491E7-3783-47E6-A637-DF990560ED95}" destId="{CD95EEBA-4BF7-4520-83FE-A489863ECD55}" srcOrd="2" destOrd="0" presId="urn:microsoft.com/office/officeart/2005/8/layout/orgChart1"/>
    <dgm:cxn modelId="{99142878-D540-4F2B-BFA9-F5C48A945D28}" type="presParOf" srcId="{108491E7-3783-47E6-A637-DF990560ED95}" destId="{067756A9-6146-4057-9640-970E423BB972}" srcOrd="3" destOrd="0" presId="urn:microsoft.com/office/officeart/2005/8/layout/orgChart1"/>
    <dgm:cxn modelId="{A78D8572-70FC-4D50-B4DA-236F79A8DE77}" type="presParOf" srcId="{067756A9-6146-4057-9640-970E423BB972}" destId="{C743B00B-C2CC-4300-8639-61EE5A934B04}" srcOrd="0" destOrd="0" presId="urn:microsoft.com/office/officeart/2005/8/layout/orgChart1"/>
    <dgm:cxn modelId="{A358AFC9-46B7-40E0-9230-78FAD06F4DA3}" type="presParOf" srcId="{C743B00B-C2CC-4300-8639-61EE5A934B04}" destId="{59B155D5-1202-4857-9A22-45B497605C67}" srcOrd="0" destOrd="0" presId="urn:microsoft.com/office/officeart/2005/8/layout/orgChart1"/>
    <dgm:cxn modelId="{343194EF-2900-42A7-9CB6-991AB2328FA1}" type="presParOf" srcId="{C743B00B-C2CC-4300-8639-61EE5A934B04}" destId="{C9F6B25C-5272-4DCA-848F-DC99B151118D}" srcOrd="1" destOrd="0" presId="urn:microsoft.com/office/officeart/2005/8/layout/orgChart1"/>
    <dgm:cxn modelId="{40A9F1FB-6AD0-4ADD-8BE0-D242D1266842}" type="presParOf" srcId="{067756A9-6146-4057-9640-970E423BB972}" destId="{7E922FA2-CEDD-4F16-9655-7882D20B1B25}" srcOrd="1" destOrd="0" presId="urn:microsoft.com/office/officeart/2005/8/layout/orgChart1"/>
    <dgm:cxn modelId="{777280D3-EE5C-4EBD-A4E9-EDCFF0C16DCD}" type="presParOf" srcId="{067756A9-6146-4057-9640-970E423BB972}" destId="{A6C7B3E4-6BF1-4FE9-9A23-DD674FD30F46}" srcOrd="2" destOrd="0" presId="urn:microsoft.com/office/officeart/2005/8/layout/orgChart1"/>
    <dgm:cxn modelId="{94109BCB-DA0A-47E0-A576-ED8E0B6BE2D3}" type="presParOf" srcId="{07B1F335-1342-4ABC-97F6-65C93CE634B9}" destId="{058430AC-12E4-4C21-8DD2-08F57DE1829C}" srcOrd="2" destOrd="0" presId="urn:microsoft.com/office/officeart/2005/8/layout/orgChart1"/>
    <dgm:cxn modelId="{945CA132-B8DA-438D-835E-56C7658B6FF2}" type="presParOf" srcId="{C79206D3-F652-420C-A5E7-0302DE18D0A7}" destId="{1429D122-B0FE-43AE-941E-A12B7250D17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2E1448-AF65-47EE-BF2B-A45B7627613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B3DB6B3-90E0-4C5B-9D2A-2057A0966D93}">
      <dgm:prSet phldrT="[Text]"/>
      <dgm:spPr/>
      <dgm:t>
        <a:bodyPr/>
        <a:lstStyle/>
        <a:p>
          <a:r>
            <a:rPr lang="en-US" dirty="0"/>
            <a:t>Main Menu</a:t>
          </a:r>
        </a:p>
      </dgm:t>
    </dgm:pt>
    <dgm:pt modelId="{D37435AA-3940-4D87-A6CF-52E8D975A4C9}" type="parTrans" cxnId="{5E1F7D6C-784F-42C8-B7AD-953E1BE561D2}">
      <dgm:prSet/>
      <dgm:spPr/>
      <dgm:t>
        <a:bodyPr/>
        <a:lstStyle/>
        <a:p>
          <a:endParaRPr lang="en-US"/>
        </a:p>
      </dgm:t>
    </dgm:pt>
    <dgm:pt modelId="{F33B75A3-7CBA-468A-98D6-048890171AEE}" type="sibTrans" cxnId="{5E1F7D6C-784F-42C8-B7AD-953E1BE561D2}">
      <dgm:prSet/>
      <dgm:spPr/>
      <dgm:t>
        <a:bodyPr/>
        <a:lstStyle/>
        <a:p>
          <a:endParaRPr lang="en-US"/>
        </a:p>
      </dgm:t>
    </dgm:pt>
    <dgm:pt modelId="{A329BD1F-BB2E-40A6-A427-6047F97FB041}">
      <dgm:prSet phldrT="[Text]"/>
      <dgm:spPr/>
      <dgm:t>
        <a:bodyPr/>
        <a:lstStyle/>
        <a:p>
          <a:r>
            <a:rPr lang="en-US" dirty="0"/>
            <a:t>Budget Menu</a:t>
          </a:r>
        </a:p>
      </dgm:t>
    </dgm:pt>
    <dgm:pt modelId="{1FBE078D-729D-44A3-8036-EED0F1EA066D}" type="parTrans" cxnId="{36569BF8-BC30-47D8-AA78-AF5D8174A246}">
      <dgm:prSet/>
      <dgm:spPr/>
      <dgm:t>
        <a:bodyPr/>
        <a:lstStyle/>
        <a:p>
          <a:endParaRPr lang="en-US"/>
        </a:p>
      </dgm:t>
    </dgm:pt>
    <dgm:pt modelId="{38E609FB-A0CE-4371-81F6-3277FFCD3D3A}" type="sibTrans" cxnId="{36569BF8-BC30-47D8-AA78-AF5D8174A246}">
      <dgm:prSet/>
      <dgm:spPr/>
      <dgm:t>
        <a:bodyPr/>
        <a:lstStyle/>
        <a:p>
          <a:endParaRPr lang="en-US"/>
        </a:p>
      </dgm:t>
    </dgm:pt>
    <dgm:pt modelId="{6159223A-3093-469B-A7A0-B52506BC5913}">
      <dgm:prSet phldrT="[Text]"/>
      <dgm:spPr/>
      <dgm:t>
        <a:bodyPr/>
        <a:lstStyle/>
        <a:p>
          <a:r>
            <a:rPr lang="en-US" dirty="0"/>
            <a:t>View Current Budget</a:t>
          </a:r>
        </a:p>
      </dgm:t>
    </dgm:pt>
    <dgm:pt modelId="{955EC589-7F5F-4AAB-8D54-478A15165F4C}" type="parTrans" cxnId="{60073B9A-1BC5-4E1F-9D5F-7EFF7505AD00}">
      <dgm:prSet/>
      <dgm:spPr/>
      <dgm:t>
        <a:bodyPr/>
        <a:lstStyle/>
        <a:p>
          <a:endParaRPr lang="en-US"/>
        </a:p>
      </dgm:t>
    </dgm:pt>
    <dgm:pt modelId="{3BE8C220-3928-491C-ABA4-402F24E2CFD3}" type="sibTrans" cxnId="{60073B9A-1BC5-4E1F-9D5F-7EFF7505AD00}">
      <dgm:prSet/>
      <dgm:spPr/>
      <dgm:t>
        <a:bodyPr/>
        <a:lstStyle/>
        <a:p>
          <a:endParaRPr lang="en-US"/>
        </a:p>
      </dgm:t>
    </dgm:pt>
    <dgm:pt modelId="{8D932F7A-C07A-48D5-8527-B463C38548B1}">
      <dgm:prSet phldrT="[Text]"/>
      <dgm:spPr/>
      <dgm:t>
        <a:bodyPr/>
        <a:lstStyle/>
        <a:p>
          <a:r>
            <a:rPr lang="en-US" dirty="0"/>
            <a:t>View a Different Budget</a:t>
          </a:r>
        </a:p>
      </dgm:t>
    </dgm:pt>
    <dgm:pt modelId="{3F95FE79-6165-4085-80C3-4F4D83EE61FC}" type="parTrans" cxnId="{56A3684B-61EA-45F8-9BC1-6A3039313917}">
      <dgm:prSet/>
      <dgm:spPr/>
      <dgm:t>
        <a:bodyPr/>
        <a:lstStyle/>
        <a:p>
          <a:endParaRPr lang="en-US"/>
        </a:p>
      </dgm:t>
    </dgm:pt>
    <dgm:pt modelId="{6CDF4C22-24CC-4064-943A-4F3AEBBC591D}" type="sibTrans" cxnId="{56A3684B-61EA-45F8-9BC1-6A3039313917}">
      <dgm:prSet/>
      <dgm:spPr/>
      <dgm:t>
        <a:bodyPr/>
        <a:lstStyle/>
        <a:p>
          <a:endParaRPr lang="en-US"/>
        </a:p>
      </dgm:t>
    </dgm:pt>
    <dgm:pt modelId="{6725665E-B727-46E2-BBB7-C328EFBB7616}">
      <dgm:prSet phldrT="[Text]"/>
      <dgm:spPr/>
      <dgm:t>
        <a:bodyPr/>
        <a:lstStyle/>
        <a:p>
          <a:r>
            <a:rPr lang="en-US" dirty="0"/>
            <a:t>Add a New Budget</a:t>
          </a:r>
        </a:p>
      </dgm:t>
    </dgm:pt>
    <dgm:pt modelId="{DC842C95-BB4F-49D7-99E6-C042B36F13C4}" type="parTrans" cxnId="{28EC5EDB-38D5-42A4-86D6-57C607B300A9}">
      <dgm:prSet/>
      <dgm:spPr/>
      <dgm:t>
        <a:bodyPr/>
        <a:lstStyle/>
        <a:p>
          <a:endParaRPr lang="en-US"/>
        </a:p>
      </dgm:t>
    </dgm:pt>
    <dgm:pt modelId="{C91A47A6-F9BB-44A0-A492-814714B35195}" type="sibTrans" cxnId="{28EC5EDB-38D5-42A4-86D6-57C607B300A9}">
      <dgm:prSet/>
      <dgm:spPr/>
      <dgm:t>
        <a:bodyPr/>
        <a:lstStyle/>
        <a:p>
          <a:endParaRPr lang="en-US"/>
        </a:p>
      </dgm:t>
    </dgm:pt>
    <dgm:pt modelId="{65B6A13F-3CAA-4CFE-96BC-14233AB2111A}">
      <dgm:prSet phldrT="[Text]"/>
      <dgm:spPr/>
      <dgm:t>
        <a:bodyPr/>
        <a:lstStyle/>
        <a:p>
          <a:r>
            <a:rPr lang="en-US" dirty="0"/>
            <a:t>Edit a Budget</a:t>
          </a:r>
        </a:p>
      </dgm:t>
    </dgm:pt>
    <dgm:pt modelId="{6BCD8610-8710-46A6-AA20-2748482C3E4A}" type="parTrans" cxnId="{E3FAAF0F-03BB-44FB-9253-43B03AE6CDE4}">
      <dgm:prSet/>
      <dgm:spPr/>
      <dgm:t>
        <a:bodyPr/>
        <a:lstStyle/>
        <a:p>
          <a:endParaRPr lang="en-US"/>
        </a:p>
      </dgm:t>
    </dgm:pt>
    <dgm:pt modelId="{417C92D9-4806-4896-9933-E482289A2823}" type="sibTrans" cxnId="{E3FAAF0F-03BB-44FB-9253-43B03AE6CDE4}">
      <dgm:prSet/>
      <dgm:spPr/>
      <dgm:t>
        <a:bodyPr/>
        <a:lstStyle/>
        <a:p>
          <a:endParaRPr lang="en-US"/>
        </a:p>
      </dgm:t>
    </dgm:pt>
    <dgm:pt modelId="{C1DD4826-4971-457B-A0B7-8885AD658959}">
      <dgm:prSet phldrT="[Text]"/>
      <dgm:spPr/>
      <dgm:t>
        <a:bodyPr/>
        <a:lstStyle/>
        <a:p>
          <a:r>
            <a:rPr lang="en-US" dirty="0"/>
            <a:t>Display Budget List</a:t>
          </a:r>
        </a:p>
      </dgm:t>
    </dgm:pt>
    <dgm:pt modelId="{74B19881-8869-43E6-AC1B-A9FB67FEDE64}" type="parTrans" cxnId="{4DB9135E-1A59-4AA3-B0B0-DB7DCF3614BF}">
      <dgm:prSet/>
      <dgm:spPr/>
      <dgm:t>
        <a:bodyPr/>
        <a:lstStyle/>
        <a:p>
          <a:endParaRPr lang="en-US"/>
        </a:p>
      </dgm:t>
    </dgm:pt>
    <dgm:pt modelId="{3E65D50B-8D70-4F19-A064-B898ECDAD58E}" type="sibTrans" cxnId="{4DB9135E-1A59-4AA3-B0B0-DB7DCF3614BF}">
      <dgm:prSet/>
      <dgm:spPr/>
      <dgm:t>
        <a:bodyPr/>
        <a:lstStyle/>
        <a:p>
          <a:endParaRPr lang="en-US"/>
        </a:p>
      </dgm:t>
    </dgm:pt>
    <dgm:pt modelId="{09C40705-9545-41EA-886F-998E26596DDB}">
      <dgm:prSet phldrT="[Text]"/>
      <dgm:spPr/>
      <dgm:t>
        <a:bodyPr/>
        <a:lstStyle/>
        <a:p>
          <a:r>
            <a:rPr lang="en-US" dirty="0"/>
            <a:t>Display Budget List</a:t>
          </a:r>
        </a:p>
      </dgm:t>
    </dgm:pt>
    <dgm:pt modelId="{C6425FEE-2F32-4A4D-8B7F-1E1F4F813F27}" type="parTrans" cxnId="{64FA2D8C-369F-492D-A255-39C1D15AC8FD}">
      <dgm:prSet/>
      <dgm:spPr/>
      <dgm:t>
        <a:bodyPr/>
        <a:lstStyle/>
        <a:p>
          <a:endParaRPr lang="en-US"/>
        </a:p>
      </dgm:t>
    </dgm:pt>
    <dgm:pt modelId="{F91008F6-275A-42A9-8C76-F1F4B3937FBD}" type="sibTrans" cxnId="{64FA2D8C-369F-492D-A255-39C1D15AC8FD}">
      <dgm:prSet/>
      <dgm:spPr/>
      <dgm:t>
        <a:bodyPr/>
        <a:lstStyle/>
        <a:p>
          <a:endParaRPr lang="en-US"/>
        </a:p>
      </dgm:t>
    </dgm:pt>
    <dgm:pt modelId="{8A30B473-3AC4-4ACC-B87F-B27BBA9841D7}" type="pres">
      <dgm:prSet presAssocID="{602E1448-AF65-47EE-BF2B-A45B76276135}" presName="hierChild1" presStyleCnt="0">
        <dgm:presLayoutVars>
          <dgm:orgChart val="1"/>
          <dgm:chPref val="1"/>
          <dgm:dir/>
          <dgm:animOne val="branch"/>
          <dgm:animLvl val="lvl"/>
          <dgm:resizeHandles/>
        </dgm:presLayoutVars>
      </dgm:prSet>
      <dgm:spPr/>
    </dgm:pt>
    <dgm:pt modelId="{457D464D-D7A4-47DA-B4C3-C7EE611A3156}" type="pres">
      <dgm:prSet presAssocID="{5B3DB6B3-90E0-4C5B-9D2A-2057A0966D93}" presName="hierRoot1" presStyleCnt="0">
        <dgm:presLayoutVars>
          <dgm:hierBranch val="init"/>
        </dgm:presLayoutVars>
      </dgm:prSet>
      <dgm:spPr/>
    </dgm:pt>
    <dgm:pt modelId="{09B25273-6D19-439B-8C83-A8212F1D3E50}" type="pres">
      <dgm:prSet presAssocID="{5B3DB6B3-90E0-4C5B-9D2A-2057A0966D93}" presName="rootComposite1" presStyleCnt="0"/>
      <dgm:spPr/>
    </dgm:pt>
    <dgm:pt modelId="{436C470C-BE20-47CD-A217-865BA9F52E52}" type="pres">
      <dgm:prSet presAssocID="{5B3DB6B3-90E0-4C5B-9D2A-2057A0966D93}" presName="rootText1" presStyleLbl="node0" presStyleIdx="0" presStyleCnt="1">
        <dgm:presLayoutVars>
          <dgm:chPref val="3"/>
        </dgm:presLayoutVars>
      </dgm:prSet>
      <dgm:spPr/>
    </dgm:pt>
    <dgm:pt modelId="{3EA1D14B-C16B-4A48-879B-DE766A711FF6}" type="pres">
      <dgm:prSet presAssocID="{5B3DB6B3-90E0-4C5B-9D2A-2057A0966D93}" presName="rootConnector1" presStyleLbl="node1" presStyleIdx="0" presStyleCnt="0"/>
      <dgm:spPr/>
    </dgm:pt>
    <dgm:pt modelId="{37A317DB-184E-4792-A454-C63E9AFAE36B}" type="pres">
      <dgm:prSet presAssocID="{5B3DB6B3-90E0-4C5B-9D2A-2057A0966D93}" presName="hierChild2" presStyleCnt="0"/>
      <dgm:spPr/>
    </dgm:pt>
    <dgm:pt modelId="{1F7D40EA-F599-4330-8B0C-246A84C4796D}" type="pres">
      <dgm:prSet presAssocID="{1FBE078D-729D-44A3-8036-EED0F1EA066D}" presName="Name37" presStyleLbl="parChTrans1D2" presStyleIdx="0" presStyleCnt="1"/>
      <dgm:spPr/>
    </dgm:pt>
    <dgm:pt modelId="{05FBD869-6E55-40CA-B78E-341C2441687B}" type="pres">
      <dgm:prSet presAssocID="{A329BD1F-BB2E-40A6-A427-6047F97FB041}" presName="hierRoot2" presStyleCnt="0">
        <dgm:presLayoutVars>
          <dgm:hierBranch val="init"/>
        </dgm:presLayoutVars>
      </dgm:prSet>
      <dgm:spPr/>
    </dgm:pt>
    <dgm:pt modelId="{EBEC0A37-C38C-4F37-B103-577A90C005C3}" type="pres">
      <dgm:prSet presAssocID="{A329BD1F-BB2E-40A6-A427-6047F97FB041}" presName="rootComposite" presStyleCnt="0"/>
      <dgm:spPr/>
    </dgm:pt>
    <dgm:pt modelId="{38BC3C76-0004-4C36-A667-3EAEB00DEC85}" type="pres">
      <dgm:prSet presAssocID="{A329BD1F-BB2E-40A6-A427-6047F97FB041}" presName="rootText" presStyleLbl="node2" presStyleIdx="0" presStyleCnt="1">
        <dgm:presLayoutVars>
          <dgm:chPref val="3"/>
        </dgm:presLayoutVars>
      </dgm:prSet>
      <dgm:spPr/>
    </dgm:pt>
    <dgm:pt modelId="{6117E283-C3B5-4CB4-8045-A8B14BA419C0}" type="pres">
      <dgm:prSet presAssocID="{A329BD1F-BB2E-40A6-A427-6047F97FB041}" presName="rootConnector" presStyleLbl="node2" presStyleIdx="0" presStyleCnt="1"/>
      <dgm:spPr/>
    </dgm:pt>
    <dgm:pt modelId="{7AE6325B-64C3-4D12-8914-A23228CA5A84}" type="pres">
      <dgm:prSet presAssocID="{A329BD1F-BB2E-40A6-A427-6047F97FB041}" presName="hierChild4" presStyleCnt="0"/>
      <dgm:spPr/>
    </dgm:pt>
    <dgm:pt modelId="{A15276F7-C82D-48A8-B0A6-5E01697C9EFE}" type="pres">
      <dgm:prSet presAssocID="{955EC589-7F5F-4AAB-8D54-478A15165F4C}" presName="Name37" presStyleLbl="parChTrans1D3" presStyleIdx="0" presStyleCnt="4"/>
      <dgm:spPr/>
    </dgm:pt>
    <dgm:pt modelId="{833751B4-5F73-4D82-9AD5-50FB398B541C}" type="pres">
      <dgm:prSet presAssocID="{6159223A-3093-469B-A7A0-B52506BC5913}" presName="hierRoot2" presStyleCnt="0">
        <dgm:presLayoutVars>
          <dgm:hierBranch val="init"/>
        </dgm:presLayoutVars>
      </dgm:prSet>
      <dgm:spPr/>
    </dgm:pt>
    <dgm:pt modelId="{D350567B-994A-48D0-B594-298684AE96FB}" type="pres">
      <dgm:prSet presAssocID="{6159223A-3093-469B-A7A0-B52506BC5913}" presName="rootComposite" presStyleCnt="0"/>
      <dgm:spPr/>
    </dgm:pt>
    <dgm:pt modelId="{8858C24A-2EBE-497E-9AEC-11332A02A054}" type="pres">
      <dgm:prSet presAssocID="{6159223A-3093-469B-A7A0-B52506BC5913}" presName="rootText" presStyleLbl="node3" presStyleIdx="0" presStyleCnt="4">
        <dgm:presLayoutVars>
          <dgm:chPref val="3"/>
        </dgm:presLayoutVars>
      </dgm:prSet>
      <dgm:spPr/>
    </dgm:pt>
    <dgm:pt modelId="{2F268E52-732A-464E-9E3C-A61B2E6353DB}" type="pres">
      <dgm:prSet presAssocID="{6159223A-3093-469B-A7A0-B52506BC5913}" presName="rootConnector" presStyleLbl="node3" presStyleIdx="0" presStyleCnt="4"/>
      <dgm:spPr/>
    </dgm:pt>
    <dgm:pt modelId="{E8311F73-8D95-45F6-8FE0-FCCC3AF58CDD}" type="pres">
      <dgm:prSet presAssocID="{6159223A-3093-469B-A7A0-B52506BC5913}" presName="hierChild4" presStyleCnt="0"/>
      <dgm:spPr/>
    </dgm:pt>
    <dgm:pt modelId="{8D1D371C-4FD9-4CB1-AA6F-39984A11DDB9}" type="pres">
      <dgm:prSet presAssocID="{6159223A-3093-469B-A7A0-B52506BC5913}" presName="hierChild5" presStyleCnt="0"/>
      <dgm:spPr/>
    </dgm:pt>
    <dgm:pt modelId="{D2921409-5ABE-4B9D-A5BC-FDE4A9314B6B}" type="pres">
      <dgm:prSet presAssocID="{3F95FE79-6165-4085-80C3-4F4D83EE61FC}" presName="Name37" presStyleLbl="parChTrans1D3" presStyleIdx="1" presStyleCnt="4"/>
      <dgm:spPr/>
    </dgm:pt>
    <dgm:pt modelId="{19FAD341-B771-4955-A716-E3233F9DE160}" type="pres">
      <dgm:prSet presAssocID="{8D932F7A-C07A-48D5-8527-B463C38548B1}" presName="hierRoot2" presStyleCnt="0">
        <dgm:presLayoutVars>
          <dgm:hierBranch val="init"/>
        </dgm:presLayoutVars>
      </dgm:prSet>
      <dgm:spPr/>
    </dgm:pt>
    <dgm:pt modelId="{3226B47D-8595-4D02-BF4B-314655B5F5F4}" type="pres">
      <dgm:prSet presAssocID="{8D932F7A-C07A-48D5-8527-B463C38548B1}" presName="rootComposite" presStyleCnt="0"/>
      <dgm:spPr/>
    </dgm:pt>
    <dgm:pt modelId="{2236F386-73B6-42AE-A7CB-B9C5404FB2E0}" type="pres">
      <dgm:prSet presAssocID="{8D932F7A-C07A-48D5-8527-B463C38548B1}" presName="rootText" presStyleLbl="node3" presStyleIdx="1" presStyleCnt="4">
        <dgm:presLayoutVars>
          <dgm:chPref val="3"/>
        </dgm:presLayoutVars>
      </dgm:prSet>
      <dgm:spPr/>
    </dgm:pt>
    <dgm:pt modelId="{02CB5C7F-639F-4525-B6C2-F7EA73D2B2E5}" type="pres">
      <dgm:prSet presAssocID="{8D932F7A-C07A-48D5-8527-B463C38548B1}" presName="rootConnector" presStyleLbl="node3" presStyleIdx="1" presStyleCnt="4"/>
      <dgm:spPr/>
    </dgm:pt>
    <dgm:pt modelId="{D787D133-DC16-4860-BF70-631E2509B0FA}" type="pres">
      <dgm:prSet presAssocID="{8D932F7A-C07A-48D5-8527-B463C38548B1}" presName="hierChild4" presStyleCnt="0"/>
      <dgm:spPr/>
    </dgm:pt>
    <dgm:pt modelId="{3317001E-0264-47EF-A64D-F7CF231795AF}" type="pres">
      <dgm:prSet presAssocID="{74B19881-8869-43E6-AC1B-A9FB67FEDE64}" presName="Name37" presStyleLbl="parChTrans1D4" presStyleIdx="0" presStyleCnt="2"/>
      <dgm:spPr/>
    </dgm:pt>
    <dgm:pt modelId="{5CADE089-04EC-421C-AFDB-358AE2A61F8B}" type="pres">
      <dgm:prSet presAssocID="{C1DD4826-4971-457B-A0B7-8885AD658959}" presName="hierRoot2" presStyleCnt="0">
        <dgm:presLayoutVars>
          <dgm:hierBranch val="init"/>
        </dgm:presLayoutVars>
      </dgm:prSet>
      <dgm:spPr/>
    </dgm:pt>
    <dgm:pt modelId="{B2FD819D-9D48-44A1-AB21-ED5290A209B7}" type="pres">
      <dgm:prSet presAssocID="{C1DD4826-4971-457B-A0B7-8885AD658959}" presName="rootComposite" presStyleCnt="0"/>
      <dgm:spPr/>
    </dgm:pt>
    <dgm:pt modelId="{00867EBB-3204-46F2-8464-46D1A17C2372}" type="pres">
      <dgm:prSet presAssocID="{C1DD4826-4971-457B-A0B7-8885AD658959}" presName="rootText" presStyleLbl="node4" presStyleIdx="0" presStyleCnt="2">
        <dgm:presLayoutVars>
          <dgm:chPref val="3"/>
        </dgm:presLayoutVars>
      </dgm:prSet>
      <dgm:spPr/>
    </dgm:pt>
    <dgm:pt modelId="{74BCA7BA-C29D-455D-BD52-9EA2C3109158}" type="pres">
      <dgm:prSet presAssocID="{C1DD4826-4971-457B-A0B7-8885AD658959}" presName="rootConnector" presStyleLbl="node4" presStyleIdx="0" presStyleCnt="2"/>
      <dgm:spPr/>
    </dgm:pt>
    <dgm:pt modelId="{CF8E60D1-445E-4DBE-983C-EBD0840D59EC}" type="pres">
      <dgm:prSet presAssocID="{C1DD4826-4971-457B-A0B7-8885AD658959}" presName="hierChild4" presStyleCnt="0"/>
      <dgm:spPr/>
    </dgm:pt>
    <dgm:pt modelId="{CB178A92-A9B3-4D3E-A819-90612B61FF93}" type="pres">
      <dgm:prSet presAssocID="{C1DD4826-4971-457B-A0B7-8885AD658959}" presName="hierChild5" presStyleCnt="0"/>
      <dgm:spPr/>
    </dgm:pt>
    <dgm:pt modelId="{509D13D0-9E11-4B51-ADF2-CD5274226AD9}" type="pres">
      <dgm:prSet presAssocID="{8D932F7A-C07A-48D5-8527-B463C38548B1}" presName="hierChild5" presStyleCnt="0"/>
      <dgm:spPr/>
    </dgm:pt>
    <dgm:pt modelId="{B9A3400D-9E27-4DF7-A509-55588B79E91D}" type="pres">
      <dgm:prSet presAssocID="{DC842C95-BB4F-49D7-99E6-C042B36F13C4}" presName="Name37" presStyleLbl="parChTrans1D3" presStyleIdx="2" presStyleCnt="4"/>
      <dgm:spPr/>
    </dgm:pt>
    <dgm:pt modelId="{AA3FC29A-3EF9-4772-8A38-9840C357A3F5}" type="pres">
      <dgm:prSet presAssocID="{6725665E-B727-46E2-BBB7-C328EFBB7616}" presName="hierRoot2" presStyleCnt="0">
        <dgm:presLayoutVars>
          <dgm:hierBranch val="init"/>
        </dgm:presLayoutVars>
      </dgm:prSet>
      <dgm:spPr/>
    </dgm:pt>
    <dgm:pt modelId="{CC56D653-9B1C-471A-99D4-2755B7DAEFAD}" type="pres">
      <dgm:prSet presAssocID="{6725665E-B727-46E2-BBB7-C328EFBB7616}" presName="rootComposite" presStyleCnt="0"/>
      <dgm:spPr/>
    </dgm:pt>
    <dgm:pt modelId="{19E21376-C27A-4A43-89D1-80ED5B59D88B}" type="pres">
      <dgm:prSet presAssocID="{6725665E-B727-46E2-BBB7-C328EFBB7616}" presName="rootText" presStyleLbl="node3" presStyleIdx="2" presStyleCnt="4">
        <dgm:presLayoutVars>
          <dgm:chPref val="3"/>
        </dgm:presLayoutVars>
      </dgm:prSet>
      <dgm:spPr/>
    </dgm:pt>
    <dgm:pt modelId="{6E244F96-6ED0-4F59-B754-D1B96D065A89}" type="pres">
      <dgm:prSet presAssocID="{6725665E-B727-46E2-BBB7-C328EFBB7616}" presName="rootConnector" presStyleLbl="node3" presStyleIdx="2" presStyleCnt="4"/>
      <dgm:spPr/>
    </dgm:pt>
    <dgm:pt modelId="{CD2F4867-0A4B-4830-96D5-0341B2B61AA4}" type="pres">
      <dgm:prSet presAssocID="{6725665E-B727-46E2-BBB7-C328EFBB7616}" presName="hierChild4" presStyleCnt="0"/>
      <dgm:spPr/>
    </dgm:pt>
    <dgm:pt modelId="{3F2774CB-804C-47C0-BCD6-C43CD982FAA0}" type="pres">
      <dgm:prSet presAssocID="{6725665E-B727-46E2-BBB7-C328EFBB7616}" presName="hierChild5" presStyleCnt="0"/>
      <dgm:spPr/>
    </dgm:pt>
    <dgm:pt modelId="{33D76617-8902-491B-BD9D-C8DD14B5C8C5}" type="pres">
      <dgm:prSet presAssocID="{6BCD8610-8710-46A6-AA20-2748482C3E4A}" presName="Name37" presStyleLbl="parChTrans1D3" presStyleIdx="3" presStyleCnt="4"/>
      <dgm:spPr/>
    </dgm:pt>
    <dgm:pt modelId="{5A143C49-EBBA-40CC-BA2F-B0F852217052}" type="pres">
      <dgm:prSet presAssocID="{65B6A13F-3CAA-4CFE-96BC-14233AB2111A}" presName="hierRoot2" presStyleCnt="0">
        <dgm:presLayoutVars>
          <dgm:hierBranch val="init"/>
        </dgm:presLayoutVars>
      </dgm:prSet>
      <dgm:spPr/>
    </dgm:pt>
    <dgm:pt modelId="{3D4208D3-5590-414C-B3C2-E541187D51D2}" type="pres">
      <dgm:prSet presAssocID="{65B6A13F-3CAA-4CFE-96BC-14233AB2111A}" presName="rootComposite" presStyleCnt="0"/>
      <dgm:spPr/>
    </dgm:pt>
    <dgm:pt modelId="{CDE1499D-883F-4B30-A6D0-620F3D4D8C46}" type="pres">
      <dgm:prSet presAssocID="{65B6A13F-3CAA-4CFE-96BC-14233AB2111A}" presName="rootText" presStyleLbl="node3" presStyleIdx="3" presStyleCnt="4">
        <dgm:presLayoutVars>
          <dgm:chPref val="3"/>
        </dgm:presLayoutVars>
      </dgm:prSet>
      <dgm:spPr/>
    </dgm:pt>
    <dgm:pt modelId="{C54B62BB-5553-4CE9-B6F2-8AE4CE3D8A59}" type="pres">
      <dgm:prSet presAssocID="{65B6A13F-3CAA-4CFE-96BC-14233AB2111A}" presName="rootConnector" presStyleLbl="node3" presStyleIdx="3" presStyleCnt="4"/>
      <dgm:spPr/>
    </dgm:pt>
    <dgm:pt modelId="{817CD830-2351-41CF-9B55-FA68EF16E881}" type="pres">
      <dgm:prSet presAssocID="{65B6A13F-3CAA-4CFE-96BC-14233AB2111A}" presName="hierChild4" presStyleCnt="0"/>
      <dgm:spPr/>
    </dgm:pt>
    <dgm:pt modelId="{C2AD7B21-78F7-4E40-A169-C80DE6BF4C11}" type="pres">
      <dgm:prSet presAssocID="{C6425FEE-2F32-4A4D-8B7F-1E1F4F813F27}" presName="Name37" presStyleLbl="parChTrans1D4" presStyleIdx="1" presStyleCnt="2"/>
      <dgm:spPr/>
    </dgm:pt>
    <dgm:pt modelId="{71570232-0870-4555-81EB-6340030FCFE8}" type="pres">
      <dgm:prSet presAssocID="{09C40705-9545-41EA-886F-998E26596DDB}" presName="hierRoot2" presStyleCnt="0">
        <dgm:presLayoutVars>
          <dgm:hierBranch val="init"/>
        </dgm:presLayoutVars>
      </dgm:prSet>
      <dgm:spPr/>
    </dgm:pt>
    <dgm:pt modelId="{7291974C-D9C6-48BE-B4A6-E17866D97CCA}" type="pres">
      <dgm:prSet presAssocID="{09C40705-9545-41EA-886F-998E26596DDB}" presName="rootComposite" presStyleCnt="0"/>
      <dgm:spPr/>
    </dgm:pt>
    <dgm:pt modelId="{177C159F-22A3-4893-8DB7-96EEE71C6DC3}" type="pres">
      <dgm:prSet presAssocID="{09C40705-9545-41EA-886F-998E26596DDB}" presName="rootText" presStyleLbl="node4" presStyleIdx="1" presStyleCnt="2">
        <dgm:presLayoutVars>
          <dgm:chPref val="3"/>
        </dgm:presLayoutVars>
      </dgm:prSet>
      <dgm:spPr/>
    </dgm:pt>
    <dgm:pt modelId="{527F76DA-1F57-4A45-B5B2-96E753F52DA4}" type="pres">
      <dgm:prSet presAssocID="{09C40705-9545-41EA-886F-998E26596DDB}" presName="rootConnector" presStyleLbl="node4" presStyleIdx="1" presStyleCnt="2"/>
      <dgm:spPr/>
    </dgm:pt>
    <dgm:pt modelId="{CE497830-94C9-47D1-BF7B-B895EA1FEC27}" type="pres">
      <dgm:prSet presAssocID="{09C40705-9545-41EA-886F-998E26596DDB}" presName="hierChild4" presStyleCnt="0"/>
      <dgm:spPr/>
    </dgm:pt>
    <dgm:pt modelId="{659FCFD8-F760-46F4-B2ED-A4CE870CF598}" type="pres">
      <dgm:prSet presAssocID="{09C40705-9545-41EA-886F-998E26596DDB}" presName="hierChild5" presStyleCnt="0"/>
      <dgm:spPr/>
    </dgm:pt>
    <dgm:pt modelId="{FC7EFC79-FC18-41F7-9A68-0FF4AD537453}" type="pres">
      <dgm:prSet presAssocID="{65B6A13F-3CAA-4CFE-96BC-14233AB2111A}" presName="hierChild5" presStyleCnt="0"/>
      <dgm:spPr/>
    </dgm:pt>
    <dgm:pt modelId="{79CB0FE1-1EA3-4815-A9FA-7FC14242C275}" type="pres">
      <dgm:prSet presAssocID="{A329BD1F-BB2E-40A6-A427-6047F97FB041}" presName="hierChild5" presStyleCnt="0"/>
      <dgm:spPr/>
    </dgm:pt>
    <dgm:pt modelId="{CB23CDC5-7E0B-40E3-A6A2-B7E0238BE017}" type="pres">
      <dgm:prSet presAssocID="{5B3DB6B3-90E0-4C5B-9D2A-2057A0966D93}" presName="hierChild3" presStyleCnt="0"/>
      <dgm:spPr/>
    </dgm:pt>
  </dgm:ptLst>
  <dgm:cxnLst>
    <dgm:cxn modelId="{BD1B4B0B-3396-4993-AE0E-7641EC328F03}" type="presOf" srcId="{74B19881-8869-43E6-AC1B-A9FB67FEDE64}" destId="{3317001E-0264-47EF-A64D-F7CF231795AF}" srcOrd="0" destOrd="0" presId="urn:microsoft.com/office/officeart/2005/8/layout/orgChart1"/>
    <dgm:cxn modelId="{E3FAAF0F-03BB-44FB-9253-43B03AE6CDE4}" srcId="{A329BD1F-BB2E-40A6-A427-6047F97FB041}" destId="{65B6A13F-3CAA-4CFE-96BC-14233AB2111A}" srcOrd="3" destOrd="0" parTransId="{6BCD8610-8710-46A6-AA20-2748482C3E4A}" sibTransId="{417C92D9-4806-4896-9933-E482289A2823}"/>
    <dgm:cxn modelId="{07D5581C-D9F7-41FB-8A17-66128F85ABC5}" type="presOf" srcId="{09C40705-9545-41EA-886F-998E26596DDB}" destId="{177C159F-22A3-4893-8DB7-96EEE71C6DC3}" srcOrd="0" destOrd="0" presId="urn:microsoft.com/office/officeart/2005/8/layout/orgChart1"/>
    <dgm:cxn modelId="{B397BE2A-9DB0-42A6-83E3-C658BE2A94C7}" type="presOf" srcId="{65B6A13F-3CAA-4CFE-96BC-14233AB2111A}" destId="{C54B62BB-5553-4CE9-B6F2-8AE4CE3D8A59}" srcOrd="1" destOrd="0" presId="urn:microsoft.com/office/officeart/2005/8/layout/orgChart1"/>
    <dgm:cxn modelId="{235CE52C-EBB7-45D3-8035-1CCFD188BEDA}" type="presOf" srcId="{6BCD8610-8710-46A6-AA20-2748482C3E4A}" destId="{33D76617-8902-491B-BD9D-C8DD14B5C8C5}" srcOrd="0" destOrd="0" presId="urn:microsoft.com/office/officeart/2005/8/layout/orgChart1"/>
    <dgm:cxn modelId="{84184F30-2C0D-404C-BFFF-814CA0C17BB3}" type="presOf" srcId="{6725665E-B727-46E2-BBB7-C328EFBB7616}" destId="{19E21376-C27A-4A43-89D1-80ED5B59D88B}" srcOrd="0" destOrd="0" presId="urn:microsoft.com/office/officeart/2005/8/layout/orgChart1"/>
    <dgm:cxn modelId="{291D183B-4E59-4033-8692-877EC8DFB502}" type="presOf" srcId="{09C40705-9545-41EA-886F-998E26596DDB}" destId="{527F76DA-1F57-4A45-B5B2-96E753F52DA4}" srcOrd="1" destOrd="0" presId="urn:microsoft.com/office/officeart/2005/8/layout/orgChart1"/>
    <dgm:cxn modelId="{4DB9135E-1A59-4AA3-B0B0-DB7DCF3614BF}" srcId="{8D932F7A-C07A-48D5-8527-B463C38548B1}" destId="{C1DD4826-4971-457B-A0B7-8885AD658959}" srcOrd="0" destOrd="0" parTransId="{74B19881-8869-43E6-AC1B-A9FB67FEDE64}" sibTransId="{3E65D50B-8D70-4F19-A064-B898ECDAD58E}"/>
    <dgm:cxn modelId="{2CBC2E60-51F6-423C-BE4F-49D9F0BAB5C0}" type="presOf" srcId="{955EC589-7F5F-4AAB-8D54-478A15165F4C}" destId="{A15276F7-C82D-48A8-B0A6-5E01697C9EFE}" srcOrd="0" destOrd="0" presId="urn:microsoft.com/office/officeart/2005/8/layout/orgChart1"/>
    <dgm:cxn modelId="{568F7865-EC12-4954-B1E7-31E65A13A259}" type="presOf" srcId="{C1DD4826-4971-457B-A0B7-8885AD658959}" destId="{74BCA7BA-C29D-455D-BD52-9EA2C3109158}" srcOrd="1" destOrd="0" presId="urn:microsoft.com/office/officeart/2005/8/layout/orgChart1"/>
    <dgm:cxn modelId="{C081B748-C2B4-4751-9E1F-F5B0A9ADDB07}" type="presOf" srcId="{6159223A-3093-469B-A7A0-B52506BC5913}" destId="{2F268E52-732A-464E-9E3C-A61B2E6353DB}" srcOrd="1" destOrd="0" presId="urn:microsoft.com/office/officeart/2005/8/layout/orgChart1"/>
    <dgm:cxn modelId="{56A3684B-61EA-45F8-9BC1-6A3039313917}" srcId="{A329BD1F-BB2E-40A6-A427-6047F97FB041}" destId="{8D932F7A-C07A-48D5-8527-B463C38548B1}" srcOrd="1" destOrd="0" parTransId="{3F95FE79-6165-4085-80C3-4F4D83EE61FC}" sibTransId="{6CDF4C22-24CC-4064-943A-4F3AEBBC591D}"/>
    <dgm:cxn modelId="{5E1F7D6C-784F-42C8-B7AD-953E1BE561D2}" srcId="{602E1448-AF65-47EE-BF2B-A45B76276135}" destId="{5B3DB6B3-90E0-4C5B-9D2A-2057A0966D93}" srcOrd="0" destOrd="0" parTransId="{D37435AA-3940-4D87-A6CF-52E8D975A4C9}" sibTransId="{F33B75A3-7CBA-468A-98D6-048890171AEE}"/>
    <dgm:cxn modelId="{00311772-1424-4234-AB01-5228BED1AF11}" type="presOf" srcId="{602E1448-AF65-47EE-BF2B-A45B76276135}" destId="{8A30B473-3AC4-4ACC-B87F-B27BBA9841D7}" srcOrd="0" destOrd="0" presId="urn:microsoft.com/office/officeart/2005/8/layout/orgChart1"/>
    <dgm:cxn modelId="{D3211677-09C6-4A9D-ABC2-4A411D5161EA}" type="presOf" srcId="{3F95FE79-6165-4085-80C3-4F4D83EE61FC}" destId="{D2921409-5ABE-4B9D-A5BC-FDE4A9314B6B}" srcOrd="0" destOrd="0" presId="urn:microsoft.com/office/officeart/2005/8/layout/orgChart1"/>
    <dgm:cxn modelId="{FF09538A-9BED-4952-A821-04DB8CFB8D3B}" type="presOf" srcId="{8D932F7A-C07A-48D5-8527-B463C38548B1}" destId="{02CB5C7F-639F-4525-B6C2-F7EA73D2B2E5}" srcOrd="1" destOrd="0" presId="urn:microsoft.com/office/officeart/2005/8/layout/orgChart1"/>
    <dgm:cxn modelId="{64FA2D8C-369F-492D-A255-39C1D15AC8FD}" srcId="{65B6A13F-3CAA-4CFE-96BC-14233AB2111A}" destId="{09C40705-9545-41EA-886F-998E26596DDB}" srcOrd="0" destOrd="0" parTransId="{C6425FEE-2F32-4A4D-8B7F-1E1F4F813F27}" sibTransId="{F91008F6-275A-42A9-8C76-F1F4B3937FBD}"/>
    <dgm:cxn modelId="{A1805F93-E918-42D6-A067-8A5E3666308C}" type="presOf" srcId="{5B3DB6B3-90E0-4C5B-9D2A-2057A0966D93}" destId="{3EA1D14B-C16B-4A48-879B-DE766A711FF6}" srcOrd="1" destOrd="0" presId="urn:microsoft.com/office/officeart/2005/8/layout/orgChart1"/>
    <dgm:cxn modelId="{60073B9A-1BC5-4E1F-9D5F-7EFF7505AD00}" srcId="{A329BD1F-BB2E-40A6-A427-6047F97FB041}" destId="{6159223A-3093-469B-A7A0-B52506BC5913}" srcOrd="0" destOrd="0" parTransId="{955EC589-7F5F-4AAB-8D54-478A15165F4C}" sibTransId="{3BE8C220-3928-491C-ABA4-402F24E2CFD3}"/>
    <dgm:cxn modelId="{AC3D95A3-6F88-458B-8F73-4A94152093FB}" type="presOf" srcId="{A329BD1F-BB2E-40A6-A427-6047F97FB041}" destId="{38BC3C76-0004-4C36-A667-3EAEB00DEC85}" srcOrd="0" destOrd="0" presId="urn:microsoft.com/office/officeart/2005/8/layout/orgChart1"/>
    <dgm:cxn modelId="{2A8209AA-FC51-4589-82BB-6A483C12A863}" type="presOf" srcId="{DC842C95-BB4F-49D7-99E6-C042B36F13C4}" destId="{B9A3400D-9E27-4DF7-A509-55588B79E91D}" srcOrd="0" destOrd="0" presId="urn:microsoft.com/office/officeart/2005/8/layout/orgChart1"/>
    <dgm:cxn modelId="{7FAD27B0-0233-492A-B7A5-60AC1A6E9ACB}" type="presOf" srcId="{6159223A-3093-469B-A7A0-B52506BC5913}" destId="{8858C24A-2EBE-497E-9AEC-11332A02A054}" srcOrd="0" destOrd="0" presId="urn:microsoft.com/office/officeart/2005/8/layout/orgChart1"/>
    <dgm:cxn modelId="{939E7CB5-345D-457B-B4EB-410DB80EF363}" type="presOf" srcId="{C6425FEE-2F32-4A4D-8B7F-1E1F4F813F27}" destId="{C2AD7B21-78F7-4E40-A169-C80DE6BF4C11}" srcOrd="0" destOrd="0" presId="urn:microsoft.com/office/officeart/2005/8/layout/orgChart1"/>
    <dgm:cxn modelId="{E4F19DBB-F87F-40F9-8EAF-CFD7F19E4CB6}" type="presOf" srcId="{65B6A13F-3CAA-4CFE-96BC-14233AB2111A}" destId="{CDE1499D-883F-4B30-A6D0-620F3D4D8C46}" srcOrd="0" destOrd="0" presId="urn:microsoft.com/office/officeart/2005/8/layout/orgChart1"/>
    <dgm:cxn modelId="{E9686CC4-23B0-4865-8B99-3012324865BE}" type="presOf" srcId="{8D932F7A-C07A-48D5-8527-B463C38548B1}" destId="{2236F386-73B6-42AE-A7CB-B9C5404FB2E0}" srcOrd="0" destOrd="0" presId="urn:microsoft.com/office/officeart/2005/8/layout/orgChart1"/>
    <dgm:cxn modelId="{46C82CCC-7B4B-4868-9C63-4E01EB7AB42A}" type="presOf" srcId="{5B3DB6B3-90E0-4C5B-9D2A-2057A0966D93}" destId="{436C470C-BE20-47CD-A217-865BA9F52E52}" srcOrd="0" destOrd="0" presId="urn:microsoft.com/office/officeart/2005/8/layout/orgChart1"/>
    <dgm:cxn modelId="{2BDAA3CE-AE74-444A-B921-178A1E97107B}" type="presOf" srcId="{6725665E-B727-46E2-BBB7-C328EFBB7616}" destId="{6E244F96-6ED0-4F59-B754-D1B96D065A89}" srcOrd="1" destOrd="0" presId="urn:microsoft.com/office/officeart/2005/8/layout/orgChart1"/>
    <dgm:cxn modelId="{28EC5EDB-38D5-42A4-86D6-57C607B300A9}" srcId="{A329BD1F-BB2E-40A6-A427-6047F97FB041}" destId="{6725665E-B727-46E2-BBB7-C328EFBB7616}" srcOrd="2" destOrd="0" parTransId="{DC842C95-BB4F-49D7-99E6-C042B36F13C4}" sibTransId="{C91A47A6-F9BB-44A0-A492-814714B35195}"/>
    <dgm:cxn modelId="{B43FFBE4-2725-4815-A582-33060EF9CE50}" type="presOf" srcId="{1FBE078D-729D-44A3-8036-EED0F1EA066D}" destId="{1F7D40EA-F599-4330-8B0C-246A84C4796D}" srcOrd="0" destOrd="0" presId="urn:microsoft.com/office/officeart/2005/8/layout/orgChart1"/>
    <dgm:cxn modelId="{5FB6B8EC-DF5C-49EF-ACEF-5A7D7B326C6A}" type="presOf" srcId="{A329BD1F-BB2E-40A6-A427-6047F97FB041}" destId="{6117E283-C3B5-4CB4-8045-A8B14BA419C0}" srcOrd="1" destOrd="0" presId="urn:microsoft.com/office/officeart/2005/8/layout/orgChart1"/>
    <dgm:cxn modelId="{9E02C6F0-FAE2-443D-A9C6-46747FA4F23E}" type="presOf" srcId="{C1DD4826-4971-457B-A0B7-8885AD658959}" destId="{00867EBB-3204-46F2-8464-46D1A17C2372}" srcOrd="0" destOrd="0" presId="urn:microsoft.com/office/officeart/2005/8/layout/orgChart1"/>
    <dgm:cxn modelId="{36569BF8-BC30-47D8-AA78-AF5D8174A246}" srcId="{5B3DB6B3-90E0-4C5B-9D2A-2057A0966D93}" destId="{A329BD1F-BB2E-40A6-A427-6047F97FB041}" srcOrd="0" destOrd="0" parTransId="{1FBE078D-729D-44A3-8036-EED0F1EA066D}" sibTransId="{38E609FB-A0CE-4371-81F6-3277FFCD3D3A}"/>
    <dgm:cxn modelId="{D41FD1ED-1A16-46D9-8A15-4AECD160E630}" type="presParOf" srcId="{8A30B473-3AC4-4ACC-B87F-B27BBA9841D7}" destId="{457D464D-D7A4-47DA-B4C3-C7EE611A3156}" srcOrd="0" destOrd="0" presId="urn:microsoft.com/office/officeart/2005/8/layout/orgChart1"/>
    <dgm:cxn modelId="{8F3C5BC7-0FF9-4E06-A58E-7C03208700B3}" type="presParOf" srcId="{457D464D-D7A4-47DA-B4C3-C7EE611A3156}" destId="{09B25273-6D19-439B-8C83-A8212F1D3E50}" srcOrd="0" destOrd="0" presId="urn:microsoft.com/office/officeart/2005/8/layout/orgChart1"/>
    <dgm:cxn modelId="{CD8DB265-E4BD-4F74-8353-D70E69796A41}" type="presParOf" srcId="{09B25273-6D19-439B-8C83-A8212F1D3E50}" destId="{436C470C-BE20-47CD-A217-865BA9F52E52}" srcOrd="0" destOrd="0" presId="urn:microsoft.com/office/officeart/2005/8/layout/orgChart1"/>
    <dgm:cxn modelId="{C564900F-1983-41C9-AD91-BBAC0FE88989}" type="presParOf" srcId="{09B25273-6D19-439B-8C83-A8212F1D3E50}" destId="{3EA1D14B-C16B-4A48-879B-DE766A711FF6}" srcOrd="1" destOrd="0" presId="urn:microsoft.com/office/officeart/2005/8/layout/orgChart1"/>
    <dgm:cxn modelId="{244B02B2-0DF7-4786-BEAD-8CA10038C1F7}" type="presParOf" srcId="{457D464D-D7A4-47DA-B4C3-C7EE611A3156}" destId="{37A317DB-184E-4792-A454-C63E9AFAE36B}" srcOrd="1" destOrd="0" presId="urn:microsoft.com/office/officeart/2005/8/layout/orgChart1"/>
    <dgm:cxn modelId="{509F7668-2822-49FB-BE38-95BF93CFD710}" type="presParOf" srcId="{37A317DB-184E-4792-A454-C63E9AFAE36B}" destId="{1F7D40EA-F599-4330-8B0C-246A84C4796D}" srcOrd="0" destOrd="0" presId="urn:microsoft.com/office/officeart/2005/8/layout/orgChart1"/>
    <dgm:cxn modelId="{81BB6490-6689-4906-A02D-20EA7266AED6}" type="presParOf" srcId="{37A317DB-184E-4792-A454-C63E9AFAE36B}" destId="{05FBD869-6E55-40CA-B78E-341C2441687B}" srcOrd="1" destOrd="0" presId="urn:microsoft.com/office/officeart/2005/8/layout/orgChart1"/>
    <dgm:cxn modelId="{D5A29ECB-AD8B-4F5A-A9B5-834A6F494E6B}" type="presParOf" srcId="{05FBD869-6E55-40CA-B78E-341C2441687B}" destId="{EBEC0A37-C38C-4F37-B103-577A90C005C3}" srcOrd="0" destOrd="0" presId="urn:microsoft.com/office/officeart/2005/8/layout/orgChart1"/>
    <dgm:cxn modelId="{069812F3-0C80-4903-BE56-B3DF826351AB}" type="presParOf" srcId="{EBEC0A37-C38C-4F37-B103-577A90C005C3}" destId="{38BC3C76-0004-4C36-A667-3EAEB00DEC85}" srcOrd="0" destOrd="0" presId="urn:microsoft.com/office/officeart/2005/8/layout/orgChart1"/>
    <dgm:cxn modelId="{57C669F0-6B89-4382-A65E-2A401F4ABA7A}" type="presParOf" srcId="{EBEC0A37-C38C-4F37-B103-577A90C005C3}" destId="{6117E283-C3B5-4CB4-8045-A8B14BA419C0}" srcOrd="1" destOrd="0" presId="urn:microsoft.com/office/officeart/2005/8/layout/orgChart1"/>
    <dgm:cxn modelId="{B9C64925-EDBB-4649-8F53-9C21102CCDA4}" type="presParOf" srcId="{05FBD869-6E55-40CA-B78E-341C2441687B}" destId="{7AE6325B-64C3-4D12-8914-A23228CA5A84}" srcOrd="1" destOrd="0" presId="urn:microsoft.com/office/officeart/2005/8/layout/orgChart1"/>
    <dgm:cxn modelId="{A25BB242-10C5-4CD7-8542-FD11949DDB4D}" type="presParOf" srcId="{7AE6325B-64C3-4D12-8914-A23228CA5A84}" destId="{A15276F7-C82D-48A8-B0A6-5E01697C9EFE}" srcOrd="0" destOrd="0" presId="urn:microsoft.com/office/officeart/2005/8/layout/orgChart1"/>
    <dgm:cxn modelId="{55A08881-BA03-4F1C-AA8A-ED1E3021BD6F}" type="presParOf" srcId="{7AE6325B-64C3-4D12-8914-A23228CA5A84}" destId="{833751B4-5F73-4D82-9AD5-50FB398B541C}" srcOrd="1" destOrd="0" presId="urn:microsoft.com/office/officeart/2005/8/layout/orgChart1"/>
    <dgm:cxn modelId="{2DB7E6A9-912B-4F59-B3E6-D21AE8959101}" type="presParOf" srcId="{833751B4-5F73-4D82-9AD5-50FB398B541C}" destId="{D350567B-994A-48D0-B594-298684AE96FB}" srcOrd="0" destOrd="0" presId="urn:microsoft.com/office/officeart/2005/8/layout/orgChart1"/>
    <dgm:cxn modelId="{8D0BFE2E-100E-4774-BE6D-CA6E5899C68F}" type="presParOf" srcId="{D350567B-994A-48D0-B594-298684AE96FB}" destId="{8858C24A-2EBE-497E-9AEC-11332A02A054}" srcOrd="0" destOrd="0" presId="urn:microsoft.com/office/officeart/2005/8/layout/orgChart1"/>
    <dgm:cxn modelId="{D0BACD9D-AF61-46D1-9011-E6DA619A0975}" type="presParOf" srcId="{D350567B-994A-48D0-B594-298684AE96FB}" destId="{2F268E52-732A-464E-9E3C-A61B2E6353DB}" srcOrd="1" destOrd="0" presId="urn:microsoft.com/office/officeart/2005/8/layout/orgChart1"/>
    <dgm:cxn modelId="{42E887C9-AAE5-4A95-8BAD-AC23D20054B0}" type="presParOf" srcId="{833751B4-5F73-4D82-9AD5-50FB398B541C}" destId="{E8311F73-8D95-45F6-8FE0-FCCC3AF58CDD}" srcOrd="1" destOrd="0" presId="urn:microsoft.com/office/officeart/2005/8/layout/orgChart1"/>
    <dgm:cxn modelId="{0F1688C8-C731-4178-A03B-5DA264DEFD33}" type="presParOf" srcId="{833751B4-5F73-4D82-9AD5-50FB398B541C}" destId="{8D1D371C-4FD9-4CB1-AA6F-39984A11DDB9}" srcOrd="2" destOrd="0" presId="urn:microsoft.com/office/officeart/2005/8/layout/orgChart1"/>
    <dgm:cxn modelId="{F583CA0E-7251-4F11-ADAE-0BD18A55DFD2}" type="presParOf" srcId="{7AE6325B-64C3-4D12-8914-A23228CA5A84}" destId="{D2921409-5ABE-4B9D-A5BC-FDE4A9314B6B}" srcOrd="2" destOrd="0" presId="urn:microsoft.com/office/officeart/2005/8/layout/orgChart1"/>
    <dgm:cxn modelId="{6558257D-84A9-423F-AB10-3FC68203F102}" type="presParOf" srcId="{7AE6325B-64C3-4D12-8914-A23228CA5A84}" destId="{19FAD341-B771-4955-A716-E3233F9DE160}" srcOrd="3" destOrd="0" presId="urn:microsoft.com/office/officeart/2005/8/layout/orgChart1"/>
    <dgm:cxn modelId="{6C4D6560-CBF0-4769-9D02-EEE2CAB96430}" type="presParOf" srcId="{19FAD341-B771-4955-A716-E3233F9DE160}" destId="{3226B47D-8595-4D02-BF4B-314655B5F5F4}" srcOrd="0" destOrd="0" presId="urn:microsoft.com/office/officeart/2005/8/layout/orgChart1"/>
    <dgm:cxn modelId="{A5D97563-7420-48B6-9E71-A88E20FD9EA0}" type="presParOf" srcId="{3226B47D-8595-4D02-BF4B-314655B5F5F4}" destId="{2236F386-73B6-42AE-A7CB-B9C5404FB2E0}" srcOrd="0" destOrd="0" presId="urn:microsoft.com/office/officeart/2005/8/layout/orgChart1"/>
    <dgm:cxn modelId="{B6EAF8B6-A6D4-4D15-9E02-78BCA5ABC445}" type="presParOf" srcId="{3226B47D-8595-4D02-BF4B-314655B5F5F4}" destId="{02CB5C7F-639F-4525-B6C2-F7EA73D2B2E5}" srcOrd="1" destOrd="0" presId="urn:microsoft.com/office/officeart/2005/8/layout/orgChart1"/>
    <dgm:cxn modelId="{A3742996-D9D0-4987-90CB-A434DBE509E0}" type="presParOf" srcId="{19FAD341-B771-4955-A716-E3233F9DE160}" destId="{D787D133-DC16-4860-BF70-631E2509B0FA}" srcOrd="1" destOrd="0" presId="urn:microsoft.com/office/officeart/2005/8/layout/orgChart1"/>
    <dgm:cxn modelId="{6F1365E3-BD25-4CDC-8B03-036E739BED96}" type="presParOf" srcId="{D787D133-DC16-4860-BF70-631E2509B0FA}" destId="{3317001E-0264-47EF-A64D-F7CF231795AF}" srcOrd="0" destOrd="0" presId="urn:microsoft.com/office/officeart/2005/8/layout/orgChart1"/>
    <dgm:cxn modelId="{45498463-4366-43DA-898A-2597972DD7EB}" type="presParOf" srcId="{D787D133-DC16-4860-BF70-631E2509B0FA}" destId="{5CADE089-04EC-421C-AFDB-358AE2A61F8B}" srcOrd="1" destOrd="0" presId="urn:microsoft.com/office/officeart/2005/8/layout/orgChart1"/>
    <dgm:cxn modelId="{3C9393C3-2B34-4797-9472-4D9AAC719335}" type="presParOf" srcId="{5CADE089-04EC-421C-AFDB-358AE2A61F8B}" destId="{B2FD819D-9D48-44A1-AB21-ED5290A209B7}" srcOrd="0" destOrd="0" presId="urn:microsoft.com/office/officeart/2005/8/layout/orgChart1"/>
    <dgm:cxn modelId="{B6668487-FC86-4765-85C0-C9272198CF1A}" type="presParOf" srcId="{B2FD819D-9D48-44A1-AB21-ED5290A209B7}" destId="{00867EBB-3204-46F2-8464-46D1A17C2372}" srcOrd="0" destOrd="0" presId="urn:microsoft.com/office/officeart/2005/8/layout/orgChart1"/>
    <dgm:cxn modelId="{757796E2-DAB5-4272-BCEB-92374B130868}" type="presParOf" srcId="{B2FD819D-9D48-44A1-AB21-ED5290A209B7}" destId="{74BCA7BA-C29D-455D-BD52-9EA2C3109158}" srcOrd="1" destOrd="0" presId="urn:microsoft.com/office/officeart/2005/8/layout/orgChart1"/>
    <dgm:cxn modelId="{3219F6E0-68F5-4E85-B730-B2E0DD99AF1B}" type="presParOf" srcId="{5CADE089-04EC-421C-AFDB-358AE2A61F8B}" destId="{CF8E60D1-445E-4DBE-983C-EBD0840D59EC}" srcOrd="1" destOrd="0" presId="urn:microsoft.com/office/officeart/2005/8/layout/orgChart1"/>
    <dgm:cxn modelId="{1337CABF-A868-4665-9C43-FC2DF9F11303}" type="presParOf" srcId="{5CADE089-04EC-421C-AFDB-358AE2A61F8B}" destId="{CB178A92-A9B3-4D3E-A819-90612B61FF93}" srcOrd="2" destOrd="0" presId="urn:microsoft.com/office/officeart/2005/8/layout/orgChart1"/>
    <dgm:cxn modelId="{D159E7EA-88C8-44C5-819D-DBC44AC72414}" type="presParOf" srcId="{19FAD341-B771-4955-A716-E3233F9DE160}" destId="{509D13D0-9E11-4B51-ADF2-CD5274226AD9}" srcOrd="2" destOrd="0" presId="urn:microsoft.com/office/officeart/2005/8/layout/orgChart1"/>
    <dgm:cxn modelId="{8287F0B9-954A-4BDF-963B-F95AED41F6D3}" type="presParOf" srcId="{7AE6325B-64C3-4D12-8914-A23228CA5A84}" destId="{B9A3400D-9E27-4DF7-A509-55588B79E91D}" srcOrd="4" destOrd="0" presId="urn:microsoft.com/office/officeart/2005/8/layout/orgChart1"/>
    <dgm:cxn modelId="{907CFCE6-F13B-4A62-9AFC-838EAB8E3AB3}" type="presParOf" srcId="{7AE6325B-64C3-4D12-8914-A23228CA5A84}" destId="{AA3FC29A-3EF9-4772-8A38-9840C357A3F5}" srcOrd="5" destOrd="0" presId="urn:microsoft.com/office/officeart/2005/8/layout/orgChart1"/>
    <dgm:cxn modelId="{AF7BA288-D4C0-4FF7-9B28-00D91CB8790A}" type="presParOf" srcId="{AA3FC29A-3EF9-4772-8A38-9840C357A3F5}" destId="{CC56D653-9B1C-471A-99D4-2755B7DAEFAD}" srcOrd="0" destOrd="0" presId="urn:microsoft.com/office/officeart/2005/8/layout/orgChart1"/>
    <dgm:cxn modelId="{7A8C28EA-F2AE-4C3A-AD37-933E86B0901E}" type="presParOf" srcId="{CC56D653-9B1C-471A-99D4-2755B7DAEFAD}" destId="{19E21376-C27A-4A43-89D1-80ED5B59D88B}" srcOrd="0" destOrd="0" presId="urn:microsoft.com/office/officeart/2005/8/layout/orgChart1"/>
    <dgm:cxn modelId="{6791577B-7DA6-4F16-B8EE-DF7E68F1A845}" type="presParOf" srcId="{CC56D653-9B1C-471A-99D4-2755B7DAEFAD}" destId="{6E244F96-6ED0-4F59-B754-D1B96D065A89}" srcOrd="1" destOrd="0" presId="urn:microsoft.com/office/officeart/2005/8/layout/orgChart1"/>
    <dgm:cxn modelId="{2B8105B2-87ED-4C72-985E-0BDFDA39EB4A}" type="presParOf" srcId="{AA3FC29A-3EF9-4772-8A38-9840C357A3F5}" destId="{CD2F4867-0A4B-4830-96D5-0341B2B61AA4}" srcOrd="1" destOrd="0" presId="urn:microsoft.com/office/officeart/2005/8/layout/orgChart1"/>
    <dgm:cxn modelId="{76E4876A-9449-4E14-8A74-A6C91919CD4A}" type="presParOf" srcId="{AA3FC29A-3EF9-4772-8A38-9840C357A3F5}" destId="{3F2774CB-804C-47C0-BCD6-C43CD982FAA0}" srcOrd="2" destOrd="0" presId="urn:microsoft.com/office/officeart/2005/8/layout/orgChart1"/>
    <dgm:cxn modelId="{BB5E4741-EFE6-44BF-B33C-B9A4B7656CFB}" type="presParOf" srcId="{7AE6325B-64C3-4D12-8914-A23228CA5A84}" destId="{33D76617-8902-491B-BD9D-C8DD14B5C8C5}" srcOrd="6" destOrd="0" presId="urn:microsoft.com/office/officeart/2005/8/layout/orgChart1"/>
    <dgm:cxn modelId="{FB1741E2-C264-4D12-AC0A-AC58E6B83F28}" type="presParOf" srcId="{7AE6325B-64C3-4D12-8914-A23228CA5A84}" destId="{5A143C49-EBBA-40CC-BA2F-B0F852217052}" srcOrd="7" destOrd="0" presId="urn:microsoft.com/office/officeart/2005/8/layout/orgChart1"/>
    <dgm:cxn modelId="{0D0A25A6-E8ED-41E9-B2E7-431DC029FFAA}" type="presParOf" srcId="{5A143C49-EBBA-40CC-BA2F-B0F852217052}" destId="{3D4208D3-5590-414C-B3C2-E541187D51D2}" srcOrd="0" destOrd="0" presId="urn:microsoft.com/office/officeart/2005/8/layout/orgChart1"/>
    <dgm:cxn modelId="{EF84A89B-8CE3-4EF0-8640-E52520AF5642}" type="presParOf" srcId="{3D4208D3-5590-414C-B3C2-E541187D51D2}" destId="{CDE1499D-883F-4B30-A6D0-620F3D4D8C46}" srcOrd="0" destOrd="0" presId="urn:microsoft.com/office/officeart/2005/8/layout/orgChart1"/>
    <dgm:cxn modelId="{3923ED03-75B5-4832-A68C-6FBEA541FCF9}" type="presParOf" srcId="{3D4208D3-5590-414C-B3C2-E541187D51D2}" destId="{C54B62BB-5553-4CE9-B6F2-8AE4CE3D8A59}" srcOrd="1" destOrd="0" presId="urn:microsoft.com/office/officeart/2005/8/layout/orgChart1"/>
    <dgm:cxn modelId="{21ACC90E-4527-4DB5-9FA9-05E888B56F44}" type="presParOf" srcId="{5A143C49-EBBA-40CC-BA2F-B0F852217052}" destId="{817CD830-2351-41CF-9B55-FA68EF16E881}" srcOrd="1" destOrd="0" presId="urn:microsoft.com/office/officeart/2005/8/layout/orgChart1"/>
    <dgm:cxn modelId="{219655CF-2E5C-454C-BE6E-78F64B061F5E}" type="presParOf" srcId="{817CD830-2351-41CF-9B55-FA68EF16E881}" destId="{C2AD7B21-78F7-4E40-A169-C80DE6BF4C11}" srcOrd="0" destOrd="0" presId="urn:microsoft.com/office/officeart/2005/8/layout/orgChart1"/>
    <dgm:cxn modelId="{CCFE8E6E-BDEA-4C4F-A618-F28405242B6D}" type="presParOf" srcId="{817CD830-2351-41CF-9B55-FA68EF16E881}" destId="{71570232-0870-4555-81EB-6340030FCFE8}" srcOrd="1" destOrd="0" presId="urn:microsoft.com/office/officeart/2005/8/layout/orgChart1"/>
    <dgm:cxn modelId="{F36D12DA-10E8-43A0-8B60-1CD3CA86751D}" type="presParOf" srcId="{71570232-0870-4555-81EB-6340030FCFE8}" destId="{7291974C-D9C6-48BE-B4A6-E17866D97CCA}" srcOrd="0" destOrd="0" presId="urn:microsoft.com/office/officeart/2005/8/layout/orgChart1"/>
    <dgm:cxn modelId="{A5B55920-A6C2-4F6E-8A4C-B329E6F0D860}" type="presParOf" srcId="{7291974C-D9C6-48BE-B4A6-E17866D97CCA}" destId="{177C159F-22A3-4893-8DB7-96EEE71C6DC3}" srcOrd="0" destOrd="0" presId="urn:microsoft.com/office/officeart/2005/8/layout/orgChart1"/>
    <dgm:cxn modelId="{72F5C06F-F1CC-4371-981E-2A9347E698A7}" type="presParOf" srcId="{7291974C-D9C6-48BE-B4A6-E17866D97CCA}" destId="{527F76DA-1F57-4A45-B5B2-96E753F52DA4}" srcOrd="1" destOrd="0" presId="urn:microsoft.com/office/officeart/2005/8/layout/orgChart1"/>
    <dgm:cxn modelId="{6B280019-263A-49D6-879E-7804E6A946E4}" type="presParOf" srcId="{71570232-0870-4555-81EB-6340030FCFE8}" destId="{CE497830-94C9-47D1-BF7B-B895EA1FEC27}" srcOrd="1" destOrd="0" presId="urn:microsoft.com/office/officeart/2005/8/layout/orgChart1"/>
    <dgm:cxn modelId="{EBEAF8C0-4872-465D-AEF9-668946A1158B}" type="presParOf" srcId="{71570232-0870-4555-81EB-6340030FCFE8}" destId="{659FCFD8-F760-46F4-B2ED-A4CE870CF598}" srcOrd="2" destOrd="0" presId="urn:microsoft.com/office/officeart/2005/8/layout/orgChart1"/>
    <dgm:cxn modelId="{1505ED4C-E48A-4320-A818-B84B13A8E5AA}" type="presParOf" srcId="{5A143C49-EBBA-40CC-BA2F-B0F852217052}" destId="{FC7EFC79-FC18-41F7-9A68-0FF4AD537453}" srcOrd="2" destOrd="0" presId="urn:microsoft.com/office/officeart/2005/8/layout/orgChart1"/>
    <dgm:cxn modelId="{E344C9A4-D738-4456-8B1C-B2C035FED10C}" type="presParOf" srcId="{05FBD869-6E55-40CA-B78E-341C2441687B}" destId="{79CB0FE1-1EA3-4815-A9FA-7FC14242C275}" srcOrd="2" destOrd="0" presId="urn:microsoft.com/office/officeart/2005/8/layout/orgChart1"/>
    <dgm:cxn modelId="{295342FB-BB07-4AED-9070-037B36F85F99}" type="presParOf" srcId="{457D464D-D7A4-47DA-B4C3-C7EE611A3156}" destId="{CB23CDC5-7E0B-40E3-A6A2-B7E0238BE01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02E1448-AF65-47EE-BF2B-A45B7627613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B3DB6B3-90E0-4C5B-9D2A-2057A0966D93}">
      <dgm:prSet phldrT="[Text]"/>
      <dgm:spPr/>
      <dgm:t>
        <a:bodyPr/>
        <a:lstStyle/>
        <a:p>
          <a:r>
            <a:rPr lang="en-US" dirty="0"/>
            <a:t>Main Menu</a:t>
          </a:r>
        </a:p>
      </dgm:t>
    </dgm:pt>
    <dgm:pt modelId="{D37435AA-3940-4D87-A6CF-52E8D975A4C9}" type="parTrans" cxnId="{5E1F7D6C-784F-42C8-B7AD-953E1BE561D2}">
      <dgm:prSet/>
      <dgm:spPr/>
      <dgm:t>
        <a:bodyPr/>
        <a:lstStyle/>
        <a:p>
          <a:endParaRPr lang="en-US"/>
        </a:p>
      </dgm:t>
    </dgm:pt>
    <dgm:pt modelId="{F33B75A3-7CBA-468A-98D6-048890171AEE}" type="sibTrans" cxnId="{5E1F7D6C-784F-42C8-B7AD-953E1BE561D2}">
      <dgm:prSet/>
      <dgm:spPr/>
      <dgm:t>
        <a:bodyPr/>
        <a:lstStyle/>
        <a:p>
          <a:endParaRPr lang="en-US"/>
        </a:p>
      </dgm:t>
    </dgm:pt>
    <dgm:pt modelId="{A329BD1F-BB2E-40A6-A427-6047F97FB041}">
      <dgm:prSet phldrT="[Text]"/>
      <dgm:spPr/>
      <dgm:t>
        <a:bodyPr/>
        <a:lstStyle/>
        <a:p>
          <a:r>
            <a:rPr lang="en-US" dirty="0"/>
            <a:t>Transaction Menu</a:t>
          </a:r>
        </a:p>
      </dgm:t>
    </dgm:pt>
    <dgm:pt modelId="{1FBE078D-729D-44A3-8036-EED0F1EA066D}" type="parTrans" cxnId="{36569BF8-BC30-47D8-AA78-AF5D8174A246}">
      <dgm:prSet/>
      <dgm:spPr/>
      <dgm:t>
        <a:bodyPr/>
        <a:lstStyle/>
        <a:p>
          <a:endParaRPr lang="en-US"/>
        </a:p>
      </dgm:t>
    </dgm:pt>
    <dgm:pt modelId="{38E609FB-A0CE-4371-81F6-3277FFCD3D3A}" type="sibTrans" cxnId="{36569BF8-BC30-47D8-AA78-AF5D8174A246}">
      <dgm:prSet/>
      <dgm:spPr/>
      <dgm:t>
        <a:bodyPr/>
        <a:lstStyle/>
        <a:p>
          <a:endParaRPr lang="en-US"/>
        </a:p>
      </dgm:t>
    </dgm:pt>
    <dgm:pt modelId="{EDB91AE6-6064-4162-8160-536B0D2DCCCA}">
      <dgm:prSet phldrT="[Text]"/>
      <dgm:spPr/>
      <dgm:t>
        <a:bodyPr/>
        <a:lstStyle/>
        <a:p>
          <a:r>
            <a:rPr lang="en-US" dirty="0"/>
            <a:t>Enter a Transaction</a:t>
          </a:r>
        </a:p>
      </dgm:t>
    </dgm:pt>
    <dgm:pt modelId="{C46314E2-15A2-4782-921A-9E214919471A}" type="parTrans" cxnId="{8CEB67F3-977D-4945-B6F7-5E62D9994FDA}">
      <dgm:prSet/>
      <dgm:spPr/>
      <dgm:t>
        <a:bodyPr/>
        <a:lstStyle/>
        <a:p>
          <a:endParaRPr lang="en-US"/>
        </a:p>
      </dgm:t>
    </dgm:pt>
    <dgm:pt modelId="{E95AF325-87A3-4199-AEB2-E01ACCD4E3C2}" type="sibTrans" cxnId="{8CEB67F3-977D-4945-B6F7-5E62D9994FDA}">
      <dgm:prSet/>
      <dgm:spPr/>
      <dgm:t>
        <a:bodyPr/>
        <a:lstStyle/>
        <a:p>
          <a:endParaRPr lang="en-US"/>
        </a:p>
      </dgm:t>
    </dgm:pt>
    <dgm:pt modelId="{45326C7A-8B21-47EB-9742-607409B019B6}">
      <dgm:prSet phldrT="[Text]"/>
      <dgm:spPr/>
      <dgm:t>
        <a:bodyPr/>
        <a:lstStyle/>
        <a:p>
          <a:r>
            <a:rPr lang="en-US" dirty="0"/>
            <a:t>Search for a Transaction</a:t>
          </a:r>
        </a:p>
      </dgm:t>
    </dgm:pt>
    <dgm:pt modelId="{53560B5A-AA54-4926-ACD6-1E07A976DC52}" type="parTrans" cxnId="{DCF1C629-2CAA-4DE7-9F31-A4732C6F472C}">
      <dgm:prSet/>
      <dgm:spPr/>
      <dgm:t>
        <a:bodyPr/>
        <a:lstStyle/>
        <a:p>
          <a:endParaRPr lang="en-US"/>
        </a:p>
      </dgm:t>
    </dgm:pt>
    <dgm:pt modelId="{D73D053D-54A2-461A-9672-9BCA06A17C7F}" type="sibTrans" cxnId="{DCF1C629-2CAA-4DE7-9F31-A4732C6F472C}">
      <dgm:prSet/>
      <dgm:spPr/>
      <dgm:t>
        <a:bodyPr/>
        <a:lstStyle/>
        <a:p>
          <a:endParaRPr lang="en-US"/>
        </a:p>
      </dgm:t>
    </dgm:pt>
    <dgm:pt modelId="{6BEFF53B-743A-4BC2-9602-E57ACEE9F1F1}">
      <dgm:prSet phldrT="[Text]"/>
      <dgm:spPr/>
      <dgm:t>
        <a:bodyPr/>
        <a:lstStyle/>
        <a:p>
          <a:r>
            <a:rPr lang="en-US" dirty="0"/>
            <a:t>Edit a Transaction</a:t>
          </a:r>
        </a:p>
      </dgm:t>
    </dgm:pt>
    <dgm:pt modelId="{4991B931-6AC8-45AA-87F6-0CB1501236E9}" type="parTrans" cxnId="{B26ECD5D-67C0-4CDB-9FDB-0ADD1F329927}">
      <dgm:prSet/>
      <dgm:spPr/>
      <dgm:t>
        <a:bodyPr/>
        <a:lstStyle/>
        <a:p>
          <a:endParaRPr lang="en-US"/>
        </a:p>
      </dgm:t>
    </dgm:pt>
    <dgm:pt modelId="{42D1D378-3B65-48B5-9072-1C913684CFCC}" type="sibTrans" cxnId="{B26ECD5D-67C0-4CDB-9FDB-0ADD1F329927}">
      <dgm:prSet/>
      <dgm:spPr/>
      <dgm:t>
        <a:bodyPr/>
        <a:lstStyle/>
        <a:p>
          <a:endParaRPr lang="en-US"/>
        </a:p>
      </dgm:t>
    </dgm:pt>
    <dgm:pt modelId="{8ED57B28-62CE-497F-9FFA-C2E16D38FEF0}">
      <dgm:prSet phldrT="[Text]"/>
      <dgm:spPr/>
      <dgm:t>
        <a:bodyPr/>
        <a:lstStyle/>
        <a:p>
          <a:r>
            <a:rPr lang="en-US" dirty="0"/>
            <a:t>Delete a Transaction</a:t>
          </a:r>
        </a:p>
      </dgm:t>
    </dgm:pt>
    <dgm:pt modelId="{29448CF4-899F-4587-A2A2-5E7BB97EE7D0}" type="parTrans" cxnId="{D7BC7973-759B-47E7-8769-12E433A10AA5}">
      <dgm:prSet/>
      <dgm:spPr/>
      <dgm:t>
        <a:bodyPr/>
        <a:lstStyle/>
        <a:p>
          <a:endParaRPr lang="en-US"/>
        </a:p>
      </dgm:t>
    </dgm:pt>
    <dgm:pt modelId="{229C9F69-6A9C-4F83-BB60-642F15D3E0C7}" type="sibTrans" cxnId="{D7BC7973-759B-47E7-8769-12E433A10AA5}">
      <dgm:prSet/>
      <dgm:spPr/>
      <dgm:t>
        <a:bodyPr/>
        <a:lstStyle/>
        <a:p>
          <a:endParaRPr lang="en-US"/>
        </a:p>
      </dgm:t>
    </dgm:pt>
    <dgm:pt modelId="{150ADBDB-DE26-4DDE-B431-2CC4AF699C32}">
      <dgm:prSet phldrT="[Text]"/>
      <dgm:spPr/>
      <dgm:t>
        <a:bodyPr/>
        <a:lstStyle/>
        <a:p>
          <a:r>
            <a:rPr lang="en-US" dirty="0"/>
            <a:t>Search for a Transaction</a:t>
          </a:r>
        </a:p>
      </dgm:t>
    </dgm:pt>
    <dgm:pt modelId="{1F4C1656-4C64-4623-8B45-A16C3C063C1F}" type="parTrans" cxnId="{DE2B1BB6-0365-4CBD-827D-381256C0C65C}">
      <dgm:prSet/>
      <dgm:spPr/>
      <dgm:t>
        <a:bodyPr/>
        <a:lstStyle/>
        <a:p>
          <a:endParaRPr lang="en-US"/>
        </a:p>
      </dgm:t>
    </dgm:pt>
    <dgm:pt modelId="{879823E6-C8F0-41E4-91BA-2C5A9C83E7A7}" type="sibTrans" cxnId="{DE2B1BB6-0365-4CBD-827D-381256C0C65C}">
      <dgm:prSet/>
      <dgm:spPr/>
      <dgm:t>
        <a:bodyPr/>
        <a:lstStyle/>
        <a:p>
          <a:endParaRPr lang="en-US"/>
        </a:p>
      </dgm:t>
    </dgm:pt>
    <dgm:pt modelId="{3F612CA4-F1EF-43DF-B6D4-403AB270913F}">
      <dgm:prSet phldrT="[Text]"/>
      <dgm:spPr/>
      <dgm:t>
        <a:bodyPr/>
        <a:lstStyle/>
        <a:p>
          <a:r>
            <a:rPr lang="en-US" dirty="0"/>
            <a:t>Search for a Transaction</a:t>
          </a:r>
        </a:p>
      </dgm:t>
    </dgm:pt>
    <dgm:pt modelId="{FC71AC22-853E-4333-98C7-537D0C137320}" type="parTrans" cxnId="{3423780B-7BAF-4A69-979B-7C7BBA67B2E9}">
      <dgm:prSet/>
      <dgm:spPr/>
      <dgm:t>
        <a:bodyPr/>
        <a:lstStyle/>
        <a:p>
          <a:endParaRPr lang="en-US"/>
        </a:p>
      </dgm:t>
    </dgm:pt>
    <dgm:pt modelId="{4B8C986D-0158-495A-B60A-7F437A51957E}" type="sibTrans" cxnId="{3423780B-7BAF-4A69-979B-7C7BBA67B2E9}">
      <dgm:prSet/>
      <dgm:spPr/>
      <dgm:t>
        <a:bodyPr/>
        <a:lstStyle/>
        <a:p>
          <a:endParaRPr lang="en-US"/>
        </a:p>
      </dgm:t>
    </dgm:pt>
    <dgm:pt modelId="{8A30B473-3AC4-4ACC-B87F-B27BBA9841D7}" type="pres">
      <dgm:prSet presAssocID="{602E1448-AF65-47EE-BF2B-A45B76276135}" presName="hierChild1" presStyleCnt="0">
        <dgm:presLayoutVars>
          <dgm:orgChart val="1"/>
          <dgm:chPref val="1"/>
          <dgm:dir/>
          <dgm:animOne val="branch"/>
          <dgm:animLvl val="lvl"/>
          <dgm:resizeHandles/>
        </dgm:presLayoutVars>
      </dgm:prSet>
      <dgm:spPr/>
    </dgm:pt>
    <dgm:pt modelId="{457D464D-D7A4-47DA-B4C3-C7EE611A3156}" type="pres">
      <dgm:prSet presAssocID="{5B3DB6B3-90E0-4C5B-9D2A-2057A0966D93}" presName="hierRoot1" presStyleCnt="0">
        <dgm:presLayoutVars>
          <dgm:hierBranch val="init"/>
        </dgm:presLayoutVars>
      </dgm:prSet>
      <dgm:spPr/>
    </dgm:pt>
    <dgm:pt modelId="{09B25273-6D19-439B-8C83-A8212F1D3E50}" type="pres">
      <dgm:prSet presAssocID="{5B3DB6B3-90E0-4C5B-9D2A-2057A0966D93}" presName="rootComposite1" presStyleCnt="0"/>
      <dgm:spPr/>
    </dgm:pt>
    <dgm:pt modelId="{436C470C-BE20-47CD-A217-865BA9F52E52}" type="pres">
      <dgm:prSet presAssocID="{5B3DB6B3-90E0-4C5B-9D2A-2057A0966D93}" presName="rootText1" presStyleLbl="node0" presStyleIdx="0" presStyleCnt="1">
        <dgm:presLayoutVars>
          <dgm:chPref val="3"/>
        </dgm:presLayoutVars>
      </dgm:prSet>
      <dgm:spPr/>
    </dgm:pt>
    <dgm:pt modelId="{3EA1D14B-C16B-4A48-879B-DE766A711FF6}" type="pres">
      <dgm:prSet presAssocID="{5B3DB6B3-90E0-4C5B-9D2A-2057A0966D93}" presName="rootConnector1" presStyleLbl="node1" presStyleIdx="0" presStyleCnt="0"/>
      <dgm:spPr/>
    </dgm:pt>
    <dgm:pt modelId="{37A317DB-184E-4792-A454-C63E9AFAE36B}" type="pres">
      <dgm:prSet presAssocID="{5B3DB6B3-90E0-4C5B-9D2A-2057A0966D93}" presName="hierChild2" presStyleCnt="0"/>
      <dgm:spPr/>
    </dgm:pt>
    <dgm:pt modelId="{1F7D40EA-F599-4330-8B0C-246A84C4796D}" type="pres">
      <dgm:prSet presAssocID="{1FBE078D-729D-44A3-8036-EED0F1EA066D}" presName="Name37" presStyleLbl="parChTrans1D2" presStyleIdx="0" presStyleCnt="1"/>
      <dgm:spPr/>
    </dgm:pt>
    <dgm:pt modelId="{05FBD869-6E55-40CA-B78E-341C2441687B}" type="pres">
      <dgm:prSet presAssocID="{A329BD1F-BB2E-40A6-A427-6047F97FB041}" presName="hierRoot2" presStyleCnt="0">
        <dgm:presLayoutVars>
          <dgm:hierBranch val="init"/>
        </dgm:presLayoutVars>
      </dgm:prSet>
      <dgm:spPr/>
    </dgm:pt>
    <dgm:pt modelId="{EBEC0A37-C38C-4F37-B103-577A90C005C3}" type="pres">
      <dgm:prSet presAssocID="{A329BD1F-BB2E-40A6-A427-6047F97FB041}" presName="rootComposite" presStyleCnt="0"/>
      <dgm:spPr/>
    </dgm:pt>
    <dgm:pt modelId="{38BC3C76-0004-4C36-A667-3EAEB00DEC85}" type="pres">
      <dgm:prSet presAssocID="{A329BD1F-BB2E-40A6-A427-6047F97FB041}" presName="rootText" presStyleLbl="node2" presStyleIdx="0" presStyleCnt="1">
        <dgm:presLayoutVars>
          <dgm:chPref val="3"/>
        </dgm:presLayoutVars>
      </dgm:prSet>
      <dgm:spPr/>
    </dgm:pt>
    <dgm:pt modelId="{6117E283-C3B5-4CB4-8045-A8B14BA419C0}" type="pres">
      <dgm:prSet presAssocID="{A329BD1F-BB2E-40A6-A427-6047F97FB041}" presName="rootConnector" presStyleLbl="node2" presStyleIdx="0" presStyleCnt="1"/>
      <dgm:spPr/>
    </dgm:pt>
    <dgm:pt modelId="{7AE6325B-64C3-4D12-8914-A23228CA5A84}" type="pres">
      <dgm:prSet presAssocID="{A329BD1F-BB2E-40A6-A427-6047F97FB041}" presName="hierChild4" presStyleCnt="0"/>
      <dgm:spPr/>
    </dgm:pt>
    <dgm:pt modelId="{026CA07D-B773-4F5C-9713-EA83B8690E87}" type="pres">
      <dgm:prSet presAssocID="{C46314E2-15A2-4782-921A-9E214919471A}" presName="Name37" presStyleLbl="parChTrans1D3" presStyleIdx="0" presStyleCnt="4"/>
      <dgm:spPr/>
    </dgm:pt>
    <dgm:pt modelId="{90C368D3-E0C2-4562-B64E-76E7A1CB22A1}" type="pres">
      <dgm:prSet presAssocID="{EDB91AE6-6064-4162-8160-536B0D2DCCCA}" presName="hierRoot2" presStyleCnt="0">
        <dgm:presLayoutVars>
          <dgm:hierBranch val="init"/>
        </dgm:presLayoutVars>
      </dgm:prSet>
      <dgm:spPr/>
    </dgm:pt>
    <dgm:pt modelId="{27CA164E-62EE-4CEA-ACD5-CE4267A0BC7A}" type="pres">
      <dgm:prSet presAssocID="{EDB91AE6-6064-4162-8160-536B0D2DCCCA}" presName="rootComposite" presStyleCnt="0"/>
      <dgm:spPr/>
    </dgm:pt>
    <dgm:pt modelId="{269457A1-2697-4A61-8899-8AF23CAFB936}" type="pres">
      <dgm:prSet presAssocID="{EDB91AE6-6064-4162-8160-536B0D2DCCCA}" presName="rootText" presStyleLbl="node3" presStyleIdx="0" presStyleCnt="4">
        <dgm:presLayoutVars>
          <dgm:chPref val="3"/>
        </dgm:presLayoutVars>
      </dgm:prSet>
      <dgm:spPr/>
    </dgm:pt>
    <dgm:pt modelId="{7075DCA2-C693-4A8C-9118-FA55BEDE0817}" type="pres">
      <dgm:prSet presAssocID="{EDB91AE6-6064-4162-8160-536B0D2DCCCA}" presName="rootConnector" presStyleLbl="node3" presStyleIdx="0" presStyleCnt="4"/>
      <dgm:spPr/>
    </dgm:pt>
    <dgm:pt modelId="{50D01F5E-4B5A-444D-9941-6277669B5A54}" type="pres">
      <dgm:prSet presAssocID="{EDB91AE6-6064-4162-8160-536B0D2DCCCA}" presName="hierChild4" presStyleCnt="0"/>
      <dgm:spPr/>
    </dgm:pt>
    <dgm:pt modelId="{CCB9FCF8-266D-4F15-B958-7DDF525BB884}" type="pres">
      <dgm:prSet presAssocID="{EDB91AE6-6064-4162-8160-536B0D2DCCCA}" presName="hierChild5" presStyleCnt="0"/>
      <dgm:spPr/>
    </dgm:pt>
    <dgm:pt modelId="{E47CC085-A61A-422D-B4E9-FF1934E6E02E}" type="pres">
      <dgm:prSet presAssocID="{53560B5A-AA54-4926-ACD6-1E07A976DC52}" presName="Name37" presStyleLbl="parChTrans1D3" presStyleIdx="1" presStyleCnt="4"/>
      <dgm:spPr/>
    </dgm:pt>
    <dgm:pt modelId="{5114EC57-54E8-4E16-B7D0-3594F629DB23}" type="pres">
      <dgm:prSet presAssocID="{45326C7A-8B21-47EB-9742-607409B019B6}" presName="hierRoot2" presStyleCnt="0">
        <dgm:presLayoutVars>
          <dgm:hierBranch val="init"/>
        </dgm:presLayoutVars>
      </dgm:prSet>
      <dgm:spPr/>
    </dgm:pt>
    <dgm:pt modelId="{C917EB5C-9FC4-4F92-8128-8421701644A6}" type="pres">
      <dgm:prSet presAssocID="{45326C7A-8B21-47EB-9742-607409B019B6}" presName="rootComposite" presStyleCnt="0"/>
      <dgm:spPr/>
    </dgm:pt>
    <dgm:pt modelId="{1668AC42-44AA-4E63-A2AB-E0FC90696381}" type="pres">
      <dgm:prSet presAssocID="{45326C7A-8B21-47EB-9742-607409B019B6}" presName="rootText" presStyleLbl="node3" presStyleIdx="1" presStyleCnt="4">
        <dgm:presLayoutVars>
          <dgm:chPref val="3"/>
        </dgm:presLayoutVars>
      </dgm:prSet>
      <dgm:spPr/>
    </dgm:pt>
    <dgm:pt modelId="{87130FE7-BC2B-42FD-BFBF-73D5BBFE0C5D}" type="pres">
      <dgm:prSet presAssocID="{45326C7A-8B21-47EB-9742-607409B019B6}" presName="rootConnector" presStyleLbl="node3" presStyleIdx="1" presStyleCnt="4"/>
      <dgm:spPr/>
    </dgm:pt>
    <dgm:pt modelId="{D6D28287-4BCA-4CE8-8144-D1EFD08C4A7B}" type="pres">
      <dgm:prSet presAssocID="{45326C7A-8B21-47EB-9742-607409B019B6}" presName="hierChild4" presStyleCnt="0"/>
      <dgm:spPr/>
    </dgm:pt>
    <dgm:pt modelId="{097765D1-4ABD-4FCC-BF71-013C13C2C92F}" type="pres">
      <dgm:prSet presAssocID="{45326C7A-8B21-47EB-9742-607409B019B6}" presName="hierChild5" presStyleCnt="0"/>
      <dgm:spPr/>
    </dgm:pt>
    <dgm:pt modelId="{487310A3-C7CD-4708-B647-4FF69C28C1AD}" type="pres">
      <dgm:prSet presAssocID="{4991B931-6AC8-45AA-87F6-0CB1501236E9}" presName="Name37" presStyleLbl="parChTrans1D3" presStyleIdx="2" presStyleCnt="4"/>
      <dgm:spPr/>
    </dgm:pt>
    <dgm:pt modelId="{3B8FF346-C71D-4F58-AFFD-006C909BBF03}" type="pres">
      <dgm:prSet presAssocID="{6BEFF53B-743A-4BC2-9602-E57ACEE9F1F1}" presName="hierRoot2" presStyleCnt="0">
        <dgm:presLayoutVars>
          <dgm:hierBranch val="init"/>
        </dgm:presLayoutVars>
      </dgm:prSet>
      <dgm:spPr/>
    </dgm:pt>
    <dgm:pt modelId="{1C26885F-172B-4F9A-99A2-3367278769F0}" type="pres">
      <dgm:prSet presAssocID="{6BEFF53B-743A-4BC2-9602-E57ACEE9F1F1}" presName="rootComposite" presStyleCnt="0"/>
      <dgm:spPr/>
    </dgm:pt>
    <dgm:pt modelId="{E4092FC7-7472-4730-AE06-2EFEA2C250A4}" type="pres">
      <dgm:prSet presAssocID="{6BEFF53B-743A-4BC2-9602-E57ACEE9F1F1}" presName="rootText" presStyleLbl="node3" presStyleIdx="2" presStyleCnt="4">
        <dgm:presLayoutVars>
          <dgm:chPref val="3"/>
        </dgm:presLayoutVars>
      </dgm:prSet>
      <dgm:spPr/>
    </dgm:pt>
    <dgm:pt modelId="{FC6BABF8-0893-441D-B88E-ACAEEBDF3D3B}" type="pres">
      <dgm:prSet presAssocID="{6BEFF53B-743A-4BC2-9602-E57ACEE9F1F1}" presName="rootConnector" presStyleLbl="node3" presStyleIdx="2" presStyleCnt="4"/>
      <dgm:spPr/>
    </dgm:pt>
    <dgm:pt modelId="{B334E36E-051C-40A7-90E9-64E731C02062}" type="pres">
      <dgm:prSet presAssocID="{6BEFF53B-743A-4BC2-9602-E57ACEE9F1F1}" presName="hierChild4" presStyleCnt="0"/>
      <dgm:spPr/>
    </dgm:pt>
    <dgm:pt modelId="{2894D9A4-6C5E-4937-87E0-76B6218A8861}" type="pres">
      <dgm:prSet presAssocID="{1F4C1656-4C64-4623-8B45-A16C3C063C1F}" presName="Name37" presStyleLbl="parChTrans1D4" presStyleIdx="0" presStyleCnt="2"/>
      <dgm:spPr/>
    </dgm:pt>
    <dgm:pt modelId="{17E7DF47-AD74-4C3A-97A4-81EDFC246CF1}" type="pres">
      <dgm:prSet presAssocID="{150ADBDB-DE26-4DDE-B431-2CC4AF699C32}" presName="hierRoot2" presStyleCnt="0">
        <dgm:presLayoutVars>
          <dgm:hierBranch val="init"/>
        </dgm:presLayoutVars>
      </dgm:prSet>
      <dgm:spPr/>
    </dgm:pt>
    <dgm:pt modelId="{698FFC58-D078-4E60-B952-BE23DBD6232A}" type="pres">
      <dgm:prSet presAssocID="{150ADBDB-DE26-4DDE-B431-2CC4AF699C32}" presName="rootComposite" presStyleCnt="0"/>
      <dgm:spPr/>
    </dgm:pt>
    <dgm:pt modelId="{9AEEE5DA-EE02-4F2A-A563-8538122A4BCA}" type="pres">
      <dgm:prSet presAssocID="{150ADBDB-DE26-4DDE-B431-2CC4AF699C32}" presName="rootText" presStyleLbl="node4" presStyleIdx="0" presStyleCnt="2">
        <dgm:presLayoutVars>
          <dgm:chPref val="3"/>
        </dgm:presLayoutVars>
      </dgm:prSet>
      <dgm:spPr/>
    </dgm:pt>
    <dgm:pt modelId="{B6CA1F42-0D22-46F8-B027-B763A8ABAA9C}" type="pres">
      <dgm:prSet presAssocID="{150ADBDB-DE26-4DDE-B431-2CC4AF699C32}" presName="rootConnector" presStyleLbl="node4" presStyleIdx="0" presStyleCnt="2"/>
      <dgm:spPr/>
    </dgm:pt>
    <dgm:pt modelId="{8E353717-D629-4DE6-BD8A-710F146B6FAB}" type="pres">
      <dgm:prSet presAssocID="{150ADBDB-DE26-4DDE-B431-2CC4AF699C32}" presName="hierChild4" presStyleCnt="0"/>
      <dgm:spPr/>
    </dgm:pt>
    <dgm:pt modelId="{20D834A8-78F3-4862-864E-4FF6F048AD7E}" type="pres">
      <dgm:prSet presAssocID="{150ADBDB-DE26-4DDE-B431-2CC4AF699C32}" presName="hierChild5" presStyleCnt="0"/>
      <dgm:spPr/>
    </dgm:pt>
    <dgm:pt modelId="{BC116BAF-1102-413E-A02C-EE9E87043D84}" type="pres">
      <dgm:prSet presAssocID="{6BEFF53B-743A-4BC2-9602-E57ACEE9F1F1}" presName="hierChild5" presStyleCnt="0"/>
      <dgm:spPr/>
    </dgm:pt>
    <dgm:pt modelId="{CCC969B1-B0CA-4111-ADD1-66EA805CAE51}" type="pres">
      <dgm:prSet presAssocID="{29448CF4-899F-4587-A2A2-5E7BB97EE7D0}" presName="Name37" presStyleLbl="parChTrans1D3" presStyleIdx="3" presStyleCnt="4"/>
      <dgm:spPr/>
    </dgm:pt>
    <dgm:pt modelId="{C77AFA5F-87D3-448B-9C49-BA267AC9473A}" type="pres">
      <dgm:prSet presAssocID="{8ED57B28-62CE-497F-9FFA-C2E16D38FEF0}" presName="hierRoot2" presStyleCnt="0">
        <dgm:presLayoutVars>
          <dgm:hierBranch val="init"/>
        </dgm:presLayoutVars>
      </dgm:prSet>
      <dgm:spPr/>
    </dgm:pt>
    <dgm:pt modelId="{AD5D231F-6158-4B9D-B40B-41D42C9881EF}" type="pres">
      <dgm:prSet presAssocID="{8ED57B28-62CE-497F-9FFA-C2E16D38FEF0}" presName="rootComposite" presStyleCnt="0"/>
      <dgm:spPr/>
    </dgm:pt>
    <dgm:pt modelId="{02B834E6-8159-4695-A739-5457B21CD00B}" type="pres">
      <dgm:prSet presAssocID="{8ED57B28-62CE-497F-9FFA-C2E16D38FEF0}" presName="rootText" presStyleLbl="node3" presStyleIdx="3" presStyleCnt="4">
        <dgm:presLayoutVars>
          <dgm:chPref val="3"/>
        </dgm:presLayoutVars>
      </dgm:prSet>
      <dgm:spPr/>
    </dgm:pt>
    <dgm:pt modelId="{89951805-A474-47FE-839C-211C5FC454A7}" type="pres">
      <dgm:prSet presAssocID="{8ED57B28-62CE-497F-9FFA-C2E16D38FEF0}" presName="rootConnector" presStyleLbl="node3" presStyleIdx="3" presStyleCnt="4"/>
      <dgm:spPr/>
    </dgm:pt>
    <dgm:pt modelId="{6B38A8E7-09BE-4F3D-841E-C26A004AC59B}" type="pres">
      <dgm:prSet presAssocID="{8ED57B28-62CE-497F-9FFA-C2E16D38FEF0}" presName="hierChild4" presStyleCnt="0"/>
      <dgm:spPr/>
    </dgm:pt>
    <dgm:pt modelId="{409734B5-BB67-42BE-A77A-A41C59106E33}" type="pres">
      <dgm:prSet presAssocID="{FC71AC22-853E-4333-98C7-537D0C137320}" presName="Name37" presStyleLbl="parChTrans1D4" presStyleIdx="1" presStyleCnt="2"/>
      <dgm:spPr/>
    </dgm:pt>
    <dgm:pt modelId="{59C127B3-12A4-41DE-8CD1-E2296ADC620E}" type="pres">
      <dgm:prSet presAssocID="{3F612CA4-F1EF-43DF-B6D4-403AB270913F}" presName="hierRoot2" presStyleCnt="0">
        <dgm:presLayoutVars>
          <dgm:hierBranch val="init"/>
        </dgm:presLayoutVars>
      </dgm:prSet>
      <dgm:spPr/>
    </dgm:pt>
    <dgm:pt modelId="{54AF1FE6-0BCB-4EBB-83FB-BB766807B8FC}" type="pres">
      <dgm:prSet presAssocID="{3F612CA4-F1EF-43DF-B6D4-403AB270913F}" presName="rootComposite" presStyleCnt="0"/>
      <dgm:spPr/>
    </dgm:pt>
    <dgm:pt modelId="{0A6486A2-E480-45E5-AAD7-53F6F126A359}" type="pres">
      <dgm:prSet presAssocID="{3F612CA4-F1EF-43DF-B6D4-403AB270913F}" presName="rootText" presStyleLbl="node4" presStyleIdx="1" presStyleCnt="2">
        <dgm:presLayoutVars>
          <dgm:chPref val="3"/>
        </dgm:presLayoutVars>
      </dgm:prSet>
      <dgm:spPr/>
    </dgm:pt>
    <dgm:pt modelId="{65868449-42E9-4F86-81B3-85C596C6B5DC}" type="pres">
      <dgm:prSet presAssocID="{3F612CA4-F1EF-43DF-B6D4-403AB270913F}" presName="rootConnector" presStyleLbl="node4" presStyleIdx="1" presStyleCnt="2"/>
      <dgm:spPr/>
    </dgm:pt>
    <dgm:pt modelId="{AEE72B45-AE1E-4C7D-94A5-24899E33A05E}" type="pres">
      <dgm:prSet presAssocID="{3F612CA4-F1EF-43DF-B6D4-403AB270913F}" presName="hierChild4" presStyleCnt="0"/>
      <dgm:spPr/>
    </dgm:pt>
    <dgm:pt modelId="{B5058D2B-7A2A-416A-B3BE-87C7ECB294C8}" type="pres">
      <dgm:prSet presAssocID="{3F612CA4-F1EF-43DF-B6D4-403AB270913F}" presName="hierChild5" presStyleCnt="0"/>
      <dgm:spPr/>
    </dgm:pt>
    <dgm:pt modelId="{54EE509D-BEF8-4716-923F-37A82BF912E6}" type="pres">
      <dgm:prSet presAssocID="{8ED57B28-62CE-497F-9FFA-C2E16D38FEF0}" presName="hierChild5" presStyleCnt="0"/>
      <dgm:spPr/>
    </dgm:pt>
    <dgm:pt modelId="{79CB0FE1-1EA3-4815-A9FA-7FC14242C275}" type="pres">
      <dgm:prSet presAssocID="{A329BD1F-BB2E-40A6-A427-6047F97FB041}" presName="hierChild5" presStyleCnt="0"/>
      <dgm:spPr/>
    </dgm:pt>
    <dgm:pt modelId="{CB23CDC5-7E0B-40E3-A6A2-B7E0238BE017}" type="pres">
      <dgm:prSet presAssocID="{5B3DB6B3-90E0-4C5B-9D2A-2057A0966D93}" presName="hierChild3" presStyleCnt="0"/>
      <dgm:spPr/>
    </dgm:pt>
  </dgm:ptLst>
  <dgm:cxnLst>
    <dgm:cxn modelId="{3423780B-7BAF-4A69-979B-7C7BBA67B2E9}" srcId="{8ED57B28-62CE-497F-9FFA-C2E16D38FEF0}" destId="{3F612CA4-F1EF-43DF-B6D4-403AB270913F}" srcOrd="0" destOrd="0" parTransId="{FC71AC22-853E-4333-98C7-537D0C137320}" sibTransId="{4B8C986D-0158-495A-B60A-7F437A51957E}"/>
    <dgm:cxn modelId="{D6ECD90C-7EF7-4F1B-B0E0-A02366B296BE}" type="presOf" srcId="{FC71AC22-853E-4333-98C7-537D0C137320}" destId="{409734B5-BB67-42BE-A77A-A41C59106E33}" srcOrd="0" destOrd="0" presId="urn:microsoft.com/office/officeart/2005/8/layout/orgChart1"/>
    <dgm:cxn modelId="{4561BC21-BE26-42D1-8C31-6FA6686D4DB8}" type="presOf" srcId="{8ED57B28-62CE-497F-9FFA-C2E16D38FEF0}" destId="{89951805-A474-47FE-839C-211C5FC454A7}" srcOrd="1" destOrd="0" presId="urn:microsoft.com/office/officeart/2005/8/layout/orgChart1"/>
    <dgm:cxn modelId="{DCF1C629-2CAA-4DE7-9F31-A4732C6F472C}" srcId="{A329BD1F-BB2E-40A6-A427-6047F97FB041}" destId="{45326C7A-8B21-47EB-9742-607409B019B6}" srcOrd="1" destOrd="0" parTransId="{53560B5A-AA54-4926-ACD6-1E07A976DC52}" sibTransId="{D73D053D-54A2-461A-9672-9BCA06A17C7F}"/>
    <dgm:cxn modelId="{7DDD482B-4CCB-41EC-AAF9-70AE74DE09B9}" type="presOf" srcId="{150ADBDB-DE26-4DDE-B431-2CC4AF699C32}" destId="{B6CA1F42-0D22-46F8-B027-B763A8ABAA9C}" srcOrd="1" destOrd="0" presId="urn:microsoft.com/office/officeart/2005/8/layout/orgChart1"/>
    <dgm:cxn modelId="{E84A7540-7B1D-462E-872C-463575B68082}" type="presOf" srcId="{3F612CA4-F1EF-43DF-B6D4-403AB270913F}" destId="{0A6486A2-E480-45E5-AAD7-53F6F126A359}" srcOrd="0" destOrd="0" presId="urn:microsoft.com/office/officeart/2005/8/layout/orgChart1"/>
    <dgm:cxn modelId="{B26ECD5D-67C0-4CDB-9FDB-0ADD1F329927}" srcId="{A329BD1F-BB2E-40A6-A427-6047F97FB041}" destId="{6BEFF53B-743A-4BC2-9602-E57ACEE9F1F1}" srcOrd="2" destOrd="0" parTransId="{4991B931-6AC8-45AA-87F6-0CB1501236E9}" sibTransId="{42D1D378-3B65-48B5-9072-1C913684CFCC}"/>
    <dgm:cxn modelId="{5E1F7D6C-784F-42C8-B7AD-953E1BE561D2}" srcId="{602E1448-AF65-47EE-BF2B-A45B76276135}" destId="{5B3DB6B3-90E0-4C5B-9D2A-2057A0966D93}" srcOrd="0" destOrd="0" parTransId="{D37435AA-3940-4D87-A6CF-52E8D975A4C9}" sibTransId="{F33B75A3-7CBA-468A-98D6-048890171AEE}"/>
    <dgm:cxn modelId="{4CC81F6D-F168-41FB-9659-E7D546038F43}" type="presOf" srcId="{4991B931-6AC8-45AA-87F6-0CB1501236E9}" destId="{487310A3-C7CD-4708-B647-4FF69C28C1AD}" srcOrd="0" destOrd="0" presId="urn:microsoft.com/office/officeart/2005/8/layout/orgChart1"/>
    <dgm:cxn modelId="{A95DBC6D-BF33-4824-9E2B-7F335F52B120}" type="presOf" srcId="{1F4C1656-4C64-4623-8B45-A16C3C063C1F}" destId="{2894D9A4-6C5E-4937-87E0-76B6218A8861}" srcOrd="0" destOrd="0" presId="urn:microsoft.com/office/officeart/2005/8/layout/orgChart1"/>
    <dgm:cxn modelId="{CDFD4F70-DB45-4B26-81B0-4DDD29A1CA20}" type="presOf" srcId="{29448CF4-899F-4587-A2A2-5E7BB97EE7D0}" destId="{CCC969B1-B0CA-4111-ADD1-66EA805CAE51}" srcOrd="0" destOrd="0" presId="urn:microsoft.com/office/officeart/2005/8/layout/orgChart1"/>
    <dgm:cxn modelId="{00311772-1424-4234-AB01-5228BED1AF11}" type="presOf" srcId="{602E1448-AF65-47EE-BF2B-A45B76276135}" destId="{8A30B473-3AC4-4ACC-B87F-B27BBA9841D7}" srcOrd="0" destOrd="0" presId="urn:microsoft.com/office/officeart/2005/8/layout/orgChart1"/>
    <dgm:cxn modelId="{D7BC7973-759B-47E7-8769-12E433A10AA5}" srcId="{A329BD1F-BB2E-40A6-A427-6047F97FB041}" destId="{8ED57B28-62CE-497F-9FFA-C2E16D38FEF0}" srcOrd="3" destOrd="0" parTransId="{29448CF4-899F-4587-A2A2-5E7BB97EE7D0}" sibTransId="{229C9F69-6A9C-4F83-BB60-642F15D3E0C7}"/>
    <dgm:cxn modelId="{E6C86975-9578-4B22-95CD-C08CF679233E}" type="presOf" srcId="{150ADBDB-DE26-4DDE-B431-2CC4AF699C32}" destId="{9AEEE5DA-EE02-4F2A-A563-8538122A4BCA}" srcOrd="0" destOrd="0" presId="urn:microsoft.com/office/officeart/2005/8/layout/orgChart1"/>
    <dgm:cxn modelId="{CBED7A55-1B24-41E9-BF29-59C9EA46B5D0}" type="presOf" srcId="{EDB91AE6-6064-4162-8160-536B0D2DCCCA}" destId="{7075DCA2-C693-4A8C-9118-FA55BEDE0817}" srcOrd="1" destOrd="0" presId="urn:microsoft.com/office/officeart/2005/8/layout/orgChart1"/>
    <dgm:cxn modelId="{DDB2BE55-12BE-47B2-B7FA-63FD19402C49}" type="presOf" srcId="{45326C7A-8B21-47EB-9742-607409B019B6}" destId="{87130FE7-BC2B-42FD-BFBF-73D5BBFE0C5D}" srcOrd="1" destOrd="0" presId="urn:microsoft.com/office/officeart/2005/8/layout/orgChart1"/>
    <dgm:cxn modelId="{7B12885A-7CDC-4FF2-9EAA-5AB2983A961B}" type="presOf" srcId="{45326C7A-8B21-47EB-9742-607409B019B6}" destId="{1668AC42-44AA-4E63-A2AB-E0FC90696381}" srcOrd="0" destOrd="0" presId="urn:microsoft.com/office/officeart/2005/8/layout/orgChart1"/>
    <dgm:cxn modelId="{A1805F93-E918-42D6-A067-8A5E3666308C}" type="presOf" srcId="{5B3DB6B3-90E0-4C5B-9D2A-2057A0966D93}" destId="{3EA1D14B-C16B-4A48-879B-DE766A711FF6}" srcOrd="1" destOrd="0" presId="urn:microsoft.com/office/officeart/2005/8/layout/orgChart1"/>
    <dgm:cxn modelId="{AC5FDE9C-90A1-49AB-9A0E-4A4FEB7E30EB}" type="presOf" srcId="{6BEFF53B-743A-4BC2-9602-E57ACEE9F1F1}" destId="{E4092FC7-7472-4730-AE06-2EFEA2C250A4}" srcOrd="0" destOrd="0" presId="urn:microsoft.com/office/officeart/2005/8/layout/orgChart1"/>
    <dgm:cxn modelId="{BBEFC0A0-3E93-461E-B84C-E4474DB58B32}" type="presOf" srcId="{6BEFF53B-743A-4BC2-9602-E57ACEE9F1F1}" destId="{FC6BABF8-0893-441D-B88E-ACAEEBDF3D3B}" srcOrd="1" destOrd="0" presId="urn:microsoft.com/office/officeart/2005/8/layout/orgChart1"/>
    <dgm:cxn modelId="{AC3D95A3-6F88-458B-8F73-4A94152093FB}" type="presOf" srcId="{A329BD1F-BB2E-40A6-A427-6047F97FB041}" destId="{38BC3C76-0004-4C36-A667-3EAEB00DEC85}" srcOrd="0" destOrd="0" presId="urn:microsoft.com/office/officeart/2005/8/layout/orgChart1"/>
    <dgm:cxn modelId="{DE2B1BB6-0365-4CBD-827D-381256C0C65C}" srcId="{6BEFF53B-743A-4BC2-9602-E57ACEE9F1F1}" destId="{150ADBDB-DE26-4DDE-B431-2CC4AF699C32}" srcOrd="0" destOrd="0" parTransId="{1F4C1656-4C64-4623-8B45-A16C3C063C1F}" sibTransId="{879823E6-C8F0-41E4-91BA-2C5A9C83E7A7}"/>
    <dgm:cxn modelId="{1D14F1C9-6F4C-4647-8B82-1F7A576A5665}" type="presOf" srcId="{8ED57B28-62CE-497F-9FFA-C2E16D38FEF0}" destId="{02B834E6-8159-4695-A739-5457B21CD00B}" srcOrd="0" destOrd="0" presId="urn:microsoft.com/office/officeart/2005/8/layout/orgChart1"/>
    <dgm:cxn modelId="{46C82CCC-7B4B-4868-9C63-4E01EB7AB42A}" type="presOf" srcId="{5B3DB6B3-90E0-4C5B-9D2A-2057A0966D93}" destId="{436C470C-BE20-47CD-A217-865BA9F52E52}" srcOrd="0" destOrd="0" presId="urn:microsoft.com/office/officeart/2005/8/layout/orgChart1"/>
    <dgm:cxn modelId="{A13929D1-C09E-4476-8A2D-DAE2F7E39335}" type="presOf" srcId="{C46314E2-15A2-4782-921A-9E214919471A}" destId="{026CA07D-B773-4F5C-9713-EA83B8690E87}" srcOrd="0" destOrd="0" presId="urn:microsoft.com/office/officeart/2005/8/layout/orgChart1"/>
    <dgm:cxn modelId="{BE5B74D4-8F3F-4F26-8B53-1D089DDBEB8A}" type="presOf" srcId="{EDB91AE6-6064-4162-8160-536B0D2DCCCA}" destId="{269457A1-2697-4A61-8899-8AF23CAFB936}" srcOrd="0" destOrd="0" presId="urn:microsoft.com/office/officeart/2005/8/layout/orgChart1"/>
    <dgm:cxn modelId="{2D69EBDB-7463-4373-8BB1-072B04FE4FE2}" type="presOf" srcId="{53560B5A-AA54-4926-ACD6-1E07A976DC52}" destId="{E47CC085-A61A-422D-B4E9-FF1934E6E02E}" srcOrd="0" destOrd="0" presId="urn:microsoft.com/office/officeart/2005/8/layout/orgChart1"/>
    <dgm:cxn modelId="{B43FFBE4-2725-4815-A582-33060EF9CE50}" type="presOf" srcId="{1FBE078D-729D-44A3-8036-EED0F1EA066D}" destId="{1F7D40EA-F599-4330-8B0C-246A84C4796D}" srcOrd="0" destOrd="0" presId="urn:microsoft.com/office/officeart/2005/8/layout/orgChart1"/>
    <dgm:cxn modelId="{5FB6B8EC-DF5C-49EF-ACEF-5A7D7B326C6A}" type="presOf" srcId="{A329BD1F-BB2E-40A6-A427-6047F97FB041}" destId="{6117E283-C3B5-4CB4-8045-A8B14BA419C0}" srcOrd="1" destOrd="0" presId="urn:microsoft.com/office/officeart/2005/8/layout/orgChart1"/>
    <dgm:cxn modelId="{8CEB67F3-977D-4945-B6F7-5E62D9994FDA}" srcId="{A329BD1F-BB2E-40A6-A427-6047F97FB041}" destId="{EDB91AE6-6064-4162-8160-536B0D2DCCCA}" srcOrd="0" destOrd="0" parTransId="{C46314E2-15A2-4782-921A-9E214919471A}" sibTransId="{E95AF325-87A3-4199-AEB2-E01ACCD4E3C2}"/>
    <dgm:cxn modelId="{36569BF8-BC30-47D8-AA78-AF5D8174A246}" srcId="{5B3DB6B3-90E0-4C5B-9D2A-2057A0966D93}" destId="{A329BD1F-BB2E-40A6-A427-6047F97FB041}" srcOrd="0" destOrd="0" parTransId="{1FBE078D-729D-44A3-8036-EED0F1EA066D}" sibTransId="{38E609FB-A0CE-4371-81F6-3277FFCD3D3A}"/>
    <dgm:cxn modelId="{D98A1CFD-FAB6-40BB-9B05-F2707DAFEAC9}" type="presOf" srcId="{3F612CA4-F1EF-43DF-B6D4-403AB270913F}" destId="{65868449-42E9-4F86-81B3-85C596C6B5DC}" srcOrd="1" destOrd="0" presId="urn:microsoft.com/office/officeart/2005/8/layout/orgChart1"/>
    <dgm:cxn modelId="{D41FD1ED-1A16-46D9-8A15-4AECD160E630}" type="presParOf" srcId="{8A30B473-3AC4-4ACC-B87F-B27BBA9841D7}" destId="{457D464D-D7A4-47DA-B4C3-C7EE611A3156}" srcOrd="0" destOrd="0" presId="urn:microsoft.com/office/officeart/2005/8/layout/orgChart1"/>
    <dgm:cxn modelId="{8F3C5BC7-0FF9-4E06-A58E-7C03208700B3}" type="presParOf" srcId="{457D464D-D7A4-47DA-B4C3-C7EE611A3156}" destId="{09B25273-6D19-439B-8C83-A8212F1D3E50}" srcOrd="0" destOrd="0" presId="urn:microsoft.com/office/officeart/2005/8/layout/orgChart1"/>
    <dgm:cxn modelId="{CD8DB265-E4BD-4F74-8353-D70E69796A41}" type="presParOf" srcId="{09B25273-6D19-439B-8C83-A8212F1D3E50}" destId="{436C470C-BE20-47CD-A217-865BA9F52E52}" srcOrd="0" destOrd="0" presId="urn:microsoft.com/office/officeart/2005/8/layout/orgChart1"/>
    <dgm:cxn modelId="{C564900F-1983-41C9-AD91-BBAC0FE88989}" type="presParOf" srcId="{09B25273-6D19-439B-8C83-A8212F1D3E50}" destId="{3EA1D14B-C16B-4A48-879B-DE766A711FF6}" srcOrd="1" destOrd="0" presId="urn:microsoft.com/office/officeart/2005/8/layout/orgChart1"/>
    <dgm:cxn modelId="{244B02B2-0DF7-4786-BEAD-8CA10038C1F7}" type="presParOf" srcId="{457D464D-D7A4-47DA-B4C3-C7EE611A3156}" destId="{37A317DB-184E-4792-A454-C63E9AFAE36B}" srcOrd="1" destOrd="0" presId="urn:microsoft.com/office/officeart/2005/8/layout/orgChart1"/>
    <dgm:cxn modelId="{509F7668-2822-49FB-BE38-95BF93CFD710}" type="presParOf" srcId="{37A317DB-184E-4792-A454-C63E9AFAE36B}" destId="{1F7D40EA-F599-4330-8B0C-246A84C4796D}" srcOrd="0" destOrd="0" presId="urn:microsoft.com/office/officeart/2005/8/layout/orgChart1"/>
    <dgm:cxn modelId="{81BB6490-6689-4906-A02D-20EA7266AED6}" type="presParOf" srcId="{37A317DB-184E-4792-A454-C63E9AFAE36B}" destId="{05FBD869-6E55-40CA-B78E-341C2441687B}" srcOrd="1" destOrd="0" presId="urn:microsoft.com/office/officeart/2005/8/layout/orgChart1"/>
    <dgm:cxn modelId="{D5A29ECB-AD8B-4F5A-A9B5-834A6F494E6B}" type="presParOf" srcId="{05FBD869-6E55-40CA-B78E-341C2441687B}" destId="{EBEC0A37-C38C-4F37-B103-577A90C005C3}" srcOrd="0" destOrd="0" presId="urn:microsoft.com/office/officeart/2005/8/layout/orgChart1"/>
    <dgm:cxn modelId="{069812F3-0C80-4903-BE56-B3DF826351AB}" type="presParOf" srcId="{EBEC0A37-C38C-4F37-B103-577A90C005C3}" destId="{38BC3C76-0004-4C36-A667-3EAEB00DEC85}" srcOrd="0" destOrd="0" presId="urn:microsoft.com/office/officeart/2005/8/layout/orgChart1"/>
    <dgm:cxn modelId="{57C669F0-6B89-4382-A65E-2A401F4ABA7A}" type="presParOf" srcId="{EBEC0A37-C38C-4F37-B103-577A90C005C3}" destId="{6117E283-C3B5-4CB4-8045-A8B14BA419C0}" srcOrd="1" destOrd="0" presId="urn:microsoft.com/office/officeart/2005/8/layout/orgChart1"/>
    <dgm:cxn modelId="{B9C64925-EDBB-4649-8F53-9C21102CCDA4}" type="presParOf" srcId="{05FBD869-6E55-40CA-B78E-341C2441687B}" destId="{7AE6325B-64C3-4D12-8914-A23228CA5A84}" srcOrd="1" destOrd="0" presId="urn:microsoft.com/office/officeart/2005/8/layout/orgChart1"/>
    <dgm:cxn modelId="{354708FC-1FB5-476F-821B-CBF1859CB5DC}" type="presParOf" srcId="{7AE6325B-64C3-4D12-8914-A23228CA5A84}" destId="{026CA07D-B773-4F5C-9713-EA83B8690E87}" srcOrd="0" destOrd="0" presId="urn:microsoft.com/office/officeart/2005/8/layout/orgChart1"/>
    <dgm:cxn modelId="{2EF45F5D-3A91-4220-B3DA-9043DA146FEC}" type="presParOf" srcId="{7AE6325B-64C3-4D12-8914-A23228CA5A84}" destId="{90C368D3-E0C2-4562-B64E-76E7A1CB22A1}" srcOrd="1" destOrd="0" presId="urn:microsoft.com/office/officeart/2005/8/layout/orgChart1"/>
    <dgm:cxn modelId="{887500DD-4DA6-40AF-8684-12FAEBECBC76}" type="presParOf" srcId="{90C368D3-E0C2-4562-B64E-76E7A1CB22A1}" destId="{27CA164E-62EE-4CEA-ACD5-CE4267A0BC7A}" srcOrd="0" destOrd="0" presId="urn:microsoft.com/office/officeart/2005/8/layout/orgChart1"/>
    <dgm:cxn modelId="{B75163AC-37B1-4E9A-AAF4-7158097CA772}" type="presParOf" srcId="{27CA164E-62EE-4CEA-ACD5-CE4267A0BC7A}" destId="{269457A1-2697-4A61-8899-8AF23CAFB936}" srcOrd="0" destOrd="0" presId="urn:microsoft.com/office/officeart/2005/8/layout/orgChart1"/>
    <dgm:cxn modelId="{834789A6-1FF1-477C-B1A2-223AF848D499}" type="presParOf" srcId="{27CA164E-62EE-4CEA-ACD5-CE4267A0BC7A}" destId="{7075DCA2-C693-4A8C-9118-FA55BEDE0817}" srcOrd="1" destOrd="0" presId="urn:microsoft.com/office/officeart/2005/8/layout/orgChart1"/>
    <dgm:cxn modelId="{6FDD879F-2199-4421-A4A6-A1F3B6614E82}" type="presParOf" srcId="{90C368D3-E0C2-4562-B64E-76E7A1CB22A1}" destId="{50D01F5E-4B5A-444D-9941-6277669B5A54}" srcOrd="1" destOrd="0" presId="urn:microsoft.com/office/officeart/2005/8/layout/orgChart1"/>
    <dgm:cxn modelId="{F96E6C74-3457-47D4-8298-DF3D09CBE59E}" type="presParOf" srcId="{90C368D3-E0C2-4562-B64E-76E7A1CB22A1}" destId="{CCB9FCF8-266D-4F15-B958-7DDF525BB884}" srcOrd="2" destOrd="0" presId="urn:microsoft.com/office/officeart/2005/8/layout/orgChart1"/>
    <dgm:cxn modelId="{E5BC5F5E-1420-44C5-97A2-E6E3BB730017}" type="presParOf" srcId="{7AE6325B-64C3-4D12-8914-A23228CA5A84}" destId="{E47CC085-A61A-422D-B4E9-FF1934E6E02E}" srcOrd="2" destOrd="0" presId="urn:microsoft.com/office/officeart/2005/8/layout/orgChart1"/>
    <dgm:cxn modelId="{8E4C17BC-A00C-43FF-B0F3-5FD5330CFE53}" type="presParOf" srcId="{7AE6325B-64C3-4D12-8914-A23228CA5A84}" destId="{5114EC57-54E8-4E16-B7D0-3594F629DB23}" srcOrd="3" destOrd="0" presId="urn:microsoft.com/office/officeart/2005/8/layout/orgChart1"/>
    <dgm:cxn modelId="{BAF544DE-79DA-4E37-A6D6-C4C2B413CC13}" type="presParOf" srcId="{5114EC57-54E8-4E16-B7D0-3594F629DB23}" destId="{C917EB5C-9FC4-4F92-8128-8421701644A6}" srcOrd="0" destOrd="0" presId="urn:microsoft.com/office/officeart/2005/8/layout/orgChart1"/>
    <dgm:cxn modelId="{7FB148FB-5141-42BF-A9AD-4BC8EC83D532}" type="presParOf" srcId="{C917EB5C-9FC4-4F92-8128-8421701644A6}" destId="{1668AC42-44AA-4E63-A2AB-E0FC90696381}" srcOrd="0" destOrd="0" presId="urn:microsoft.com/office/officeart/2005/8/layout/orgChart1"/>
    <dgm:cxn modelId="{7940B5C9-F77C-4B27-A476-7AABB3C9623F}" type="presParOf" srcId="{C917EB5C-9FC4-4F92-8128-8421701644A6}" destId="{87130FE7-BC2B-42FD-BFBF-73D5BBFE0C5D}" srcOrd="1" destOrd="0" presId="urn:microsoft.com/office/officeart/2005/8/layout/orgChart1"/>
    <dgm:cxn modelId="{DCA2A07C-2D24-4D06-8D67-8E7F6C414E37}" type="presParOf" srcId="{5114EC57-54E8-4E16-B7D0-3594F629DB23}" destId="{D6D28287-4BCA-4CE8-8144-D1EFD08C4A7B}" srcOrd="1" destOrd="0" presId="urn:microsoft.com/office/officeart/2005/8/layout/orgChart1"/>
    <dgm:cxn modelId="{812EBDCE-3C73-4857-92F6-C19022C48597}" type="presParOf" srcId="{5114EC57-54E8-4E16-B7D0-3594F629DB23}" destId="{097765D1-4ABD-4FCC-BF71-013C13C2C92F}" srcOrd="2" destOrd="0" presId="urn:microsoft.com/office/officeart/2005/8/layout/orgChart1"/>
    <dgm:cxn modelId="{0156D673-8491-4FD6-9E41-55D04F4C0A51}" type="presParOf" srcId="{7AE6325B-64C3-4D12-8914-A23228CA5A84}" destId="{487310A3-C7CD-4708-B647-4FF69C28C1AD}" srcOrd="4" destOrd="0" presId="urn:microsoft.com/office/officeart/2005/8/layout/orgChart1"/>
    <dgm:cxn modelId="{3AD0D3CE-AD23-4D6F-A5C0-87B0D0A4F088}" type="presParOf" srcId="{7AE6325B-64C3-4D12-8914-A23228CA5A84}" destId="{3B8FF346-C71D-4F58-AFFD-006C909BBF03}" srcOrd="5" destOrd="0" presId="urn:microsoft.com/office/officeart/2005/8/layout/orgChart1"/>
    <dgm:cxn modelId="{ED48F3B6-5A30-4E31-8F4A-2F1C55BE3E56}" type="presParOf" srcId="{3B8FF346-C71D-4F58-AFFD-006C909BBF03}" destId="{1C26885F-172B-4F9A-99A2-3367278769F0}" srcOrd="0" destOrd="0" presId="urn:microsoft.com/office/officeart/2005/8/layout/orgChart1"/>
    <dgm:cxn modelId="{29219454-01DE-4CF1-BA85-9F6C593DC309}" type="presParOf" srcId="{1C26885F-172B-4F9A-99A2-3367278769F0}" destId="{E4092FC7-7472-4730-AE06-2EFEA2C250A4}" srcOrd="0" destOrd="0" presId="urn:microsoft.com/office/officeart/2005/8/layout/orgChart1"/>
    <dgm:cxn modelId="{0133CA75-C40C-4EAF-ABCE-552CB953C5C7}" type="presParOf" srcId="{1C26885F-172B-4F9A-99A2-3367278769F0}" destId="{FC6BABF8-0893-441D-B88E-ACAEEBDF3D3B}" srcOrd="1" destOrd="0" presId="urn:microsoft.com/office/officeart/2005/8/layout/orgChart1"/>
    <dgm:cxn modelId="{AD3B74CC-17A6-4B33-A07F-15040E94C2DE}" type="presParOf" srcId="{3B8FF346-C71D-4F58-AFFD-006C909BBF03}" destId="{B334E36E-051C-40A7-90E9-64E731C02062}" srcOrd="1" destOrd="0" presId="urn:microsoft.com/office/officeart/2005/8/layout/orgChart1"/>
    <dgm:cxn modelId="{D21F1557-68A7-4448-9419-03802862FB7D}" type="presParOf" srcId="{B334E36E-051C-40A7-90E9-64E731C02062}" destId="{2894D9A4-6C5E-4937-87E0-76B6218A8861}" srcOrd="0" destOrd="0" presId="urn:microsoft.com/office/officeart/2005/8/layout/orgChart1"/>
    <dgm:cxn modelId="{F65463D1-DCE2-44E2-A247-55477F72B32D}" type="presParOf" srcId="{B334E36E-051C-40A7-90E9-64E731C02062}" destId="{17E7DF47-AD74-4C3A-97A4-81EDFC246CF1}" srcOrd="1" destOrd="0" presId="urn:microsoft.com/office/officeart/2005/8/layout/orgChart1"/>
    <dgm:cxn modelId="{647A8BF1-F58A-4AC5-AC99-9E2E5C2B2DD4}" type="presParOf" srcId="{17E7DF47-AD74-4C3A-97A4-81EDFC246CF1}" destId="{698FFC58-D078-4E60-B952-BE23DBD6232A}" srcOrd="0" destOrd="0" presId="urn:microsoft.com/office/officeart/2005/8/layout/orgChart1"/>
    <dgm:cxn modelId="{1BA9F568-4B9A-4C4C-9C4C-DE68D5AFCDE8}" type="presParOf" srcId="{698FFC58-D078-4E60-B952-BE23DBD6232A}" destId="{9AEEE5DA-EE02-4F2A-A563-8538122A4BCA}" srcOrd="0" destOrd="0" presId="urn:microsoft.com/office/officeart/2005/8/layout/orgChart1"/>
    <dgm:cxn modelId="{DE674A0D-C14A-41B7-A458-6D663FF3FBEB}" type="presParOf" srcId="{698FFC58-D078-4E60-B952-BE23DBD6232A}" destId="{B6CA1F42-0D22-46F8-B027-B763A8ABAA9C}" srcOrd="1" destOrd="0" presId="urn:microsoft.com/office/officeart/2005/8/layout/orgChart1"/>
    <dgm:cxn modelId="{99363F33-F7E7-46F0-88FA-0C3A592CC86D}" type="presParOf" srcId="{17E7DF47-AD74-4C3A-97A4-81EDFC246CF1}" destId="{8E353717-D629-4DE6-BD8A-710F146B6FAB}" srcOrd="1" destOrd="0" presId="urn:microsoft.com/office/officeart/2005/8/layout/orgChart1"/>
    <dgm:cxn modelId="{0F82AC70-7A6C-439C-ABA6-AAB4C7F06327}" type="presParOf" srcId="{17E7DF47-AD74-4C3A-97A4-81EDFC246CF1}" destId="{20D834A8-78F3-4862-864E-4FF6F048AD7E}" srcOrd="2" destOrd="0" presId="urn:microsoft.com/office/officeart/2005/8/layout/orgChart1"/>
    <dgm:cxn modelId="{60A0CC24-A743-4C2A-8F79-E954613A4D34}" type="presParOf" srcId="{3B8FF346-C71D-4F58-AFFD-006C909BBF03}" destId="{BC116BAF-1102-413E-A02C-EE9E87043D84}" srcOrd="2" destOrd="0" presId="urn:microsoft.com/office/officeart/2005/8/layout/orgChart1"/>
    <dgm:cxn modelId="{42D52DA1-21C7-4C0B-933E-55B07067BD24}" type="presParOf" srcId="{7AE6325B-64C3-4D12-8914-A23228CA5A84}" destId="{CCC969B1-B0CA-4111-ADD1-66EA805CAE51}" srcOrd="6" destOrd="0" presId="urn:microsoft.com/office/officeart/2005/8/layout/orgChart1"/>
    <dgm:cxn modelId="{44FFBFDF-B1C2-447F-8C90-AD5EC4FEEBBF}" type="presParOf" srcId="{7AE6325B-64C3-4D12-8914-A23228CA5A84}" destId="{C77AFA5F-87D3-448B-9C49-BA267AC9473A}" srcOrd="7" destOrd="0" presId="urn:microsoft.com/office/officeart/2005/8/layout/orgChart1"/>
    <dgm:cxn modelId="{191EEA99-4836-4400-AC96-12751F0CD430}" type="presParOf" srcId="{C77AFA5F-87D3-448B-9C49-BA267AC9473A}" destId="{AD5D231F-6158-4B9D-B40B-41D42C9881EF}" srcOrd="0" destOrd="0" presId="urn:microsoft.com/office/officeart/2005/8/layout/orgChart1"/>
    <dgm:cxn modelId="{1F8A466F-EB6A-4B75-928B-DB4FD47D1DED}" type="presParOf" srcId="{AD5D231F-6158-4B9D-B40B-41D42C9881EF}" destId="{02B834E6-8159-4695-A739-5457B21CD00B}" srcOrd="0" destOrd="0" presId="urn:microsoft.com/office/officeart/2005/8/layout/orgChart1"/>
    <dgm:cxn modelId="{B4CFE400-D6DB-4FCE-AD09-51B8D8413216}" type="presParOf" srcId="{AD5D231F-6158-4B9D-B40B-41D42C9881EF}" destId="{89951805-A474-47FE-839C-211C5FC454A7}" srcOrd="1" destOrd="0" presId="urn:microsoft.com/office/officeart/2005/8/layout/orgChart1"/>
    <dgm:cxn modelId="{3482589D-7F98-49FC-8284-0F57CC6A0086}" type="presParOf" srcId="{C77AFA5F-87D3-448B-9C49-BA267AC9473A}" destId="{6B38A8E7-09BE-4F3D-841E-C26A004AC59B}" srcOrd="1" destOrd="0" presId="urn:microsoft.com/office/officeart/2005/8/layout/orgChart1"/>
    <dgm:cxn modelId="{AE48E02C-6CAF-44E1-877B-46D914F78841}" type="presParOf" srcId="{6B38A8E7-09BE-4F3D-841E-C26A004AC59B}" destId="{409734B5-BB67-42BE-A77A-A41C59106E33}" srcOrd="0" destOrd="0" presId="urn:microsoft.com/office/officeart/2005/8/layout/orgChart1"/>
    <dgm:cxn modelId="{194A8AD4-FE13-4E8D-B9BD-303D827E1008}" type="presParOf" srcId="{6B38A8E7-09BE-4F3D-841E-C26A004AC59B}" destId="{59C127B3-12A4-41DE-8CD1-E2296ADC620E}" srcOrd="1" destOrd="0" presId="urn:microsoft.com/office/officeart/2005/8/layout/orgChart1"/>
    <dgm:cxn modelId="{CD5000FE-35A6-4341-B454-29B5978894EF}" type="presParOf" srcId="{59C127B3-12A4-41DE-8CD1-E2296ADC620E}" destId="{54AF1FE6-0BCB-4EBB-83FB-BB766807B8FC}" srcOrd="0" destOrd="0" presId="urn:microsoft.com/office/officeart/2005/8/layout/orgChart1"/>
    <dgm:cxn modelId="{10662C11-CC49-4363-A733-17A4971EDDA0}" type="presParOf" srcId="{54AF1FE6-0BCB-4EBB-83FB-BB766807B8FC}" destId="{0A6486A2-E480-45E5-AAD7-53F6F126A359}" srcOrd="0" destOrd="0" presId="urn:microsoft.com/office/officeart/2005/8/layout/orgChart1"/>
    <dgm:cxn modelId="{398BB3D3-482B-4FCE-B98E-75CF46428B0E}" type="presParOf" srcId="{54AF1FE6-0BCB-4EBB-83FB-BB766807B8FC}" destId="{65868449-42E9-4F86-81B3-85C596C6B5DC}" srcOrd="1" destOrd="0" presId="urn:microsoft.com/office/officeart/2005/8/layout/orgChart1"/>
    <dgm:cxn modelId="{787B948B-0BE4-4565-AB2B-D2038128299B}" type="presParOf" srcId="{59C127B3-12A4-41DE-8CD1-E2296ADC620E}" destId="{AEE72B45-AE1E-4C7D-94A5-24899E33A05E}" srcOrd="1" destOrd="0" presId="urn:microsoft.com/office/officeart/2005/8/layout/orgChart1"/>
    <dgm:cxn modelId="{22DF7602-3DCA-49CB-ACAC-186AC69E464C}" type="presParOf" srcId="{59C127B3-12A4-41DE-8CD1-E2296ADC620E}" destId="{B5058D2B-7A2A-416A-B3BE-87C7ECB294C8}" srcOrd="2" destOrd="0" presId="urn:microsoft.com/office/officeart/2005/8/layout/orgChart1"/>
    <dgm:cxn modelId="{DC41CF91-CEDF-4311-9965-10E6B9CCA9E0}" type="presParOf" srcId="{C77AFA5F-87D3-448B-9C49-BA267AC9473A}" destId="{54EE509D-BEF8-4716-923F-37A82BF912E6}" srcOrd="2" destOrd="0" presId="urn:microsoft.com/office/officeart/2005/8/layout/orgChart1"/>
    <dgm:cxn modelId="{E344C9A4-D738-4456-8B1C-B2C035FED10C}" type="presParOf" srcId="{05FBD869-6E55-40CA-B78E-341C2441687B}" destId="{79CB0FE1-1EA3-4815-A9FA-7FC14242C275}" srcOrd="2" destOrd="0" presId="urn:microsoft.com/office/officeart/2005/8/layout/orgChart1"/>
    <dgm:cxn modelId="{295342FB-BB07-4AED-9070-037B36F85F99}" type="presParOf" srcId="{457D464D-D7A4-47DA-B4C3-C7EE611A3156}" destId="{CB23CDC5-7E0B-40E3-A6A2-B7E0238BE01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02E1448-AF65-47EE-BF2B-A45B7627613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B3DB6B3-90E0-4C5B-9D2A-2057A0966D93}">
      <dgm:prSet phldrT="[Text]"/>
      <dgm:spPr/>
      <dgm:t>
        <a:bodyPr/>
        <a:lstStyle/>
        <a:p>
          <a:r>
            <a:rPr lang="en-US" dirty="0"/>
            <a:t>Main Menu</a:t>
          </a:r>
        </a:p>
      </dgm:t>
    </dgm:pt>
    <dgm:pt modelId="{D37435AA-3940-4D87-A6CF-52E8D975A4C9}" type="parTrans" cxnId="{5E1F7D6C-784F-42C8-B7AD-953E1BE561D2}">
      <dgm:prSet/>
      <dgm:spPr/>
      <dgm:t>
        <a:bodyPr/>
        <a:lstStyle/>
        <a:p>
          <a:endParaRPr lang="en-US"/>
        </a:p>
      </dgm:t>
    </dgm:pt>
    <dgm:pt modelId="{F33B75A3-7CBA-468A-98D6-048890171AEE}" type="sibTrans" cxnId="{5E1F7D6C-784F-42C8-B7AD-953E1BE561D2}">
      <dgm:prSet/>
      <dgm:spPr/>
      <dgm:t>
        <a:bodyPr/>
        <a:lstStyle/>
        <a:p>
          <a:endParaRPr lang="en-US"/>
        </a:p>
      </dgm:t>
    </dgm:pt>
    <dgm:pt modelId="{A329BD1F-BB2E-40A6-A427-6047F97FB041}">
      <dgm:prSet phldrT="[Text]"/>
      <dgm:spPr/>
      <dgm:t>
        <a:bodyPr/>
        <a:lstStyle/>
        <a:p>
          <a:r>
            <a:rPr lang="en-US" dirty="0"/>
            <a:t>(M) View Financials</a:t>
          </a:r>
        </a:p>
      </dgm:t>
    </dgm:pt>
    <dgm:pt modelId="{1FBE078D-729D-44A3-8036-EED0F1EA066D}" type="parTrans" cxnId="{36569BF8-BC30-47D8-AA78-AF5D8174A246}">
      <dgm:prSet/>
      <dgm:spPr/>
      <dgm:t>
        <a:bodyPr/>
        <a:lstStyle/>
        <a:p>
          <a:endParaRPr lang="en-US"/>
        </a:p>
      </dgm:t>
    </dgm:pt>
    <dgm:pt modelId="{38E609FB-A0CE-4371-81F6-3277FFCD3D3A}" type="sibTrans" cxnId="{36569BF8-BC30-47D8-AA78-AF5D8174A246}">
      <dgm:prSet/>
      <dgm:spPr/>
      <dgm:t>
        <a:bodyPr/>
        <a:lstStyle/>
        <a:p>
          <a:endParaRPr lang="en-US"/>
        </a:p>
      </dgm:t>
    </dgm:pt>
    <dgm:pt modelId="{0AE34675-848F-4DEE-B7C5-5F2695CC9484}">
      <dgm:prSet phldrT="[Text]"/>
      <dgm:spPr/>
      <dgm:t>
        <a:bodyPr/>
        <a:lstStyle/>
        <a:p>
          <a:r>
            <a:rPr lang="en-US" dirty="0"/>
            <a:t>View Statement Periods</a:t>
          </a:r>
        </a:p>
      </dgm:t>
    </dgm:pt>
    <dgm:pt modelId="{3CC5F8E9-A17D-4B6D-8585-418A1982E33E}" type="parTrans" cxnId="{8E6C1B9E-5E2A-4FA5-8C82-4DAEEC883318}">
      <dgm:prSet/>
      <dgm:spPr/>
      <dgm:t>
        <a:bodyPr/>
        <a:lstStyle/>
        <a:p>
          <a:endParaRPr lang="en-US"/>
        </a:p>
      </dgm:t>
    </dgm:pt>
    <dgm:pt modelId="{48FAF6BA-38DE-4513-9F6C-C71AA144E421}" type="sibTrans" cxnId="{8E6C1B9E-5E2A-4FA5-8C82-4DAEEC883318}">
      <dgm:prSet/>
      <dgm:spPr/>
      <dgm:t>
        <a:bodyPr/>
        <a:lstStyle/>
        <a:p>
          <a:endParaRPr lang="en-US"/>
        </a:p>
      </dgm:t>
    </dgm:pt>
    <dgm:pt modelId="{0FBADEAB-0D4A-4D26-9C11-0D54F95FA192}">
      <dgm:prSet phldrT="[Text]"/>
      <dgm:spPr/>
      <dgm:t>
        <a:bodyPr/>
        <a:lstStyle/>
        <a:p>
          <a:r>
            <a:rPr lang="en-US" dirty="0"/>
            <a:t>View Category</a:t>
          </a:r>
        </a:p>
      </dgm:t>
    </dgm:pt>
    <dgm:pt modelId="{2A81E6A4-86E3-45F9-959C-B0E679BFEBB1}" type="parTrans" cxnId="{5BD9FDE6-AFC8-4C12-9ECF-F1C857C67E7B}">
      <dgm:prSet/>
      <dgm:spPr/>
      <dgm:t>
        <a:bodyPr/>
        <a:lstStyle/>
        <a:p>
          <a:endParaRPr lang="en-US"/>
        </a:p>
      </dgm:t>
    </dgm:pt>
    <dgm:pt modelId="{3038424A-A9B7-40F5-857C-9E0A30932B92}" type="sibTrans" cxnId="{5BD9FDE6-AFC8-4C12-9ECF-F1C857C67E7B}">
      <dgm:prSet/>
      <dgm:spPr/>
      <dgm:t>
        <a:bodyPr/>
        <a:lstStyle/>
        <a:p>
          <a:endParaRPr lang="en-US"/>
        </a:p>
      </dgm:t>
    </dgm:pt>
    <dgm:pt modelId="{5D4A16A4-4270-4C4B-A603-F31019B56AE5}">
      <dgm:prSet phldrT="[Text]"/>
      <dgm:spPr/>
      <dgm:t>
        <a:bodyPr/>
        <a:lstStyle/>
        <a:p>
          <a:r>
            <a:rPr lang="en-US" dirty="0"/>
            <a:t>View Accounts</a:t>
          </a:r>
        </a:p>
      </dgm:t>
    </dgm:pt>
    <dgm:pt modelId="{A6313876-6614-4BDA-A795-E66378FF6C36}" type="parTrans" cxnId="{B7192C7B-277C-4F33-8193-47662A8485D5}">
      <dgm:prSet/>
      <dgm:spPr/>
      <dgm:t>
        <a:bodyPr/>
        <a:lstStyle/>
        <a:p>
          <a:endParaRPr lang="en-US"/>
        </a:p>
      </dgm:t>
    </dgm:pt>
    <dgm:pt modelId="{8C6D87DF-2166-456F-A267-2283CC5184C4}" type="sibTrans" cxnId="{B7192C7B-277C-4F33-8193-47662A8485D5}">
      <dgm:prSet/>
      <dgm:spPr/>
      <dgm:t>
        <a:bodyPr/>
        <a:lstStyle/>
        <a:p>
          <a:endParaRPr lang="en-US"/>
        </a:p>
      </dgm:t>
    </dgm:pt>
    <dgm:pt modelId="{628DF1A1-A227-4BE1-92BC-5AC2AE822397}">
      <dgm:prSet phldrT="[Text]"/>
      <dgm:spPr/>
      <dgm:t>
        <a:bodyPr/>
        <a:lstStyle/>
        <a:p>
          <a:r>
            <a:rPr lang="en-US" dirty="0"/>
            <a:t>View Payees</a:t>
          </a:r>
        </a:p>
      </dgm:t>
    </dgm:pt>
    <dgm:pt modelId="{B1859904-A93E-4001-865F-BDE042CDF8C2}" type="parTrans" cxnId="{180BFF85-DEE9-4D52-A95B-D9F57B2394EA}">
      <dgm:prSet/>
      <dgm:spPr/>
      <dgm:t>
        <a:bodyPr/>
        <a:lstStyle/>
        <a:p>
          <a:endParaRPr lang="en-US"/>
        </a:p>
      </dgm:t>
    </dgm:pt>
    <dgm:pt modelId="{6BAF324F-E707-415B-9159-8E4211D49B6B}" type="sibTrans" cxnId="{180BFF85-DEE9-4D52-A95B-D9F57B2394EA}">
      <dgm:prSet/>
      <dgm:spPr/>
      <dgm:t>
        <a:bodyPr/>
        <a:lstStyle/>
        <a:p>
          <a:endParaRPr lang="en-US"/>
        </a:p>
      </dgm:t>
    </dgm:pt>
    <dgm:pt modelId="{4E56B529-54D0-4446-A464-3E9645A20D5B}">
      <dgm:prSet phldrT="[Text]"/>
      <dgm:spPr/>
      <dgm:t>
        <a:bodyPr/>
        <a:lstStyle/>
        <a:p>
          <a:r>
            <a:rPr lang="en-US" dirty="0"/>
            <a:t>(P) Get Available Periods</a:t>
          </a:r>
        </a:p>
      </dgm:t>
    </dgm:pt>
    <dgm:pt modelId="{9A68A52F-1199-40BE-8C42-0C6EBB4F8843}" type="parTrans" cxnId="{12FB26CF-E84E-4DDE-8605-8EE106C14062}">
      <dgm:prSet/>
      <dgm:spPr/>
      <dgm:t>
        <a:bodyPr/>
        <a:lstStyle/>
        <a:p>
          <a:endParaRPr lang="en-US"/>
        </a:p>
      </dgm:t>
    </dgm:pt>
    <dgm:pt modelId="{AA96C868-DF50-49C5-A46C-5D85AC60CA49}" type="sibTrans" cxnId="{12FB26CF-E84E-4DDE-8605-8EE106C14062}">
      <dgm:prSet/>
      <dgm:spPr/>
      <dgm:t>
        <a:bodyPr/>
        <a:lstStyle/>
        <a:p>
          <a:endParaRPr lang="en-US"/>
        </a:p>
      </dgm:t>
    </dgm:pt>
    <dgm:pt modelId="{25323D44-DBA4-4558-9395-72B002C83DFA}">
      <dgm:prSet phldrT="[Text]"/>
      <dgm:spPr/>
      <dgm:t>
        <a:bodyPr/>
        <a:lstStyle/>
        <a:p>
          <a:r>
            <a:rPr lang="en-US" dirty="0"/>
            <a:t>(M) Display Available Periods</a:t>
          </a:r>
        </a:p>
      </dgm:t>
    </dgm:pt>
    <dgm:pt modelId="{80A73DC7-D4C5-4453-8F52-7F2B4DB93CF2}" type="parTrans" cxnId="{2B31B6DB-8E92-474F-B84A-C528F0877F41}">
      <dgm:prSet/>
      <dgm:spPr/>
      <dgm:t>
        <a:bodyPr/>
        <a:lstStyle/>
        <a:p>
          <a:endParaRPr lang="en-US"/>
        </a:p>
      </dgm:t>
    </dgm:pt>
    <dgm:pt modelId="{AF6DD3C1-A962-446A-94C3-88522C525A75}" type="sibTrans" cxnId="{2B31B6DB-8E92-474F-B84A-C528F0877F41}">
      <dgm:prSet/>
      <dgm:spPr/>
      <dgm:t>
        <a:bodyPr/>
        <a:lstStyle/>
        <a:p>
          <a:endParaRPr lang="en-US"/>
        </a:p>
      </dgm:t>
    </dgm:pt>
    <dgm:pt modelId="{FD32CD45-3DFE-44C1-A9C7-30E81C114146}">
      <dgm:prSet phldrT="[Text]"/>
      <dgm:spPr/>
      <dgm:t>
        <a:bodyPr/>
        <a:lstStyle/>
        <a:p>
          <a:r>
            <a:rPr lang="en-US" dirty="0"/>
            <a:t>(P) Get Available Categories</a:t>
          </a:r>
        </a:p>
      </dgm:t>
    </dgm:pt>
    <dgm:pt modelId="{181868F1-6616-48D8-81B1-850283944C3C}" type="parTrans" cxnId="{C4AA7181-59C5-42C0-AA14-2F8EE89C35B1}">
      <dgm:prSet/>
      <dgm:spPr/>
      <dgm:t>
        <a:bodyPr/>
        <a:lstStyle/>
        <a:p>
          <a:endParaRPr lang="en-US"/>
        </a:p>
      </dgm:t>
    </dgm:pt>
    <dgm:pt modelId="{E42E16D4-0542-4EC9-8213-DBB43B4A0524}" type="sibTrans" cxnId="{C4AA7181-59C5-42C0-AA14-2F8EE89C35B1}">
      <dgm:prSet/>
      <dgm:spPr/>
      <dgm:t>
        <a:bodyPr/>
        <a:lstStyle/>
        <a:p>
          <a:endParaRPr lang="en-US"/>
        </a:p>
      </dgm:t>
    </dgm:pt>
    <dgm:pt modelId="{48FBBB54-05F7-44F0-AC2F-606D3D21274F}">
      <dgm:prSet phldrT="[Text]"/>
      <dgm:spPr/>
      <dgm:t>
        <a:bodyPr/>
        <a:lstStyle/>
        <a:p>
          <a:r>
            <a:rPr lang="en-US" dirty="0"/>
            <a:t>(M) Display Available Categories</a:t>
          </a:r>
        </a:p>
      </dgm:t>
    </dgm:pt>
    <dgm:pt modelId="{24EAA079-DC1B-47B8-A67D-E46361CCDAF6}" type="parTrans" cxnId="{0CD74CD5-A00A-4D37-9EBE-D62AD7B0E7ED}">
      <dgm:prSet/>
      <dgm:spPr/>
      <dgm:t>
        <a:bodyPr/>
        <a:lstStyle/>
        <a:p>
          <a:endParaRPr lang="en-US"/>
        </a:p>
      </dgm:t>
    </dgm:pt>
    <dgm:pt modelId="{DCA2607A-5E3B-4F7A-A1AB-C1213A1355F4}" type="sibTrans" cxnId="{0CD74CD5-A00A-4D37-9EBE-D62AD7B0E7ED}">
      <dgm:prSet/>
      <dgm:spPr/>
      <dgm:t>
        <a:bodyPr/>
        <a:lstStyle/>
        <a:p>
          <a:endParaRPr lang="en-US"/>
        </a:p>
      </dgm:t>
    </dgm:pt>
    <dgm:pt modelId="{57A29D67-A199-471C-A5C1-C0E354A266EB}">
      <dgm:prSet phldrT="[Text]"/>
      <dgm:spPr/>
      <dgm:t>
        <a:bodyPr/>
        <a:lstStyle/>
        <a:p>
          <a:r>
            <a:rPr lang="en-US" dirty="0"/>
            <a:t>(P) Get Available Accounts</a:t>
          </a:r>
        </a:p>
      </dgm:t>
    </dgm:pt>
    <dgm:pt modelId="{92B825C0-FA34-4840-981A-F5834E6B3321}" type="parTrans" cxnId="{D95F3FD0-921D-4519-B744-AB180B16C0D5}">
      <dgm:prSet/>
      <dgm:spPr/>
      <dgm:t>
        <a:bodyPr/>
        <a:lstStyle/>
        <a:p>
          <a:endParaRPr lang="en-US"/>
        </a:p>
      </dgm:t>
    </dgm:pt>
    <dgm:pt modelId="{65380A15-09BE-45FF-B226-774A0943076F}" type="sibTrans" cxnId="{D95F3FD0-921D-4519-B744-AB180B16C0D5}">
      <dgm:prSet/>
      <dgm:spPr/>
      <dgm:t>
        <a:bodyPr/>
        <a:lstStyle/>
        <a:p>
          <a:endParaRPr lang="en-US"/>
        </a:p>
      </dgm:t>
    </dgm:pt>
    <dgm:pt modelId="{42804325-C9FE-4E0B-8A78-0A2D5CE709DC}">
      <dgm:prSet phldrT="[Text]"/>
      <dgm:spPr/>
      <dgm:t>
        <a:bodyPr/>
        <a:lstStyle/>
        <a:p>
          <a:r>
            <a:rPr lang="en-US" dirty="0"/>
            <a:t>(M) Display Available Accounts (all info)</a:t>
          </a:r>
        </a:p>
      </dgm:t>
    </dgm:pt>
    <dgm:pt modelId="{4B93B354-D24D-42CF-9F90-3250AB5C73CD}" type="parTrans" cxnId="{97ECF95E-5AF4-4AEC-A8A0-3762E5A7F012}">
      <dgm:prSet/>
      <dgm:spPr/>
      <dgm:t>
        <a:bodyPr/>
        <a:lstStyle/>
        <a:p>
          <a:endParaRPr lang="en-US"/>
        </a:p>
      </dgm:t>
    </dgm:pt>
    <dgm:pt modelId="{53214DC7-CA21-4D71-899B-338EC6DCDBEB}" type="sibTrans" cxnId="{97ECF95E-5AF4-4AEC-A8A0-3762E5A7F012}">
      <dgm:prSet/>
      <dgm:spPr/>
      <dgm:t>
        <a:bodyPr/>
        <a:lstStyle/>
        <a:p>
          <a:endParaRPr lang="en-US"/>
        </a:p>
      </dgm:t>
    </dgm:pt>
    <dgm:pt modelId="{1946B6D7-45B1-4867-A7F9-66676C877D07}">
      <dgm:prSet phldrT="[Text]"/>
      <dgm:spPr/>
      <dgm:t>
        <a:bodyPr/>
        <a:lstStyle/>
        <a:p>
          <a:r>
            <a:rPr lang="en-US" dirty="0"/>
            <a:t>(P) Get Available Payees</a:t>
          </a:r>
        </a:p>
      </dgm:t>
    </dgm:pt>
    <dgm:pt modelId="{F3C9805C-DD15-4F2F-862A-5125814888AF}" type="parTrans" cxnId="{59772C8A-8466-4807-8039-1480BAEFF62E}">
      <dgm:prSet/>
      <dgm:spPr/>
      <dgm:t>
        <a:bodyPr/>
        <a:lstStyle/>
        <a:p>
          <a:endParaRPr lang="en-US"/>
        </a:p>
      </dgm:t>
    </dgm:pt>
    <dgm:pt modelId="{A13FCEF3-344F-48D1-A793-FED6D4031F28}" type="sibTrans" cxnId="{59772C8A-8466-4807-8039-1480BAEFF62E}">
      <dgm:prSet/>
      <dgm:spPr/>
      <dgm:t>
        <a:bodyPr/>
        <a:lstStyle/>
        <a:p>
          <a:endParaRPr lang="en-US"/>
        </a:p>
      </dgm:t>
    </dgm:pt>
    <dgm:pt modelId="{0F22C741-BAC5-41FC-A8D4-D752650C80B4}">
      <dgm:prSet phldrT="[Text]"/>
      <dgm:spPr/>
      <dgm:t>
        <a:bodyPr/>
        <a:lstStyle/>
        <a:p>
          <a:r>
            <a:rPr lang="en-US" dirty="0"/>
            <a:t>(M) Display Available Payees</a:t>
          </a:r>
        </a:p>
      </dgm:t>
    </dgm:pt>
    <dgm:pt modelId="{465BE749-54EE-4A0E-8CF9-1F63833A0C18}" type="parTrans" cxnId="{B4F73239-8AF8-4C7D-9F6F-4A546C33D80E}">
      <dgm:prSet/>
      <dgm:spPr/>
      <dgm:t>
        <a:bodyPr/>
        <a:lstStyle/>
        <a:p>
          <a:endParaRPr lang="en-US"/>
        </a:p>
      </dgm:t>
    </dgm:pt>
    <dgm:pt modelId="{9C1BB91C-363C-494E-94EE-48F1E456819D}" type="sibTrans" cxnId="{B4F73239-8AF8-4C7D-9F6F-4A546C33D80E}">
      <dgm:prSet/>
      <dgm:spPr/>
      <dgm:t>
        <a:bodyPr/>
        <a:lstStyle/>
        <a:p>
          <a:endParaRPr lang="en-US"/>
        </a:p>
      </dgm:t>
    </dgm:pt>
    <dgm:pt modelId="{8A30B473-3AC4-4ACC-B87F-B27BBA9841D7}" type="pres">
      <dgm:prSet presAssocID="{602E1448-AF65-47EE-BF2B-A45B76276135}" presName="hierChild1" presStyleCnt="0">
        <dgm:presLayoutVars>
          <dgm:orgChart val="1"/>
          <dgm:chPref val="1"/>
          <dgm:dir/>
          <dgm:animOne val="branch"/>
          <dgm:animLvl val="lvl"/>
          <dgm:resizeHandles/>
        </dgm:presLayoutVars>
      </dgm:prSet>
      <dgm:spPr/>
    </dgm:pt>
    <dgm:pt modelId="{457D464D-D7A4-47DA-B4C3-C7EE611A3156}" type="pres">
      <dgm:prSet presAssocID="{5B3DB6B3-90E0-4C5B-9D2A-2057A0966D93}" presName="hierRoot1" presStyleCnt="0">
        <dgm:presLayoutVars>
          <dgm:hierBranch val="init"/>
        </dgm:presLayoutVars>
      </dgm:prSet>
      <dgm:spPr/>
    </dgm:pt>
    <dgm:pt modelId="{09B25273-6D19-439B-8C83-A8212F1D3E50}" type="pres">
      <dgm:prSet presAssocID="{5B3DB6B3-90E0-4C5B-9D2A-2057A0966D93}" presName="rootComposite1" presStyleCnt="0"/>
      <dgm:spPr/>
    </dgm:pt>
    <dgm:pt modelId="{436C470C-BE20-47CD-A217-865BA9F52E52}" type="pres">
      <dgm:prSet presAssocID="{5B3DB6B3-90E0-4C5B-9D2A-2057A0966D93}" presName="rootText1" presStyleLbl="node0" presStyleIdx="0" presStyleCnt="1">
        <dgm:presLayoutVars>
          <dgm:chPref val="3"/>
        </dgm:presLayoutVars>
      </dgm:prSet>
      <dgm:spPr/>
    </dgm:pt>
    <dgm:pt modelId="{3EA1D14B-C16B-4A48-879B-DE766A711FF6}" type="pres">
      <dgm:prSet presAssocID="{5B3DB6B3-90E0-4C5B-9D2A-2057A0966D93}" presName="rootConnector1" presStyleLbl="node1" presStyleIdx="0" presStyleCnt="0"/>
      <dgm:spPr/>
    </dgm:pt>
    <dgm:pt modelId="{37A317DB-184E-4792-A454-C63E9AFAE36B}" type="pres">
      <dgm:prSet presAssocID="{5B3DB6B3-90E0-4C5B-9D2A-2057A0966D93}" presName="hierChild2" presStyleCnt="0"/>
      <dgm:spPr/>
    </dgm:pt>
    <dgm:pt modelId="{1F7D40EA-F599-4330-8B0C-246A84C4796D}" type="pres">
      <dgm:prSet presAssocID="{1FBE078D-729D-44A3-8036-EED0F1EA066D}" presName="Name37" presStyleLbl="parChTrans1D2" presStyleIdx="0" presStyleCnt="1"/>
      <dgm:spPr/>
    </dgm:pt>
    <dgm:pt modelId="{05FBD869-6E55-40CA-B78E-341C2441687B}" type="pres">
      <dgm:prSet presAssocID="{A329BD1F-BB2E-40A6-A427-6047F97FB041}" presName="hierRoot2" presStyleCnt="0">
        <dgm:presLayoutVars>
          <dgm:hierBranch val="init"/>
        </dgm:presLayoutVars>
      </dgm:prSet>
      <dgm:spPr/>
    </dgm:pt>
    <dgm:pt modelId="{EBEC0A37-C38C-4F37-B103-577A90C005C3}" type="pres">
      <dgm:prSet presAssocID="{A329BD1F-BB2E-40A6-A427-6047F97FB041}" presName="rootComposite" presStyleCnt="0"/>
      <dgm:spPr/>
    </dgm:pt>
    <dgm:pt modelId="{38BC3C76-0004-4C36-A667-3EAEB00DEC85}" type="pres">
      <dgm:prSet presAssocID="{A329BD1F-BB2E-40A6-A427-6047F97FB041}" presName="rootText" presStyleLbl="node2" presStyleIdx="0" presStyleCnt="1">
        <dgm:presLayoutVars>
          <dgm:chPref val="3"/>
        </dgm:presLayoutVars>
      </dgm:prSet>
      <dgm:spPr/>
    </dgm:pt>
    <dgm:pt modelId="{6117E283-C3B5-4CB4-8045-A8B14BA419C0}" type="pres">
      <dgm:prSet presAssocID="{A329BD1F-BB2E-40A6-A427-6047F97FB041}" presName="rootConnector" presStyleLbl="node2" presStyleIdx="0" presStyleCnt="1"/>
      <dgm:spPr/>
    </dgm:pt>
    <dgm:pt modelId="{7AE6325B-64C3-4D12-8914-A23228CA5A84}" type="pres">
      <dgm:prSet presAssocID="{A329BD1F-BB2E-40A6-A427-6047F97FB041}" presName="hierChild4" presStyleCnt="0"/>
      <dgm:spPr/>
    </dgm:pt>
    <dgm:pt modelId="{6923ADA5-E466-4C3A-A69C-E914D2078475}" type="pres">
      <dgm:prSet presAssocID="{3CC5F8E9-A17D-4B6D-8585-418A1982E33E}" presName="Name37" presStyleLbl="parChTrans1D3" presStyleIdx="0" presStyleCnt="4"/>
      <dgm:spPr/>
    </dgm:pt>
    <dgm:pt modelId="{EAC6F24D-793F-4D83-82CB-74FBB9B421F4}" type="pres">
      <dgm:prSet presAssocID="{0AE34675-848F-4DEE-B7C5-5F2695CC9484}" presName="hierRoot2" presStyleCnt="0">
        <dgm:presLayoutVars>
          <dgm:hierBranch val="init"/>
        </dgm:presLayoutVars>
      </dgm:prSet>
      <dgm:spPr/>
    </dgm:pt>
    <dgm:pt modelId="{329EAA2F-A3ED-4E48-9B6A-EC5FA0DB3B0D}" type="pres">
      <dgm:prSet presAssocID="{0AE34675-848F-4DEE-B7C5-5F2695CC9484}" presName="rootComposite" presStyleCnt="0"/>
      <dgm:spPr/>
    </dgm:pt>
    <dgm:pt modelId="{9CB35C9A-4687-4614-B6F7-5333950B6C64}" type="pres">
      <dgm:prSet presAssocID="{0AE34675-848F-4DEE-B7C5-5F2695CC9484}" presName="rootText" presStyleLbl="node3" presStyleIdx="0" presStyleCnt="4">
        <dgm:presLayoutVars>
          <dgm:chPref val="3"/>
        </dgm:presLayoutVars>
      </dgm:prSet>
      <dgm:spPr/>
    </dgm:pt>
    <dgm:pt modelId="{BA003C42-3C71-4FF2-BA11-1741C80CE4EF}" type="pres">
      <dgm:prSet presAssocID="{0AE34675-848F-4DEE-B7C5-5F2695CC9484}" presName="rootConnector" presStyleLbl="node3" presStyleIdx="0" presStyleCnt="4"/>
      <dgm:spPr/>
    </dgm:pt>
    <dgm:pt modelId="{C0EBCCDC-3E4B-494A-BA12-8688EE9A8C34}" type="pres">
      <dgm:prSet presAssocID="{0AE34675-848F-4DEE-B7C5-5F2695CC9484}" presName="hierChild4" presStyleCnt="0"/>
      <dgm:spPr/>
    </dgm:pt>
    <dgm:pt modelId="{8DF62EF1-BE86-476E-A16C-537C41E3EF11}" type="pres">
      <dgm:prSet presAssocID="{9A68A52F-1199-40BE-8C42-0C6EBB4F8843}" presName="Name37" presStyleLbl="parChTrans1D4" presStyleIdx="0" presStyleCnt="8"/>
      <dgm:spPr/>
    </dgm:pt>
    <dgm:pt modelId="{6361300F-5C5B-4CA7-8276-21BEBF5EEDF3}" type="pres">
      <dgm:prSet presAssocID="{4E56B529-54D0-4446-A464-3E9645A20D5B}" presName="hierRoot2" presStyleCnt="0">
        <dgm:presLayoutVars>
          <dgm:hierBranch val="init"/>
        </dgm:presLayoutVars>
      </dgm:prSet>
      <dgm:spPr/>
    </dgm:pt>
    <dgm:pt modelId="{B194D938-38B2-4711-A9DC-2A1E56477434}" type="pres">
      <dgm:prSet presAssocID="{4E56B529-54D0-4446-A464-3E9645A20D5B}" presName="rootComposite" presStyleCnt="0"/>
      <dgm:spPr/>
    </dgm:pt>
    <dgm:pt modelId="{D27CD5D8-98DF-4FB7-AC1D-02FD8FC02AA4}" type="pres">
      <dgm:prSet presAssocID="{4E56B529-54D0-4446-A464-3E9645A20D5B}" presName="rootText" presStyleLbl="node4" presStyleIdx="0" presStyleCnt="8">
        <dgm:presLayoutVars>
          <dgm:chPref val="3"/>
        </dgm:presLayoutVars>
      </dgm:prSet>
      <dgm:spPr/>
    </dgm:pt>
    <dgm:pt modelId="{D92952F0-3B41-4671-8E5E-CE7A793C9515}" type="pres">
      <dgm:prSet presAssocID="{4E56B529-54D0-4446-A464-3E9645A20D5B}" presName="rootConnector" presStyleLbl="node4" presStyleIdx="0" presStyleCnt="8"/>
      <dgm:spPr/>
    </dgm:pt>
    <dgm:pt modelId="{B25B769B-26EB-489E-8792-9E7FE88D1B67}" type="pres">
      <dgm:prSet presAssocID="{4E56B529-54D0-4446-A464-3E9645A20D5B}" presName="hierChild4" presStyleCnt="0"/>
      <dgm:spPr/>
    </dgm:pt>
    <dgm:pt modelId="{A5DFB4C6-4853-4443-A845-80BE37B10941}" type="pres">
      <dgm:prSet presAssocID="{80A73DC7-D4C5-4453-8F52-7F2B4DB93CF2}" presName="Name37" presStyleLbl="parChTrans1D4" presStyleIdx="1" presStyleCnt="8"/>
      <dgm:spPr/>
    </dgm:pt>
    <dgm:pt modelId="{3EFE25B9-BFB9-4935-BB6C-E6A354D81548}" type="pres">
      <dgm:prSet presAssocID="{25323D44-DBA4-4558-9395-72B002C83DFA}" presName="hierRoot2" presStyleCnt="0">
        <dgm:presLayoutVars>
          <dgm:hierBranch val="init"/>
        </dgm:presLayoutVars>
      </dgm:prSet>
      <dgm:spPr/>
    </dgm:pt>
    <dgm:pt modelId="{AB8AD1A5-E980-4465-87C5-6EDAA6982813}" type="pres">
      <dgm:prSet presAssocID="{25323D44-DBA4-4558-9395-72B002C83DFA}" presName="rootComposite" presStyleCnt="0"/>
      <dgm:spPr/>
    </dgm:pt>
    <dgm:pt modelId="{506D735D-C0E8-4CE0-A256-9C5C08DF86C7}" type="pres">
      <dgm:prSet presAssocID="{25323D44-DBA4-4558-9395-72B002C83DFA}" presName="rootText" presStyleLbl="node4" presStyleIdx="1" presStyleCnt="8">
        <dgm:presLayoutVars>
          <dgm:chPref val="3"/>
        </dgm:presLayoutVars>
      </dgm:prSet>
      <dgm:spPr/>
    </dgm:pt>
    <dgm:pt modelId="{74E2B249-793A-4CAF-8B17-81A5673A2D5B}" type="pres">
      <dgm:prSet presAssocID="{25323D44-DBA4-4558-9395-72B002C83DFA}" presName="rootConnector" presStyleLbl="node4" presStyleIdx="1" presStyleCnt="8"/>
      <dgm:spPr/>
    </dgm:pt>
    <dgm:pt modelId="{6C47152F-7FA2-417E-ACD1-6122EBF8D4D6}" type="pres">
      <dgm:prSet presAssocID="{25323D44-DBA4-4558-9395-72B002C83DFA}" presName="hierChild4" presStyleCnt="0"/>
      <dgm:spPr/>
    </dgm:pt>
    <dgm:pt modelId="{28074375-548B-46E7-A172-CD4B799E3EBE}" type="pres">
      <dgm:prSet presAssocID="{25323D44-DBA4-4558-9395-72B002C83DFA}" presName="hierChild5" presStyleCnt="0"/>
      <dgm:spPr/>
    </dgm:pt>
    <dgm:pt modelId="{CFAF3351-1594-40FB-BDB6-2365F7172DD4}" type="pres">
      <dgm:prSet presAssocID="{4E56B529-54D0-4446-A464-3E9645A20D5B}" presName="hierChild5" presStyleCnt="0"/>
      <dgm:spPr/>
    </dgm:pt>
    <dgm:pt modelId="{69DF692E-5584-4865-8F5E-48DA406FAEA4}" type="pres">
      <dgm:prSet presAssocID="{0AE34675-848F-4DEE-B7C5-5F2695CC9484}" presName="hierChild5" presStyleCnt="0"/>
      <dgm:spPr/>
    </dgm:pt>
    <dgm:pt modelId="{3950456E-5075-43DE-B7AC-0A346E103396}" type="pres">
      <dgm:prSet presAssocID="{2A81E6A4-86E3-45F9-959C-B0E679BFEBB1}" presName="Name37" presStyleLbl="parChTrans1D3" presStyleIdx="1" presStyleCnt="4"/>
      <dgm:spPr/>
    </dgm:pt>
    <dgm:pt modelId="{A1C07EA1-450E-4E2A-B76D-F6B5FD0C853F}" type="pres">
      <dgm:prSet presAssocID="{0FBADEAB-0D4A-4D26-9C11-0D54F95FA192}" presName="hierRoot2" presStyleCnt="0">
        <dgm:presLayoutVars>
          <dgm:hierBranch val="init"/>
        </dgm:presLayoutVars>
      </dgm:prSet>
      <dgm:spPr/>
    </dgm:pt>
    <dgm:pt modelId="{A8DA6937-ACE1-4614-9E0F-E65D562A424E}" type="pres">
      <dgm:prSet presAssocID="{0FBADEAB-0D4A-4D26-9C11-0D54F95FA192}" presName="rootComposite" presStyleCnt="0"/>
      <dgm:spPr/>
    </dgm:pt>
    <dgm:pt modelId="{F8A64966-333C-42FC-8757-FEECC1ED2968}" type="pres">
      <dgm:prSet presAssocID="{0FBADEAB-0D4A-4D26-9C11-0D54F95FA192}" presName="rootText" presStyleLbl="node3" presStyleIdx="1" presStyleCnt="4">
        <dgm:presLayoutVars>
          <dgm:chPref val="3"/>
        </dgm:presLayoutVars>
      </dgm:prSet>
      <dgm:spPr/>
    </dgm:pt>
    <dgm:pt modelId="{74A37B63-8DFE-44CA-A18A-0F1A06F23D6A}" type="pres">
      <dgm:prSet presAssocID="{0FBADEAB-0D4A-4D26-9C11-0D54F95FA192}" presName="rootConnector" presStyleLbl="node3" presStyleIdx="1" presStyleCnt="4"/>
      <dgm:spPr/>
    </dgm:pt>
    <dgm:pt modelId="{47F871BC-82FB-4F89-A4BB-E10E64C4E157}" type="pres">
      <dgm:prSet presAssocID="{0FBADEAB-0D4A-4D26-9C11-0D54F95FA192}" presName="hierChild4" presStyleCnt="0"/>
      <dgm:spPr/>
    </dgm:pt>
    <dgm:pt modelId="{5C22C50F-B024-46DA-AC03-9867547AFAB0}" type="pres">
      <dgm:prSet presAssocID="{181868F1-6616-48D8-81B1-850283944C3C}" presName="Name37" presStyleLbl="parChTrans1D4" presStyleIdx="2" presStyleCnt="8"/>
      <dgm:spPr/>
    </dgm:pt>
    <dgm:pt modelId="{C44B6CF5-2622-4497-A5E0-30B436E4B3CD}" type="pres">
      <dgm:prSet presAssocID="{FD32CD45-3DFE-44C1-A9C7-30E81C114146}" presName="hierRoot2" presStyleCnt="0">
        <dgm:presLayoutVars>
          <dgm:hierBranch val="init"/>
        </dgm:presLayoutVars>
      </dgm:prSet>
      <dgm:spPr/>
    </dgm:pt>
    <dgm:pt modelId="{CD001925-2EDB-4673-B385-0F1553D4896E}" type="pres">
      <dgm:prSet presAssocID="{FD32CD45-3DFE-44C1-A9C7-30E81C114146}" presName="rootComposite" presStyleCnt="0"/>
      <dgm:spPr/>
    </dgm:pt>
    <dgm:pt modelId="{9C3046B6-D850-4723-A746-0E474F4FEE25}" type="pres">
      <dgm:prSet presAssocID="{FD32CD45-3DFE-44C1-A9C7-30E81C114146}" presName="rootText" presStyleLbl="node4" presStyleIdx="2" presStyleCnt="8">
        <dgm:presLayoutVars>
          <dgm:chPref val="3"/>
        </dgm:presLayoutVars>
      </dgm:prSet>
      <dgm:spPr/>
    </dgm:pt>
    <dgm:pt modelId="{5BA723F2-15F4-4F6F-9780-84DE8600D522}" type="pres">
      <dgm:prSet presAssocID="{FD32CD45-3DFE-44C1-A9C7-30E81C114146}" presName="rootConnector" presStyleLbl="node4" presStyleIdx="2" presStyleCnt="8"/>
      <dgm:spPr/>
    </dgm:pt>
    <dgm:pt modelId="{5C023D7C-C210-4C3E-8849-52D9BD548F64}" type="pres">
      <dgm:prSet presAssocID="{FD32CD45-3DFE-44C1-A9C7-30E81C114146}" presName="hierChild4" presStyleCnt="0"/>
      <dgm:spPr/>
    </dgm:pt>
    <dgm:pt modelId="{90FA0699-B7F9-431A-BB77-7E564482DDDA}" type="pres">
      <dgm:prSet presAssocID="{24EAA079-DC1B-47B8-A67D-E46361CCDAF6}" presName="Name37" presStyleLbl="parChTrans1D4" presStyleIdx="3" presStyleCnt="8"/>
      <dgm:spPr/>
    </dgm:pt>
    <dgm:pt modelId="{83CC2C71-5664-42E0-AE18-7DBA924126BB}" type="pres">
      <dgm:prSet presAssocID="{48FBBB54-05F7-44F0-AC2F-606D3D21274F}" presName="hierRoot2" presStyleCnt="0">
        <dgm:presLayoutVars>
          <dgm:hierBranch val="init"/>
        </dgm:presLayoutVars>
      </dgm:prSet>
      <dgm:spPr/>
    </dgm:pt>
    <dgm:pt modelId="{29D3D91F-8CA5-47B0-BE18-D748BE8A01F2}" type="pres">
      <dgm:prSet presAssocID="{48FBBB54-05F7-44F0-AC2F-606D3D21274F}" presName="rootComposite" presStyleCnt="0"/>
      <dgm:spPr/>
    </dgm:pt>
    <dgm:pt modelId="{443347FE-D98A-432D-92F9-460916E1D085}" type="pres">
      <dgm:prSet presAssocID="{48FBBB54-05F7-44F0-AC2F-606D3D21274F}" presName="rootText" presStyleLbl="node4" presStyleIdx="3" presStyleCnt="8">
        <dgm:presLayoutVars>
          <dgm:chPref val="3"/>
        </dgm:presLayoutVars>
      </dgm:prSet>
      <dgm:spPr/>
    </dgm:pt>
    <dgm:pt modelId="{491E6A43-C5B4-4AA3-A9C3-06B0C90E44F0}" type="pres">
      <dgm:prSet presAssocID="{48FBBB54-05F7-44F0-AC2F-606D3D21274F}" presName="rootConnector" presStyleLbl="node4" presStyleIdx="3" presStyleCnt="8"/>
      <dgm:spPr/>
    </dgm:pt>
    <dgm:pt modelId="{875408D6-C1B3-41FF-AE75-C951486396D6}" type="pres">
      <dgm:prSet presAssocID="{48FBBB54-05F7-44F0-AC2F-606D3D21274F}" presName="hierChild4" presStyleCnt="0"/>
      <dgm:spPr/>
    </dgm:pt>
    <dgm:pt modelId="{D036DAD6-9AA3-4961-A613-1D0B60517BA9}" type="pres">
      <dgm:prSet presAssocID="{48FBBB54-05F7-44F0-AC2F-606D3D21274F}" presName="hierChild5" presStyleCnt="0"/>
      <dgm:spPr/>
    </dgm:pt>
    <dgm:pt modelId="{31035ABE-67E5-43B4-8F21-98C352FE3C41}" type="pres">
      <dgm:prSet presAssocID="{FD32CD45-3DFE-44C1-A9C7-30E81C114146}" presName="hierChild5" presStyleCnt="0"/>
      <dgm:spPr/>
    </dgm:pt>
    <dgm:pt modelId="{59257B11-B9B2-44C3-818F-3F60AFEA4E2F}" type="pres">
      <dgm:prSet presAssocID="{0FBADEAB-0D4A-4D26-9C11-0D54F95FA192}" presName="hierChild5" presStyleCnt="0"/>
      <dgm:spPr/>
    </dgm:pt>
    <dgm:pt modelId="{FDF12B4D-D329-467A-A068-9ECCA21AE942}" type="pres">
      <dgm:prSet presAssocID="{A6313876-6614-4BDA-A795-E66378FF6C36}" presName="Name37" presStyleLbl="parChTrans1D3" presStyleIdx="2" presStyleCnt="4"/>
      <dgm:spPr/>
    </dgm:pt>
    <dgm:pt modelId="{CD45B1D2-3647-4A23-A43A-C3EC4F3DFF08}" type="pres">
      <dgm:prSet presAssocID="{5D4A16A4-4270-4C4B-A603-F31019B56AE5}" presName="hierRoot2" presStyleCnt="0">
        <dgm:presLayoutVars>
          <dgm:hierBranch val="init"/>
        </dgm:presLayoutVars>
      </dgm:prSet>
      <dgm:spPr/>
    </dgm:pt>
    <dgm:pt modelId="{E5288134-C238-45B2-8351-133B4116B93D}" type="pres">
      <dgm:prSet presAssocID="{5D4A16A4-4270-4C4B-A603-F31019B56AE5}" presName="rootComposite" presStyleCnt="0"/>
      <dgm:spPr/>
    </dgm:pt>
    <dgm:pt modelId="{EA41E9C8-8111-4C0D-9C0C-A3C8AF63DAE9}" type="pres">
      <dgm:prSet presAssocID="{5D4A16A4-4270-4C4B-A603-F31019B56AE5}" presName="rootText" presStyleLbl="node3" presStyleIdx="2" presStyleCnt="4">
        <dgm:presLayoutVars>
          <dgm:chPref val="3"/>
        </dgm:presLayoutVars>
      </dgm:prSet>
      <dgm:spPr/>
    </dgm:pt>
    <dgm:pt modelId="{812518F3-1E60-414D-9093-B4FCA1ACA396}" type="pres">
      <dgm:prSet presAssocID="{5D4A16A4-4270-4C4B-A603-F31019B56AE5}" presName="rootConnector" presStyleLbl="node3" presStyleIdx="2" presStyleCnt="4"/>
      <dgm:spPr/>
    </dgm:pt>
    <dgm:pt modelId="{60124488-AA5E-4080-9130-684F7082127B}" type="pres">
      <dgm:prSet presAssocID="{5D4A16A4-4270-4C4B-A603-F31019B56AE5}" presName="hierChild4" presStyleCnt="0"/>
      <dgm:spPr/>
    </dgm:pt>
    <dgm:pt modelId="{DC7F6885-9E44-4977-8A20-8A6C2F7428C1}" type="pres">
      <dgm:prSet presAssocID="{92B825C0-FA34-4840-981A-F5834E6B3321}" presName="Name37" presStyleLbl="parChTrans1D4" presStyleIdx="4" presStyleCnt="8"/>
      <dgm:spPr/>
    </dgm:pt>
    <dgm:pt modelId="{14EF9A59-1CD5-44A3-9477-03365439279A}" type="pres">
      <dgm:prSet presAssocID="{57A29D67-A199-471C-A5C1-C0E354A266EB}" presName="hierRoot2" presStyleCnt="0">
        <dgm:presLayoutVars>
          <dgm:hierBranch val="init"/>
        </dgm:presLayoutVars>
      </dgm:prSet>
      <dgm:spPr/>
    </dgm:pt>
    <dgm:pt modelId="{B843C7E9-FAB2-4F4D-AC0E-B66F9E06A73A}" type="pres">
      <dgm:prSet presAssocID="{57A29D67-A199-471C-A5C1-C0E354A266EB}" presName="rootComposite" presStyleCnt="0"/>
      <dgm:spPr/>
    </dgm:pt>
    <dgm:pt modelId="{AEB1EFD5-F54E-41A8-8989-9C52A67B4AF3}" type="pres">
      <dgm:prSet presAssocID="{57A29D67-A199-471C-A5C1-C0E354A266EB}" presName="rootText" presStyleLbl="node4" presStyleIdx="4" presStyleCnt="8">
        <dgm:presLayoutVars>
          <dgm:chPref val="3"/>
        </dgm:presLayoutVars>
      </dgm:prSet>
      <dgm:spPr/>
    </dgm:pt>
    <dgm:pt modelId="{27925EAD-B4BC-43AE-97C1-B4CC1A5B8A5E}" type="pres">
      <dgm:prSet presAssocID="{57A29D67-A199-471C-A5C1-C0E354A266EB}" presName="rootConnector" presStyleLbl="node4" presStyleIdx="4" presStyleCnt="8"/>
      <dgm:spPr/>
    </dgm:pt>
    <dgm:pt modelId="{7B1A3032-D528-4D57-B009-73C3EE06564A}" type="pres">
      <dgm:prSet presAssocID="{57A29D67-A199-471C-A5C1-C0E354A266EB}" presName="hierChild4" presStyleCnt="0"/>
      <dgm:spPr/>
    </dgm:pt>
    <dgm:pt modelId="{C2718CC8-34BE-48FA-B810-35ADAEF75432}" type="pres">
      <dgm:prSet presAssocID="{4B93B354-D24D-42CF-9F90-3250AB5C73CD}" presName="Name37" presStyleLbl="parChTrans1D4" presStyleIdx="5" presStyleCnt="8"/>
      <dgm:spPr/>
    </dgm:pt>
    <dgm:pt modelId="{C815E911-26FA-4343-B9DD-3DEEEF5B0C3E}" type="pres">
      <dgm:prSet presAssocID="{42804325-C9FE-4E0B-8A78-0A2D5CE709DC}" presName="hierRoot2" presStyleCnt="0">
        <dgm:presLayoutVars>
          <dgm:hierBranch val="init"/>
        </dgm:presLayoutVars>
      </dgm:prSet>
      <dgm:spPr/>
    </dgm:pt>
    <dgm:pt modelId="{C27A71F7-DAD0-4951-BBA5-F77D7752E5F8}" type="pres">
      <dgm:prSet presAssocID="{42804325-C9FE-4E0B-8A78-0A2D5CE709DC}" presName="rootComposite" presStyleCnt="0"/>
      <dgm:spPr/>
    </dgm:pt>
    <dgm:pt modelId="{61A24260-6C29-4CCE-95C4-7E1865EFB380}" type="pres">
      <dgm:prSet presAssocID="{42804325-C9FE-4E0B-8A78-0A2D5CE709DC}" presName="rootText" presStyleLbl="node4" presStyleIdx="5" presStyleCnt="8">
        <dgm:presLayoutVars>
          <dgm:chPref val="3"/>
        </dgm:presLayoutVars>
      </dgm:prSet>
      <dgm:spPr/>
    </dgm:pt>
    <dgm:pt modelId="{F61AAED1-7733-47EF-811A-CC6D3D38EDA1}" type="pres">
      <dgm:prSet presAssocID="{42804325-C9FE-4E0B-8A78-0A2D5CE709DC}" presName="rootConnector" presStyleLbl="node4" presStyleIdx="5" presStyleCnt="8"/>
      <dgm:spPr/>
    </dgm:pt>
    <dgm:pt modelId="{D506BFBD-28C3-42A0-9D7F-3A24AB471699}" type="pres">
      <dgm:prSet presAssocID="{42804325-C9FE-4E0B-8A78-0A2D5CE709DC}" presName="hierChild4" presStyleCnt="0"/>
      <dgm:spPr/>
    </dgm:pt>
    <dgm:pt modelId="{22D08CA8-0DD5-4DC9-A2BD-8EE978E82EF6}" type="pres">
      <dgm:prSet presAssocID="{42804325-C9FE-4E0B-8A78-0A2D5CE709DC}" presName="hierChild5" presStyleCnt="0"/>
      <dgm:spPr/>
    </dgm:pt>
    <dgm:pt modelId="{30439D8A-8AB7-4B27-9110-11E657BF2E1D}" type="pres">
      <dgm:prSet presAssocID="{57A29D67-A199-471C-A5C1-C0E354A266EB}" presName="hierChild5" presStyleCnt="0"/>
      <dgm:spPr/>
    </dgm:pt>
    <dgm:pt modelId="{A9C4D44E-5189-47BB-97FE-48DB37C39FAA}" type="pres">
      <dgm:prSet presAssocID="{5D4A16A4-4270-4C4B-A603-F31019B56AE5}" presName="hierChild5" presStyleCnt="0"/>
      <dgm:spPr/>
    </dgm:pt>
    <dgm:pt modelId="{FE66C917-ED91-4339-B7CF-C1194071A337}" type="pres">
      <dgm:prSet presAssocID="{B1859904-A93E-4001-865F-BDE042CDF8C2}" presName="Name37" presStyleLbl="parChTrans1D3" presStyleIdx="3" presStyleCnt="4"/>
      <dgm:spPr/>
    </dgm:pt>
    <dgm:pt modelId="{8DFC3307-BE4C-47E5-8C50-2729EDC44ED0}" type="pres">
      <dgm:prSet presAssocID="{628DF1A1-A227-4BE1-92BC-5AC2AE822397}" presName="hierRoot2" presStyleCnt="0">
        <dgm:presLayoutVars>
          <dgm:hierBranch val="init"/>
        </dgm:presLayoutVars>
      </dgm:prSet>
      <dgm:spPr/>
    </dgm:pt>
    <dgm:pt modelId="{A3723804-2BE3-4380-85BB-C5A8049A4F38}" type="pres">
      <dgm:prSet presAssocID="{628DF1A1-A227-4BE1-92BC-5AC2AE822397}" presName="rootComposite" presStyleCnt="0"/>
      <dgm:spPr/>
    </dgm:pt>
    <dgm:pt modelId="{63DAF5C9-311D-41E9-A839-989792658954}" type="pres">
      <dgm:prSet presAssocID="{628DF1A1-A227-4BE1-92BC-5AC2AE822397}" presName="rootText" presStyleLbl="node3" presStyleIdx="3" presStyleCnt="4">
        <dgm:presLayoutVars>
          <dgm:chPref val="3"/>
        </dgm:presLayoutVars>
      </dgm:prSet>
      <dgm:spPr/>
    </dgm:pt>
    <dgm:pt modelId="{F334DA39-A775-4328-B14D-CFC6DA922592}" type="pres">
      <dgm:prSet presAssocID="{628DF1A1-A227-4BE1-92BC-5AC2AE822397}" presName="rootConnector" presStyleLbl="node3" presStyleIdx="3" presStyleCnt="4"/>
      <dgm:spPr/>
    </dgm:pt>
    <dgm:pt modelId="{6CC7AF4F-A42B-45F6-B1BF-FBB6A0B80F80}" type="pres">
      <dgm:prSet presAssocID="{628DF1A1-A227-4BE1-92BC-5AC2AE822397}" presName="hierChild4" presStyleCnt="0"/>
      <dgm:spPr/>
    </dgm:pt>
    <dgm:pt modelId="{4FC4A846-AD75-453C-8705-50D42F6C7871}" type="pres">
      <dgm:prSet presAssocID="{F3C9805C-DD15-4F2F-862A-5125814888AF}" presName="Name37" presStyleLbl="parChTrans1D4" presStyleIdx="6" presStyleCnt="8"/>
      <dgm:spPr/>
    </dgm:pt>
    <dgm:pt modelId="{D8FCB1CC-A9BA-4C1D-95AD-5CA993249570}" type="pres">
      <dgm:prSet presAssocID="{1946B6D7-45B1-4867-A7F9-66676C877D07}" presName="hierRoot2" presStyleCnt="0">
        <dgm:presLayoutVars>
          <dgm:hierBranch val="init"/>
        </dgm:presLayoutVars>
      </dgm:prSet>
      <dgm:spPr/>
    </dgm:pt>
    <dgm:pt modelId="{171EEBFD-CAF4-47BD-8D94-4A23CB184AFC}" type="pres">
      <dgm:prSet presAssocID="{1946B6D7-45B1-4867-A7F9-66676C877D07}" presName="rootComposite" presStyleCnt="0"/>
      <dgm:spPr/>
    </dgm:pt>
    <dgm:pt modelId="{79787177-BD1C-4D1E-82D0-3E6C956344E4}" type="pres">
      <dgm:prSet presAssocID="{1946B6D7-45B1-4867-A7F9-66676C877D07}" presName="rootText" presStyleLbl="node4" presStyleIdx="6" presStyleCnt="8">
        <dgm:presLayoutVars>
          <dgm:chPref val="3"/>
        </dgm:presLayoutVars>
      </dgm:prSet>
      <dgm:spPr/>
    </dgm:pt>
    <dgm:pt modelId="{4855D7D7-C363-4B58-942B-42ECBC02F83A}" type="pres">
      <dgm:prSet presAssocID="{1946B6D7-45B1-4867-A7F9-66676C877D07}" presName="rootConnector" presStyleLbl="node4" presStyleIdx="6" presStyleCnt="8"/>
      <dgm:spPr/>
    </dgm:pt>
    <dgm:pt modelId="{92F75D51-7A9A-4278-8A69-00B55CE6F05C}" type="pres">
      <dgm:prSet presAssocID="{1946B6D7-45B1-4867-A7F9-66676C877D07}" presName="hierChild4" presStyleCnt="0"/>
      <dgm:spPr/>
    </dgm:pt>
    <dgm:pt modelId="{D1C1E977-297C-4EB1-89A5-BDB4080036DE}" type="pres">
      <dgm:prSet presAssocID="{465BE749-54EE-4A0E-8CF9-1F63833A0C18}" presName="Name37" presStyleLbl="parChTrans1D4" presStyleIdx="7" presStyleCnt="8"/>
      <dgm:spPr/>
    </dgm:pt>
    <dgm:pt modelId="{F76BA0BE-2C04-4B02-9508-BA0D52C91ABB}" type="pres">
      <dgm:prSet presAssocID="{0F22C741-BAC5-41FC-A8D4-D752650C80B4}" presName="hierRoot2" presStyleCnt="0">
        <dgm:presLayoutVars>
          <dgm:hierBranch val="init"/>
        </dgm:presLayoutVars>
      </dgm:prSet>
      <dgm:spPr/>
    </dgm:pt>
    <dgm:pt modelId="{B7FF8F73-83E6-476A-A78C-DB1AA48836A3}" type="pres">
      <dgm:prSet presAssocID="{0F22C741-BAC5-41FC-A8D4-D752650C80B4}" presName="rootComposite" presStyleCnt="0"/>
      <dgm:spPr/>
    </dgm:pt>
    <dgm:pt modelId="{C91178DD-F489-4CB6-AE41-B899C35CDBD2}" type="pres">
      <dgm:prSet presAssocID="{0F22C741-BAC5-41FC-A8D4-D752650C80B4}" presName="rootText" presStyleLbl="node4" presStyleIdx="7" presStyleCnt="8">
        <dgm:presLayoutVars>
          <dgm:chPref val="3"/>
        </dgm:presLayoutVars>
      </dgm:prSet>
      <dgm:spPr/>
    </dgm:pt>
    <dgm:pt modelId="{BC7FB849-3292-4772-8A1F-7F2D65CEAFA3}" type="pres">
      <dgm:prSet presAssocID="{0F22C741-BAC5-41FC-A8D4-D752650C80B4}" presName="rootConnector" presStyleLbl="node4" presStyleIdx="7" presStyleCnt="8"/>
      <dgm:spPr/>
    </dgm:pt>
    <dgm:pt modelId="{0C0554EE-E1AE-4F39-A675-4A332C8154ED}" type="pres">
      <dgm:prSet presAssocID="{0F22C741-BAC5-41FC-A8D4-D752650C80B4}" presName="hierChild4" presStyleCnt="0"/>
      <dgm:spPr/>
    </dgm:pt>
    <dgm:pt modelId="{A819B6AE-FC59-4F5E-846B-4AF48F54EDFD}" type="pres">
      <dgm:prSet presAssocID="{0F22C741-BAC5-41FC-A8D4-D752650C80B4}" presName="hierChild5" presStyleCnt="0"/>
      <dgm:spPr/>
    </dgm:pt>
    <dgm:pt modelId="{ED208C0E-D5D7-46A4-894C-537ABD4390B4}" type="pres">
      <dgm:prSet presAssocID="{1946B6D7-45B1-4867-A7F9-66676C877D07}" presName="hierChild5" presStyleCnt="0"/>
      <dgm:spPr/>
    </dgm:pt>
    <dgm:pt modelId="{BF847326-ABE6-4D0A-A9E6-10843F8DD165}" type="pres">
      <dgm:prSet presAssocID="{628DF1A1-A227-4BE1-92BC-5AC2AE822397}" presName="hierChild5" presStyleCnt="0"/>
      <dgm:spPr/>
    </dgm:pt>
    <dgm:pt modelId="{79CB0FE1-1EA3-4815-A9FA-7FC14242C275}" type="pres">
      <dgm:prSet presAssocID="{A329BD1F-BB2E-40A6-A427-6047F97FB041}" presName="hierChild5" presStyleCnt="0"/>
      <dgm:spPr/>
    </dgm:pt>
    <dgm:pt modelId="{CB23CDC5-7E0B-40E3-A6A2-B7E0238BE017}" type="pres">
      <dgm:prSet presAssocID="{5B3DB6B3-90E0-4C5B-9D2A-2057A0966D93}" presName="hierChild3" presStyleCnt="0"/>
      <dgm:spPr/>
    </dgm:pt>
  </dgm:ptLst>
  <dgm:cxnLst>
    <dgm:cxn modelId="{79181A00-B48E-4874-96CA-37E5D545A6C1}" type="presOf" srcId="{A6313876-6614-4BDA-A795-E66378FF6C36}" destId="{FDF12B4D-D329-467A-A068-9ECCA21AE942}" srcOrd="0" destOrd="0" presId="urn:microsoft.com/office/officeart/2005/8/layout/orgChart1"/>
    <dgm:cxn modelId="{DBC2E90E-5F75-4541-B957-DBF32792E79D}" type="presOf" srcId="{2A81E6A4-86E3-45F9-959C-B0E679BFEBB1}" destId="{3950456E-5075-43DE-B7AC-0A346E103396}" srcOrd="0" destOrd="0" presId="urn:microsoft.com/office/officeart/2005/8/layout/orgChart1"/>
    <dgm:cxn modelId="{D8C8FC18-D5DD-4178-AA7F-43744BBA6046}" type="presOf" srcId="{FD32CD45-3DFE-44C1-A9C7-30E81C114146}" destId="{9C3046B6-D850-4723-A746-0E474F4FEE25}" srcOrd="0" destOrd="0" presId="urn:microsoft.com/office/officeart/2005/8/layout/orgChart1"/>
    <dgm:cxn modelId="{B0E1E92D-24C4-4B6D-A400-C67E3775BB31}" type="presOf" srcId="{4E56B529-54D0-4446-A464-3E9645A20D5B}" destId="{D92952F0-3B41-4671-8E5E-CE7A793C9515}" srcOrd="1" destOrd="0" presId="urn:microsoft.com/office/officeart/2005/8/layout/orgChart1"/>
    <dgm:cxn modelId="{5F68A92E-D5E2-41BE-B696-F5242AA6A05C}" type="presOf" srcId="{80A73DC7-D4C5-4453-8F52-7F2B4DB93CF2}" destId="{A5DFB4C6-4853-4443-A845-80BE37B10941}" srcOrd="0" destOrd="0" presId="urn:microsoft.com/office/officeart/2005/8/layout/orgChart1"/>
    <dgm:cxn modelId="{8EE6C335-FEA4-4AAC-9AC1-7D11E45E40DF}" type="presOf" srcId="{B1859904-A93E-4001-865F-BDE042CDF8C2}" destId="{FE66C917-ED91-4339-B7CF-C1194071A337}" srcOrd="0" destOrd="0" presId="urn:microsoft.com/office/officeart/2005/8/layout/orgChart1"/>
    <dgm:cxn modelId="{C65FFC37-8C48-4AF1-AE8F-295E9A97BEF0}" type="presOf" srcId="{0F22C741-BAC5-41FC-A8D4-D752650C80B4}" destId="{BC7FB849-3292-4772-8A1F-7F2D65CEAFA3}" srcOrd="1" destOrd="0" presId="urn:microsoft.com/office/officeart/2005/8/layout/orgChart1"/>
    <dgm:cxn modelId="{B4F73239-8AF8-4C7D-9F6F-4A546C33D80E}" srcId="{1946B6D7-45B1-4867-A7F9-66676C877D07}" destId="{0F22C741-BAC5-41FC-A8D4-D752650C80B4}" srcOrd="0" destOrd="0" parTransId="{465BE749-54EE-4A0E-8CF9-1F63833A0C18}" sibTransId="{9C1BB91C-363C-494E-94EE-48F1E456819D}"/>
    <dgm:cxn modelId="{71494140-2AF8-485A-9FDE-02AF8019546B}" type="presOf" srcId="{5D4A16A4-4270-4C4B-A603-F31019B56AE5}" destId="{812518F3-1E60-414D-9093-B4FCA1ACA396}" srcOrd="1" destOrd="0" presId="urn:microsoft.com/office/officeart/2005/8/layout/orgChart1"/>
    <dgm:cxn modelId="{0831995E-51F5-4577-80E7-5E0A28AFC9F2}" type="presOf" srcId="{628DF1A1-A227-4BE1-92BC-5AC2AE822397}" destId="{F334DA39-A775-4328-B14D-CFC6DA922592}" srcOrd="1" destOrd="0" presId="urn:microsoft.com/office/officeart/2005/8/layout/orgChart1"/>
    <dgm:cxn modelId="{97ECF95E-5AF4-4AEC-A8A0-3762E5A7F012}" srcId="{57A29D67-A199-471C-A5C1-C0E354A266EB}" destId="{42804325-C9FE-4E0B-8A78-0A2D5CE709DC}" srcOrd="0" destOrd="0" parTransId="{4B93B354-D24D-42CF-9F90-3250AB5C73CD}" sibTransId="{53214DC7-CA21-4D71-899B-338EC6DCDBEB}"/>
    <dgm:cxn modelId="{72025B5F-1ADF-47C7-BC80-59955A529FAB}" type="presOf" srcId="{9A68A52F-1199-40BE-8C42-0C6EBB4F8843}" destId="{8DF62EF1-BE86-476E-A16C-537C41E3EF11}" srcOrd="0" destOrd="0" presId="urn:microsoft.com/office/officeart/2005/8/layout/orgChart1"/>
    <dgm:cxn modelId="{41575543-1ECC-431D-A689-0DA4EF586D5D}" type="presOf" srcId="{48FBBB54-05F7-44F0-AC2F-606D3D21274F}" destId="{443347FE-D98A-432D-92F9-460916E1D085}" srcOrd="0" destOrd="0" presId="urn:microsoft.com/office/officeart/2005/8/layout/orgChart1"/>
    <dgm:cxn modelId="{04619663-33BD-47A3-9E6B-E2DECAA5A77B}" type="presOf" srcId="{465BE749-54EE-4A0E-8CF9-1F63833A0C18}" destId="{D1C1E977-297C-4EB1-89A5-BDB4080036DE}" srcOrd="0" destOrd="0" presId="urn:microsoft.com/office/officeart/2005/8/layout/orgChart1"/>
    <dgm:cxn modelId="{561B9864-EF7E-409D-83D3-0FF81F488910}" type="presOf" srcId="{57A29D67-A199-471C-A5C1-C0E354A266EB}" destId="{AEB1EFD5-F54E-41A8-8989-9C52A67B4AF3}" srcOrd="0" destOrd="0" presId="urn:microsoft.com/office/officeart/2005/8/layout/orgChart1"/>
    <dgm:cxn modelId="{61902D4B-A7BB-4AC5-A29C-D7EDDA5BD61E}" type="presOf" srcId="{0AE34675-848F-4DEE-B7C5-5F2695CC9484}" destId="{BA003C42-3C71-4FF2-BA11-1741C80CE4EF}" srcOrd="1" destOrd="0" presId="urn:microsoft.com/office/officeart/2005/8/layout/orgChart1"/>
    <dgm:cxn modelId="{5E1F7D6C-784F-42C8-B7AD-953E1BE561D2}" srcId="{602E1448-AF65-47EE-BF2B-A45B76276135}" destId="{5B3DB6B3-90E0-4C5B-9D2A-2057A0966D93}" srcOrd="0" destOrd="0" parTransId="{D37435AA-3940-4D87-A6CF-52E8D975A4C9}" sibTransId="{F33B75A3-7CBA-468A-98D6-048890171AEE}"/>
    <dgm:cxn modelId="{98A40C6F-B8B8-4132-9C0A-C1F9DBB5EBDC}" type="presOf" srcId="{1946B6D7-45B1-4867-A7F9-66676C877D07}" destId="{4855D7D7-C363-4B58-942B-42ECBC02F83A}" srcOrd="1" destOrd="0" presId="urn:microsoft.com/office/officeart/2005/8/layout/orgChart1"/>
    <dgm:cxn modelId="{00311772-1424-4234-AB01-5228BED1AF11}" type="presOf" srcId="{602E1448-AF65-47EE-BF2B-A45B76276135}" destId="{8A30B473-3AC4-4ACC-B87F-B27BBA9841D7}" srcOrd="0" destOrd="0" presId="urn:microsoft.com/office/officeart/2005/8/layout/orgChart1"/>
    <dgm:cxn modelId="{FDBA4B54-FAB7-4E68-ADF2-9DB01FE99AFF}" type="presOf" srcId="{57A29D67-A199-471C-A5C1-C0E354A266EB}" destId="{27925EAD-B4BC-43AE-97C1-B4CC1A5B8A5E}" srcOrd="1" destOrd="0" presId="urn:microsoft.com/office/officeart/2005/8/layout/orgChart1"/>
    <dgm:cxn modelId="{B7192C7B-277C-4F33-8193-47662A8485D5}" srcId="{A329BD1F-BB2E-40A6-A427-6047F97FB041}" destId="{5D4A16A4-4270-4C4B-A603-F31019B56AE5}" srcOrd="2" destOrd="0" parTransId="{A6313876-6614-4BDA-A795-E66378FF6C36}" sibTransId="{8C6D87DF-2166-456F-A267-2283CC5184C4}"/>
    <dgm:cxn modelId="{4259D37D-7080-4F25-98E0-BFCE131470ED}" type="presOf" srcId="{25323D44-DBA4-4558-9395-72B002C83DFA}" destId="{74E2B249-793A-4CAF-8B17-81A5673A2D5B}" srcOrd="1" destOrd="0" presId="urn:microsoft.com/office/officeart/2005/8/layout/orgChart1"/>
    <dgm:cxn modelId="{2134837F-5972-49FC-9FE9-7C6E6EC60F9D}" type="presOf" srcId="{4E56B529-54D0-4446-A464-3E9645A20D5B}" destId="{D27CD5D8-98DF-4FB7-AC1D-02FD8FC02AA4}" srcOrd="0" destOrd="0" presId="urn:microsoft.com/office/officeart/2005/8/layout/orgChart1"/>
    <dgm:cxn modelId="{C4AA7181-59C5-42C0-AA14-2F8EE89C35B1}" srcId="{0FBADEAB-0D4A-4D26-9C11-0D54F95FA192}" destId="{FD32CD45-3DFE-44C1-A9C7-30E81C114146}" srcOrd="0" destOrd="0" parTransId="{181868F1-6616-48D8-81B1-850283944C3C}" sibTransId="{E42E16D4-0542-4EC9-8213-DBB43B4A0524}"/>
    <dgm:cxn modelId="{180BFF85-DEE9-4D52-A95B-D9F57B2394EA}" srcId="{A329BD1F-BB2E-40A6-A427-6047F97FB041}" destId="{628DF1A1-A227-4BE1-92BC-5AC2AE822397}" srcOrd="3" destOrd="0" parTransId="{B1859904-A93E-4001-865F-BDE042CDF8C2}" sibTransId="{6BAF324F-E707-415B-9159-8E4211D49B6B}"/>
    <dgm:cxn modelId="{59772C8A-8466-4807-8039-1480BAEFF62E}" srcId="{628DF1A1-A227-4BE1-92BC-5AC2AE822397}" destId="{1946B6D7-45B1-4867-A7F9-66676C877D07}" srcOrd="0" destOrd="0" parTransId="{F3C9805C-DD15-4F2F-862A-5125814888AF}" sibTransId="{A13FCEF3-344F-48D1-A793-FED6D4031F28}"/>
    <dgm:cxn modelId="{15F0558A-625A-44BD-920C-5030FBB9D7CB}" type="presOf" srcId="{5D4A16A4-4270-4C4B-A603-F31019B56AE5}" destId="{EA41E9C8-8111-4C0D-9C0C-A3C8AF63DAE9}" srcOrd="0" destOrd="0" presId="urn:microsoft.com/office/officeart/2005/8/layout/orgChart1"/>
    <dgm:cxn modelId="{A1805F93-E918-42D6-A067-8A5E3666308C}" type="presOf" srcId="{5B3DB6B3-90E0-4C5B-9D2A-2057A0966D93}" destId="{3EA1D14B-C16B-4A48-879B-DE766A711FF6}" srcOrd="1" destOrd="0" presId="urn:microsoft.com/office/officeart/2005/8/layout/orgChart1"/>
    <dgm:cxn modelId="{32DAA497-3E5A-4296-ADC6-56B66D8FA613}" type="presOf" srcId="{0F22C741-BAC5-41FC-A8D4-D752650C80B4}" destId="{C91178DD-F489-4CB6-AE41-B899C35CDBD2}" srcOrd="0" destOrd="0" presId="urn:microsoft.com/office/officeart/2005/8/layout/orgChart1"/>
    <dgm:cxn modelId="{8E6C1B9E-5E2A-4FA5-8C82-4DAEEC883318}" srcId="{A329BD1F-BB2E-40A6-A427-6047F97FB041}" destId="{0AE34675-848F-4DEE-B7C5-5F2695CC9484}" srcOrd="0" destOrd="0" parTransId="{3CC5F8E9-A17D-4B6D-8585-418A1982E33E}" sibTransId="{48FAF6BA-38DE-4513-9F6C-C71AA144E421}"/>
    <dgm:cxn modelId="{AC3D95A3-6F88-458B-8F73-4A94152093FB}" type="presOf" srcId="{A329BD1F-BB2E-40A6-A427-6047F97FB041}" destId="{38BC3C76-0004-4C36-A667-3EAEB00DEC85}" srcOrd="0" destOrd="0" presId="urn:microsoft.com/office/officeart/2005/8/layout/orgChart1"/>
    <dgm:cxn modelId="{F7E7E8A3-B3AE-4A71-A9C3-882E3B48405A}" type="presOf" srcId="{42804325-C9FE-4E0B-8A78-0A2D5CE709DC}" destId="{F61AAED1-7733-47EF-811A-CC6D3D38EDA1}" srcOrd="1" destOrd="0" presId="urn:microsoft.com/office/officeart/2005/8/layout/orgChart1"/>
    <dgm:cxn modelId="{CC984EB3-7DEF-452B-B9B8-9911728BADD0}" type="presOf" srcId="{0AE34675-848F-4DEE-B7C5-5F2695CC9484}" destId="{9CB35C9A-4687-4614-B6F7-5333950B6C64}" srcOrd="0" destOrd="0" presId="urn:microsoft.com/office/officeart/2005/8/layout/orgChart1"/>
    <dgm:cxn modelId="{A43D2AB7-602D-4E59-9789-4599E925238B}" type="presOf" srcId="{24EAA079-DC1B-47B8-A67D-E46361CCDAF6}" destId="{90FA0699-B7F9-431A-BB77-7E564482DDDA}" srcOrd="0" destOrd="0" presId="urn:microsoft.com/office/officeart/2005/8/layout/orgChart1"/>
    <dgm:cxn modelId="{DA2DE1B9-8355-48ED-A15A-2DA588320C8E}" type="presOf" srcId="{3CC5F8E9-A17D-4B6D-8585-418A1982E33E}" destId="{6923ADA5-E466-4C3A-A69C-E914D2078475}" srcOrd="0" destOrd="0" presId="urn:microsoft.com/office/officeart/2005/8/layout/orgChart1"/>
    <dgm:cxn modelId="{FEEA55BE-F93B-4DA9-A47E-5AD5297E850C}" type="presOf" srcId="{25323D44-DBA4-4558-9395-72B002C83DFA}" destId="{506D735D-C0E8-4CE0-A256-9C5C08DF86C7}" srcOrd="0" destOrd="0" presId="urn:microsoft.com/office/officeart/2005/8/layout/orgChart1"/>
    <dgm:cxn modelId="{5C9037BF-B8E4-4EA9-9F61-818EF6AFBB62}" type="presOf" srcId="{FD32CD45-3DFE-44C1-A9C7-30E81C114146}" destId="{5BA723F2-15F4-4F6F-9780-84DE8600D522}" srcOrd="1" destOrd="0" presId="urn:microsoft.com/office/officeart/2005/8/layout/orgChart1"/>
    <dgm:cxn modelId="{018C25C3-1F3A-4555-AB40-E522A54AF54B}" type="presOf" srcId="{4B93B354-D24D-42CF-9F90-3250AB5C73CD}" destId="{C2718CC8-34BE-48FA-B810-35ADAEF75432}" srcOrd="0" destOrd="0" presId="urn:microsoft.com/office/officeart/2005/8/layout/orgChart1"/>
    <dgm:cxn modelId="{46C82CCC-7B4B-4868-9C63-4E01EB7AB42A}" type="presOf" srcId="{5B3DB6B3-90E0-4C5B-9D2A-2057A0966D93}" destId="{436C470C-BE20-47CD-A217-865BA9F52E52}" srcOrd="0" destOrd="0" presId="urn:microsoft.com/office/officeart/2005/8/layout/orgChart1"/>
    <dgm:cxn modelId="{FFC874CE-F962-4457-B94A-3DB4FA48BB33}" type="presOf" srcId="{48FBBB54-05F7-44F0-AC2F-606D3D21274F}" destId="{491E6A43-C5B4-4AA3-A9C3-06B0C90E44F0}" srcOrd="1" destOrd="0" presId="urn:microsoft.com/office/officeart/2005/8/layout/orgChart1"/>
    <dgm:cxn modelId="{12FB26CF-E84E-4DDE-8605-8EE106C14062}" srcId="{0AE34675-848F-4DEE-B7C5-5F2695CC9484}" destId="{4E56B529-54D0-4446-A464-3E9645A20D5B}" srcOrd="0" destOrd="0" parTransId="{9A68A52F-1199-40BE-8C42-0C6EBB4F8843}" sibTransId="{AA96C868-DF50-49C5-A46C-5D85AC60CA49}"/>
    <dgm:cxn modelId="{E8ADAECF-F329-498F-B6B9-888FCF8F0246}" type="presOf" srcId="{F3C9805C-DD15-4F2F-862A-5125814888AF}" destId="{4FC4A846-AD75-453C-8705-50D42F6C7871}" srcOrd="0" destOrd="0" presId="urn:microsoft.com/office/officeart/2005/8/layout/orgChart1"/>
    <dgm:cxn modelId="{D95F3FD0-921D-4519-B744-AB180B16C0D5}" srcId="{5D4A16A4-4270-4C4B-A603-F31019B56AE5}" destId="{57A29D67-A199-471C-A5C1-C0E354A266EB}" srcOrd="0" destOrd="0" parTransId="{92B825C0-FA34-4840-981A-F5834E6B3321}" sibTransId="{65380A15-09BE-45FF-B226-774A0943076F}"/>
    <dgm:cxn modelId="{0CD74CD5-A00A-4D37-9EBE-D62AD7B0E7ED}" srcId="{FD32CD45-3DFE-44C1-A9C7-30E81C114146}" destId="{48FBBB54-05F7-44F0-AC2F-606D3D21274F}" srcOrd="0" destOrd="0" parTransId="{24EAA079-DC1B-47B8-A67D-E46361CCDAF6}" sibTransId="{DCA2607A-5E3B-4F7A-A1AB-C1213A1355F4}"/>
    <dgm:cxn modelId="{22D8DBD6-A4B3-4A7E-AAAA-F5EA8A85DD69}" type="presOf" srcId="{1946B6D7-45B1-4867-A7F9-66676C877D07}" destId="{79787177-BD1C-4D1E-82D0-3E6C956344E4}" srcOrd="0" destOrd="0" presId="urn:microsoft.com/office/officeart/2005/8/layout/orgChart1"/>
    <dgm:cxn modelId="{2B31B6DB-8E92-474F-B84A-C528F0877F41}" srcId="{4E56B529-54D0-4446-A464-3E9645A20D5B}" destId="{25323D44-DBA4-4558-9395-72B002C83DFA}" srcOrd="0" destOrd="0" parTransId="{80A73DC7-D4C5-4453-8F52-7F2B4DB93CF2}" sibTransId="{AF6DD3C1-A962-446A-94C3-88522C525A75}"/>
    <dgm:cxn modelId="{527D46DC-531B-4B4C-9474-3D137C5CC729}" type="presOf" srcId="{628DF1A1-A227-4BE1-92BC-5AC2AE822397}" destId="{63DAF5C9-311D-41E9-A839-989792658954}" srcOrd="0" destOrd="0" presId="urn:microsoft.com/office/officeart/2005/8/layout/orgChart1"/>
    <dgm:cxn modelId="{308986E1-9ACB-4592-B4A4-96D32ACF0B2C}" type="presOf" srcId="{181868F1-6616-48D8-81B1-850283944C3C}" destId="{5C22C50F-B024-46DA-AC03-9867547AFAB0}" srcOrd="0" destOrd="0" presId="urn:microsoft.com/office/officeart/2005/8/layout/orgChart1"/>
    <dgm:cxn modelId="{ABBE8CE3-799A-4BC6-A4D1-2AF1409A7FEB}" type="presOf" srcId="{42804325-C9FE-4E0B-8A78-0A2D5CE709DC}" destId="{61A24260-6C29-4CCE-95C4-7E1865EFB380}" srcOrd="0" destOrd="0" presId="urn:microsoft.com/office/officeart/2005/8/layout/orgChart1"/>
    <dgm:cxn modelId="{B43FFBE4-2725-4815-A582-33060EF9CE50}" type="presOf" srcId="{1FBE078D-729D-44A3-8036-EED0F1EA066D}" destId="{1F7D40EA-F599-4330-8B0C-246A84C4796D}" srcOrd="0" destOrd="0" presId="urn:microsoft.com/office/officeart/2005/8/layout/orgChart1"/>
    <dgm:cxn modelId="{5BD9FDE6-AFC8-4C12-9ECF-F1C857C67E7B}" srcId="{A329BD1F-BB2E-40A6-A427-6047F97FB041}" destId="{0FBADEAB-0D4A-4D26-9C11-0D54F95FA192}" srcOrd="1" destOrd="0" parTransId="{2A81E6A4-86E3-45F9-959C-B0E679BFEBB1}" sibTransId="{3038424A-A9B7-40F5-857C-9E0A30932B92}"/>
    <dgm:cxn modelId="{5FB6B8EC-DF5C-49EF-ACEF-5A7D7B326C6A}" type="presOf" srcId="{A329BD1F-BB2E-40A6-A427-6047F97FB041}" destId="{6117E283-C3B5-4CB4-8045-A8B14BA419C0}" srcOrd="1" destOrd="0" presId="urn:microsoft.com/office/officeart/2005/8/layout/orgChart1"/>
    <dgm:cxn modelId="{9DD1BBEC-1951-429B-9734-40E6E7163E3B}" type="presOf" srcId="{0FBADEAB-0D4A-4D26-9C11-0D54F95FA192}" destId="{74A37B63-8DFE-44CA-A18A-0F1A06F23D6A}" srcOrd="1" destOrd="0" presId="urn:microsoft.com/office/officeart/2005/8/layout/orgChart1"/>
    <dgm:cxn modelId="{012096F1-FB22-4BE6-9C4F-CC40D3D71AC5}" type="presOf" srcId="{92B825C0-FA34-4840-981A-F5834E6B3321}" destId="{DC7F6885-9E44-4977-8A20-8A6C2F7428C1}" srcOrd="0" destOrd="0" presId="urn:microsoft.com/office/officeart/2005/8/layout/orgChart1"/>
    <dgm:cxn modelId="{26D1D2F1-920B-4EA0-AD8A-D80CA018BE3B}" type="presOf" srcId="{0FBADEAB-0D4A-4D26-9C11-0D54F95FA192}" destId="{F8A64966-333C-42FC-8757-FEECC1ED2968}" srcOrd="0" destOrd="0" presId="urn:microsoft.com/office/officeart/2005/8/layout/orgChart1"/>
    <dgm:cxn modelId="{36569BF8-BC30-47D8-AA78-AF5D8174A246}" srcId="{5B3DB6B3-90E0-4C5B-9D2A-2057A0966D93}" destId="{A329BD1F-BB2E-40A6-A427-6047F97FB041}" srcOrd="0" destOrd="0" parTransId="{1FBE078D-729D-44A3-8036-EED0F1EA066D}" sibTransId="{38E609FB-A0CE-4371-81F6-3277FFCD3D3A}"/>
    <dgm:cxn modelId="{D41FD1ED-1A16-46D9-8A15-4AECD160E630}" type="presParOf" srcId="{8A30B473-3AC4-4ACC-B87F-B27BBA9841D7}" destId="{457D464D-D7A4-47DA-B4C3-C7EE611A3156}" srcOrd="0" destOrd="0" presId="urn:microsoft.com/office/officeart/2005/8/layout/orgChart1"/>
    <dgm:cxn modelId="{8F3C5BC7-0FF9-4E06-A58E-7C03208700B3}" type="presParOf" srcId="{457D464D-D7A4-47DA-B4C3-C7EE611A3156}" destId="{09B25273-6D19-439B-8C83-A8212F1D3E50}" srcOrd="0" destOrd="0" presId="urn:microsoft.com/office/officeart/2005/8/layout/orgChart1"/>
    <dgm:cxn modelId="{CD8DB265-E4BD-4F74-8353-D70E69796A41}" type="presParOf" srcId="{09B25273-6D19-439B-8C83-A8212F1D3E50}" destId="{436C470C-BE20-47CD-A217-865BA9F52E52}" srcOrd="0" destOrd="0" presId="urn:microsoft.com/office/officeart/2005/8/layout/orgChart1"/>
    <dgm:cxn modelId="{C564900F-1983-41C9-AD91-BBAC0FE88989}" type="presParOf" srcId="{09B25273-6D19-439B-8C83-A8212F1D3E50}" destId="{3EA1D14B-C16B-4A48-879B-DE766A711FF6}" srcOrd="1" destOrd="0" presId="urn:microsoft.com/office/officeart/2005/8/layout/orgChart1"/>
    <dgm:cxn modelId="{244B02B2-0DF7-4786-BEAD-8CA10038C1F7}" type="presParOf" srcId="{457D464D-D7A4-47DA-B4C3-C7EE611A3156}" destId="{37A317DB-184E-4792-A454-C63E9AFAE36B}" srcOrd="1" destOrd="0" presId="urn:microsoft.com/office/officeart/2005/8/layout/orgChart1"/>
    <dgm:cxn modelId="{509F7668-2822-49FB-BE38-95BF93CFD710}" type="presParOf" srcId="{37A317DB-184E-4792-A454-C63E9AFAE36B}" destId="{1F7D40EA-F599-4330-8B0C-246A84C4796D}" srcOrd="0" destOrd="0" presId="urn:microsoft.com/office/officeart/2005/8/layout/orgChart1"/>
    <dgm:cxn modelId="{81BB6490-6689-4906-A02D-20EA7266AED6}" type="presParOf" srcId="{37A317DB-184E-4792-A454-C63E9AFAE36B}" destId="{05FBD869-6E55-40CA-B78E-341C2441687B}" srcOrd="1" destOrd="0" presId="urn:microsoft.com/office/officeart/2005/8/layout/orgChart1"/>
    <dgm:cxn modelId="{D5A29ECB-AD8B-4F5A-A9B5-834A6F494E6B}" type="presParOf" srcId="{05FBD869-6E55-40CA-B78E-341C2441687B}" destId="{EBEC0A37-C38C-4F37-B103-577A90C005C3}" srcOrd="0" destOrd="0" presId="urn:microsoft.com/office/officeart/2005/8/layout/orgChart1"/>
    <dgm:cxn modelId="{069812F3-0C80-4903-BE56-B3DF826351AB}" type="presParOf" srcId="{EBEC0A37-C38C-4F37-B103-577A90C005C3}" destId="{38BC3C76-0004-4C36-A667-3EAEB00DEC85}" srcOrd="0" destOrd="0" presId="urn:microsoft.com/office/officeart/2005/8/layout/orgChart1"/>
    <dgm:cxn modelId="{57C669F0-6B89-4382-A65E-2A401F4ABA7A}" type="presParOf" srcId="{EBEC0A37-C38C-4F37-B103-577A90C005C3}" destId="{6117E283-C3B5-4CB4-8045-A8B14BA419C0}" srcOrd="1" destOrd="0" presId="urn:microsoft.com/office/officeart/2005/8/layout/orgChart1"/>
    <dgm:cxn modelId="{B9C64925-EDBB-4649-8F53-9C21102CCDA4}" type="presParOf" srcId="{05FBD869-6E55-40CA-B78E-341C2441687B}" destId="{7AE6325B-64C3-4D12-8914-A23228CA5A84}" srcOrd="1" destOrd="0" presId="urn:microsoft.com/office/officeart/2005/8/layout/orgChart1"/>
    <dgm:cxn modelId="{F0106271-887B-478D-AA42-364588956D77}" type="presParOf" srcId="{7AE6325B-64C3-4D12-8914-A23228CA5A84}" destId="{6923ADA5-E466-4C3A-A69C-E914D2078475}" srcOrd="0" destOrd="0" presId="urn:microsoft.com/office/officeart/2005/8/layout/orgChart1"/>
    <dgm:cxn modelId="{9498C8E0-B9B1-4C07-88BB-F17E378A20C6}" type="presParOf" srcId="{7AE6325B-64C3-4D12-8914-A23228CA5A84}" destId="{EAC6F24D-793F-4D83-82CB-74FBB9B421F4}" srcOrd="1" destOrd="0" presId="urn:microsoft.com/office/officeart/2005/8/layout/orgChart1"/>
    <dgm:cxn modelId="{595DFCB6-C6B5-48DA-8478-820E418EB30A}" type="presParOf" srcId="{EAC6F24D-793F-4D83-82CB-74FBB9B421F4}" destId="{329EAA2F-A3ED-4E48-9B6A-EC5FA0DB3B0D}" srcOrd="0" destOrd="0" presId="urn:microsoft.com/office/officeart/2005/8/layout/orgChart1"/>
    <dgm:cxn modelId="{DD3AF0C7-541C-412D-AE71-9B3EA98D8938}" type="presParOf" srcId="{329EAA2F-A3ED-4E48-9B6A-EC5FA0DB3B0D}" destId="{9CB35C9A-4687-4614-B6F7-5333950B6C64}" srcOrd="0" destOrd="0" presId="urn:microsoft.com/office/officeart/2005/8/layout/orgChart1"/>
    <dgm:cxn modelId="{CADB70A9-7930-4101-8CB7-A16AE3312AFD}" type="presParOf" srcId="{329EAA2F-A3ED-4E48-9B6A-EC5FA0DB3B0D}" destId="{BA003C42-3C71-4FF2-BA11-1741C80CE4EF}" srcOrd="1" destOrd="0" presId="urn:microsoft.com/office/officeart/2005/8/layout/orgChart1"/>
    <dgm:cxn modelId="{13212FD4-C4EB-4513-9C6C-D55CD5E17070}" type="presParOf" srcId="{EAC6F24D-793F-4D83-82CB-74FBB9B421F4}" destId="{C0EBCCDC-3E4B-494A-BA12-8688EE9A8C34}" srcOrd="1" destOrd="0" presId="urn:microsoft.com/office/officeart/2005/8/layout/orgChart1"/>
    <dgm:cxn modelId="{0A31B069-8A9E-4B9D-A82A-841AC1F1F423}" type="presParOf" srcId="{C0EBCCDC-3E4B-494A-BA12-8688EE9A8C34}" destId="{8DF62EF1-BE86-476E-A16C-537C41E3EF11}" srcOrd="0" destOrd="0" presId="urn:microsoft.com/office/officeart/2005/8/layout/orgChart1"/>
    <dgm:cxn modelId="{518F11E6-6037-44E4-90AB-92702D8D7EC4}" type="presParOf" srcId="{C0EBCCDC-3E4B-494A-BA12-8688EE9A8C34}" destId="{6361300F-5C5B-4CA7-8276-21BEBF5EEDF3}" srcOrd="1" destOrd="0" presId="urn:microsoft.com/office/officeart/2005/8/layout/orgChart1"/>
    <dgm:cxn modelId="{35BB8F42-2776-4F58-BC8F-7622C676D645}" type="presParOf" srcId="{6361300F-5C5B-4CA7-8276-21BEBF5EEDF3}" destId="{B194D938-38B2-4711-A9DC-2A1E56477434}" srcOrd="0" destOrd="0" presId="urn:microsoft.com/office/officeart/2005/8/layout/orgChart1"/>
    <dgm:cxn modelId="{B38057E5-7F89-496A-A132-EA1DE22D709B}" type="presParOf" srcId="{B194D938-38B2-4711-A9DC-2A1E56477434}" destId="{D27CD5D8-98DF-4FB7-AC1D-02FD8FC02AA4}" srcOrd="0" destOrd="0" presId="urn:microsoft.com/office/officeart/2005/8/layout/orgChart1"/>
    <dgm:cxn modelId="{8AA12A85-D30A-4224-8070-28E33B1C493C}" type="presParOf" srcId="{B194D938-38B2-4711-A9DC-2A1E56477434}" destId="{D92952F0-3B41-4671-8E5E-CE7A793C9515}" srcOrd="1" destOrd="0" presId="urn:microsoft.com/office/officeart/2005/8/layout/orgChart1"/>
    <dgm:cxn modelId="{E1179700-4E2F-4204-80E5-EA57E4770AF5}" type="presParOf" srcId="{6361300F-5C5B-4CA7-8276-21BEBF5EEDF3}" destId="{B25B769B-26EB-489E-8792-9E7FE88D1B67}" srcOrd="1" destOrd="0" presId="urn:microsoft.com/office/officeart/2005/8/layout/orgChart1"/>
    <dgm:cxn modelId="{A8E74124-D5E8-40FB-8704-A6C8B0F17C2D}" type="presParOf" srcId="{B25B769B-26EB-489E-8792-9E7FE88D1B67}" destId="{A5DFB4C6-4853-4443-A845-80BE37B10941}" srcOrd="0" destOrd="0" presId="urn:microsoft.com/office/officeart/2005/8/layout/orgChart1"/>
    <dgm:cxn modelId="{FAA67C84-C241-4E05-8E7A-9B13B32027E4}" type="presParOf" srcId="{B25B769B-26EB-489E-8792-9E7FE88D1B67}" destId="{3EFE25B9-BFB9-4935-BB6C-E6A354D81548}" srcOrd="1" destOrd="0" presId="urn:microsoft.com/office/officeart/2005/8/layout/orgChart1"/>
    <dgm:cxn modelId="{94B57255-AF95-4176-9941-25FAACA5B2FF}" type="presParOf" srcId="{3EFE25B9-BFB9-4935-BB6C-E6A354D81548}" destId="{AB8AD1A5-E980-4465-87C5-6EDAA6982813}" srcOrd="0" destOrd="0" presId="urn:microsoft.com/office/officeart/2005/8/layout/orgChart1"/>
    <dgm:cxn modelId="{BFFD4994-8D3F-41FC-870C-1AFE0D11880E}" type="presParOf" srcId="{AB8AD1A5-E980-4465-87C5-6EDAA6982813}" destId="{506D735D-C0E8-4CE0-A256-9C5C08DF86C7}" srcOrd="0" destOrd="0" presId="urn:microsoft.com/office/officeart/2005/8/layout/orgChart1"/>
    <dgm:cxn modelId="{36E18D89-7C8C-4CEE-B59C-6FD106A52FCA}" type="presParOf" srcId="{AB8AD1A5-E980-4465-87C5-6EDAA6982813}" destId="{74E2B249-793A-4CAF-8B17-81A5673A2D5B}" srcOrd="1" destOrd="0" presId="urn:microsoft.com/office/officeart/2005/8/layout/orgChart1"/>
    <dgm:cxn modelId="{ACF48B3B-9E55-48F2-992D-FAED3DC2E1A7}" type="presParOf" srcId="{3EFE25B9-BFB9-4935-BB6C-E6A354D81548}" destId="{6C47152F-7FA2-417E-ACD1-6122EBF8D4D6}" srcOrd="1" destOrd="0" presId="urn:microsoft.com/office/officeart/2005/8/layout/orgChart1"/>
    <dgm:cxn modelId="{B9F1EC68-7FA8-4DDB-821A-FA69E6A39DDA}" type="presParOf" srcId="{3EFE25B9-BFB9-4935-BB6C-E6A354D81548}" destId="{28074375-548B-46E7-A172-CD4B799E3EBE}" srcOrd="2" destOrd="0" presId="urn:microsoft.com/office/officeart/2005/8/layout/orgChart1"/>
    <dgm:cxn modelId="{9B2B31D1-0B60-4C80-8512-F77FB23151D1}" type="presParOf" srcId="{6361300F-5C5B-4CA7-8276-21BEBF5EEDF3}" destId="{CFAF3351-1594-40FB-BDB6-2365F7172DD4}" srcOrd="2" destOrd="0" presId="urn:microsoft.com/office/officeart/2005/8/layout/orgChart1"/>
    <dgm:cxn modelId="{B01B3FCB-D39C-4AFB-8DCC-C9951CC894E4}" type="presParOf" srcId="{EAC6F24D-793F-4D83-82CB-74FBB9B421F4}" destId="{69DF692E-5584-4865-8F5E-48DA406FAEA4}" srcOrd="2" destOrd="0" presId="urn:microsoft.com/office/officeart/2005/8/layout/orgChart1"/>
    <dgm:cxn modelId="{5FB7C9FF-4D7C-43A4-BAF5-80D9BE5503A1}" type="presParOf" srcId="{7AE6325B-64C3-4D12-8914-A23228CA5A84}" destId="{3950456E-5075-43DE-B7AC-0A346E103396}" srcOrd="2" destOrd="0" presId="urn:microsoft.com/office/officeart/2005/8/layout/orgChart1"/>
    <dgm:cxn modelId="{1BD61767-0EA6-4995-AAC8-7B3DA89F39D7}" type="presParOf" srcId="{7AE6325B-64C3-4D12-8914-A23228CA5A84}" destId="{A1C07EA1-450E-4E2A-B76D-F6B5FD0C853F}" srcOrd="3" destOrd="0" presId="urn:microsoft.com/office/officeart/2005/8/layout/orgChart1"/>
    <dgm:cxn modelId="{C3A56266-D9FD-4630-8FF1-3AADCEA783A7}" type="presParOf" srcId="{A1C07EA1-450E-4E2A-B76D-F6B5FD0C853F}" destId="{A8DA6937-ACE1-4614-9E0F-E65D562A424E}" srcOrd="0" destOrd="0" presId="urn:microsoft.com/office/officeart/2005/8/layout/orgChart1"/>
    <dgm:cxn modelId="{551FD493-A084-4161-AD62-76E0879A426A}" type="presParOf" srcId="{A8DA6937-ACE1-4614-9E0F-E65D562A424E}" destId="{F8A64966-333C-42FC-8757-FEECC1ED2968}" srcOrd="0" destOrd="0" presId="urn:microsoft.com/office/officeart/2005/8/layout/orgChart1"/>
    <dgm:cxn modelId="{1E8E5982-AB4F-4D85-A399-DD8C074435F9}" type="presParOf" srcId="{A8DA6937-ACE1-4614-9E0F-E65D562A424E}" destId="{74A37B63-8DFE-44CA-A18A-0F1A06F23D6A}" srcOrd="1" destOrd="0" presId="urn:microsoft.com/office/officeart/2005/8/layout/orgChart1"/>
    <dgm:cxn modelId="{2F0D9B07-5BC5-4BDE-8893-7D67F3353D6E}" type="presParOf" srcId="{A1C07EA1-450E-4E2A-B76D-F6B5FD0C853F}" destId="{47F871BC-82FB-4F89-A4BB-E10E64C4E157}" srcOrd="1" destOrd="0" presId="urn:microsoft.com/office/officeart/2005/8/layout/orgChart1"/>
    <dgm:cxn modelId="{6EACDEA2-47CC-4CEE-A07E-62436F48DFE0}" type="presParOf" srcId="{47F871BC-82FB-4F89-A4BB-E10E64C4E157}" destId="{5C22C50F-B024-46DA-AC03-9867547AFAB0}" srcOrd="0" destOrd="0" presId="urn:microsoft.com/office/officeart/2005/8/layout/orgChart1"/>
    <dgm:cxn modelId="{B59E3C70-9C12-4AA5-9954-023964825378}" type="presParOf" srcId="{47F871BC-82FB-4F89-A4BB-E10E64C4E157}" destId="{C44B6CF5-2622-4497-A5E0-30B436E4B3CD}" srcOrd="1" destOrd="0" presId="urn:microsoft.com/office/officeart/2005/8/layout/orgChart1"/>
    <dgm:cxn modelId="{4DF8DB8C-C541-4369-85DC-C328DB885082}" type="presParOf" srcId="{C44B6CF5-2622-4497-A5E0-30B436E4B3CD}" destId="{CD001925-2EDB-4673-B385-0F1553D4896E}" srcOrd="0" destOrd="0" presId="urn:microsoft.com/office/officeart/2005/8/layout/orgChart1"/>
    <dgm:cxn modelId="{36AD05B2-509F-4573-969B-BB9D2F287B1D}" type="presParOf" srcId="{CD001925-2EDB-4673-B385-0F1553D4896E}" destId="{9C3046B6-D850-4723-A746-0E474F4FEE25}" srcOrd="0" destOrd="0" presId="urn:microsoft.com/office/officeart/2005/8/layout/orgChart1"/>
    <dgm:cxn modelId="{3C9C55B8-8813-4D34-83E9-F712CCAC5C05}" type="presParOf" srcId="{CD001925-2EDB-4673-B385-0F1553D4896E}" destId="{5BA723F2-15F4-4F6F-9780-84DE8600D522}" srcOrd="1" destOrd="0" presId="urn:microsoft.com/office/officeart/2005/8/layout/orgChart1"/>
    <dgm:cxn modelId="{4DEB284A-8307-4A15-93A6-B88F0CAA6601}" type="presParOf" srcId="{C44B6CF5-2622-4497-A5E0-30B436E4B3CD}" destId="{5C023D7C-C210-4C3E-8849-52D9BD548F64}" srcOrd="1" destOrd="0" presId="urn:microsoft.com/office/officeart/2005/8/layout/orgChart1"/>
    <dgm:cxn modelId="{892209CC-5326-4F82-A9CF-DB7EAD0D7990}" type="presParOf" srcId="{5C023D7C-C210-4C3E-8849-52D9BD548F64}" destId="{90FA0699-B7F9-431A-BB77-7E564482DDDA}" srcOrd="0" destOrd="0" presId="urn:microsoft.com/office/officeart/2005/8/layout/orgChart1"/>
    <dgm:cxn modelId="{A5A58EC9-4375-42D4-B861-1123DEB86866}" type="presParOf" srcId="{5C023D7C-C210-4C3E-8849-52D9BD548F64}" destId="{83CC2C71-5664-42E0-AE18-7DBA924126BB}" srcOrd="1" destOrd="0" presId="urn:microsoft.com/office/officeart/2005/8/layout/orgChart1"/>
    <dgm:cxn modelId="{3AFF1178-23B0-4ABC-8410-302578475FAA}" type="presParOf" srcId="{83CC2C71-5664-42E0-AE18-7DBA924126BB}" destId="{29D3D91F-8CA5-47B0-BE18-D748BE8A01F2}" srcOrd="0" destOrd="0" presId="urn:microsoft.com/office/officeart/2005/8/layout/orgChart1"/>
    <dgm:cxn modelId="{FDCEA356-9E77-4463-B67B-0C26A25F1BA8}" type="presParOf" srcId="{29D3D91F-8CA5-47B0-BE18-D748BE8A01F2}" destId="{443347FE-D98A-432D-92F9-460916E1D085}" srcOrd="0" destOrd="0" presId="urn:microsoft.com/office/officeart/2005/8/layout/orgChart1"/>
    <dgm:cxn modelId="{5C9D81F3-4EE2-404A-97D1-3886BCBEF287}" type="presParOf" srcId="{29D3D91F-8CA5-47B0-BE18-D748BE8A01F2}" destId="{491E6A43-C5B4-4AA3-A9C3-06B0C90E44F0}" srcOrd="1" destOrd="0" presId="urn:microsoft.com/office/officeart/2005/8/layout/orgChart1"/>
    <dgm:cxn modelId="{8A24BEC4-14CB-4EEC-BE3E-BFDA0167D413}" type="presParOf" srcId="{83CC2C71-5664-42E0-AE18-7DBA924126BB}" destId="{875408D6-C1B3-41FF-AE75-C951486396D6}" srcOrd="1" destOrd="0" presId="urn:microsoft.com/office/officeart/2005/8/layout/orgChart1"/>
    <dgm:cxn modelId="{DE7E7E34-0FB0-4C28-8F32-3209E8C7A983}" type="presParOf" srcId="{83CC2C71-5664-42E0-AE18-7DBA924126BB}" destId="{D036DAD6-9AA3-4961-A613-1D0B60517BA9}" srcOrd="2" destOrd="0" presId="urn:microsoft.com/office/officeart/2005/8/layout/orgChart1"/>
    <dgm:cxn modelId="{64E0D6F4-0831-4044-920C-588DEEEEAF62}" type="presParOf" srcId="{C44B6CF5-2622-4497-A5E0-30B436E4B3CD}" destId="{31035ABE-67E5-43B4-8F21-98C352FE3C41}" srcOrd="2" destOrd="0" presId="urn:microsoft.com/office/officeart/2005/8/layout/orgChart1"/>
    <dgm:cxn modelId="{6E6368B5-1240-43EF-8441-A582869E7A4D}" type="presParOf" srcId="{A1C07EA1-450E-4E2A-B76D-F6B5FD0C853F}" destId="{59257B11-B9B2-44C3-818F-3F60AFEA4E2F}" srcOrd="2" destOrd="0" presId="urn:microsoft.com/office/officeart/2005/8/layout/orgChart1"/>
    <dgm:cxn modelId="{26F442BE-E853-41BF-AD5B-BFBBB6092D7D}" type="presParOf" srcId="{7AE6325B-64C3-4D12-8914-A23228CA5A84}" destId="{FDF12B4D-D329-467A-A068-9ECCA21AE942}" srcOrd="4" destOrd="0" presId="urn:microsoft.com/office/officeart/2005/8/layout/orgChart1"/>
    <dgm:cxn modelId="{40A04380-0D3E-48DC-9143-FC5B49139EDE}" type="presParOf" srcId="{7AE6325B-64C3-4D12-8914-A23228CA5A84}" destId="{CD45B1D2-3647-4A23-A43A-C3EC4F3DFF08}" srcOrd="5" destOrd="0" presId="urn:microsoft.com/office/officeart/2005/8/layout/orgChart1"/>
    <dgm:cxn modelId="{75A14AAD-ED97-4F5C-BE84-2F7C0C0020A0}" type="presParOf" srcId="{CD45B1D2-3647-4A23-A43A-C3EC4F3DFF08}" destId="{E5288134-C238-45B2-8351-133B4116B93D}" srcOrd="0" destOrd="0" presId="urn:microsoft.com/office/officeart/2005/8/layout/orgChart1"/>
    <dgm:cxn modelId="{FF852263-A706-4117-B1D1-0F207DA98F66}" type="presParOf" srcId="{E5288134-C238-45B2-8351-133B4116B93D}" destId="{EA41E9C8-8111-4C0D-9C0C-A3C8AF63DAE9}" srcOrd="0" destOrd="0" presId="urn:microsoft.com/office/officeart/2005/8/layout/orgChart1"/>
    <dgm:cxn modelId="{289102D9-0090-45E2-9D79-D408940FC022}" type="presParOf" srcId="{E5288134-C238-45B2-8351-133B4116B93D}" destId="{812518F3-1E60-414D-9093-B4FCA1ACA396}" srcOrd="1" destOrd="0" presId="urn:microsoft.com/office/officeart/2005/8/layout/orgChart1"/>
    <dgm:cxn modelId="{2976D104-0B24-4517-9DD7-F1CF128444EA}" type="presParOf" srcId="{CD45B1D2-3647-4A23-A43A-C3EC4F3DFF08}" destId="{60124488-AA5E-4080-9130-684F7082127B}" srcOrd="1" destOrd="0" presId="urn:microsoft.com/office/officeart/2005/8/layout/orgChart1"/>
    <dgm:cxn modelId="{A0BB1B46-7A5E-4B77-A323-5536BF9550D4}" type="presParOf" srcId="{60124488-AA5E-4080-9130-684F7082127B}" destId="{DC7F6885-9E44-4977-8A20-8A6C2F7428C1}" srcOrd="0" destOrd="0" presId="urn:microsoft.com/office/officeart/2005/8/layout/orgChart1"/>
    <dgm:cxn modelId="{F0436B93-B72D-4341-B0E3-0FFB655CD1BD}" type="presParOf" srcId="{60124488-AA5E-4080-9130-684F7082127B}" destId="{14EF9A59-1CD5-44A3-9477-03365439279A}" srcOrd="1" destOrd="0" presId="urn:microsoft.com/office/officeart/2005/8/layout/orgChart1"/>
    <dgm:cxn modelId="{49F88965-1358-4F67-961A-6580D58CFF7E}" type="presParOf" srcId="{14EF9A59-1CD5-44A3-9477-03365439279A}" destId="{B843C7E9-FAB2-4F4D-AC0E-B66F9E06A73A}" srcOrd="0" destOrd="0" presId="urn:microsoft.com/office/officeart/2005/8/layout/orgChart1"/>
    <dgm:cxn modelId="{2BA81B0F-BAD0-4EDA-B118-A95E778D7442}" type="presParOf" srcId="{B843C7E9-FAB2-4F4D-AC0E-B66F9E06A73A}" destId="{AEB1EFD5-F54E-41A8-8989-9C52A67B4AF3}" srcOrd="0" destOrd="0" presId="urn:microsoft.com/office/officeart/2005/8/layout/orgChart1"/>
    <dgm:cxn modelId="{72C995DF-EA75-441C-AB4D-9B45174EE6A3}" type="presParOf" srcId="{B843C7E9-FAB2-4F4D-AC0E-B66F9E06A73A}" destId="{27925EAD-B4BC-43AE-97C1-B4CC1A5B8A5E}" srcOrd="1" destOrd="0" presId="urn:microsoft.com/office/officeart/2005/8/layout/orgChart1"/>
    <dgm:cxn modelId="{384F1798-1D13-4926-9708-4DC9D4D8F088}" type="presParOf" srcId="{14EF9A59-1CD5-44A3-9477-03365439279A}" destId="{7B1A3032-D528-4D57-B009-73C3EE06564A}" srcOrd="1" destOrd="0" presId="urn:microsoft.com/office/officeart/2005/8/layout/orgChart1"/>
    <dgm:cxn modelId="{63682BF7-718D-4CEA-AB6D-AD0959BFE8A1}" type="presParOf" srcId="{7B1A3032-D528-4D57-B009-73C3EE06564A}" destId="{C2718CC8-34BE-48FA-B810-35ADAEF75432}" srcOrd="0" destOrd="0" presId="urn:microsoft.com/office/officeart/2005/8/layout/orgChart1"/>
    <dgm:cxn modelId="{077D264B-842E-4CAC-8B15-D8DCE9B281D8}" type="presParOf" srcId="{7B1A3032-D528-4D57-B009-73C3EE06564A}" destId="{C815E911-26FA-4343-B9DD-3DEEEF5B0C3E}" srcOrd="1" destOrd="0" presId="urn:microsoft.com/office/officeart/2005/8/layout/orgChart1"/>
    <dgm:cxn modelId="{687C1A59-1DFC-4DCD-9319-A3D4F5182104}" type="presParOf" srcId="{C815E911-26FA-4343-B9DD-3DEEEF5B0C3E}" destId="{C27A71F7-DAD0-4951-BBA5-F77D7752E5F8}" srcOrd="0" destOrd="0" presId="urn:microsoft.com/office/officeart/2005/8/layout/orgChart1"/>
    <dgm:cxn modelId="{1D14BFB2-9369-4082-BDDD-CB0743A623A3}" type="presParOf" srcId="{C27A71F7-DAD0-4951-BBA5-F77D7752E5F8}" destId="{61A24260-6C29-4CCE-95C4-7E1865EFB380}" srcOrd="0" destOrd="0" presId="urn:microsoft.com/office/officeart/2005/8/layout/orgChart1"/>
    <dgm:cxn modelId="{596D67E1-6B26-47A1-89AD-5301E6B5A642}" type="presParOf" srcId="{C27A71F7-DAD0-4951-BBA5-F77D7752E5F8}" destId="{F61AAED1-7733-47EF-811A-CC6D3D38EDA1}" srcOrd="1" destOrd="0" presId="urn:microsoft.com/office/officeart/2005/8/layout/orgChart1"/>
    <dgm:cxn modelId="{F31D5815-EABF-400E-94C7-6E27FDC2A278}" type="presParOf" srcId="{C815E911-26FA-4343-B9DD-3DEEEF5B0C3E}" destId="{D506BFBD-28C3-42A0-9D7F-3A24AB471699}" srcOrd="1" destOrd="0" presId="urn:microsoft.com/office/officeart/2005/8/layout/orgChart1"/>
    <dgm:cxn modelId="{07E878CC-9AD0-42E0-A602-071DF71A7F8F}" type="presParOf" srcId="{C815E911-26FA-4343-B9DD-3DEEEF5B0C3E}" destId="{22D08CA8-0DD5-4DC9-A2BD-8EE978E82EF6}" srcOrd="2" destOrd="0" presId="urn:microsoft.com/office/officeart/2005/8/layout/orgChart1"/>
    <dgm:cxn modelId="{AAC98167-EFCA-4026-9829-F6F8BDFDE264}" type="presParOf" srcId="{14EF9A59-1CD5-44A3-9477-03365439279A}" destId="{30439D8A-8AB7-4B27-9110-11E657BF2E1D}" srcOrd="2" destOrd="0" presId="urn:microsoft.com/office/officeart/2005/8/layout/orgChart1"/>
    <dgm:cxn modelId="{8B8808C6-DB2B-48DE-9918-F57AAE97976D}" type="presParOf" srcId="{CD45B1D2-3647-4A23-A43A-C3EC4F3DFF08}" destId="{A9C4D44E-5189-47BB-97FE-48DB37C39FAA}" srcOrd="2" destOrd="0" presId="urn:microsoft.com/office/officeart/2005/8/layout/orgChart1"/>
    <dgm:cxn modelId="{A4FAF4FE-C121-4794-A61B-9F3ABDB58A49}" type="presParOf" srcId="{7AE6325B-64C3-4D12-8914-A23228CA5A84}" destId="{FE66C917-ED91-4339-B7CF-C1194071A337}" srcOrd="6" destOrd="0" presId="urn:microsoft.com/office/officeart/2005/8/layout/orgChart1"/>
    <dgm:cxn modelId="{F6CB33FA-5BFA-4355-B32D-4FD0A0DAA5A0}" type="presParOf" srcId="{7AE6325B-64C3-4D12-8914-A23228CA5A84}" destId="{8DFC3307-BE4C-47E5-8C50-2729EDC44ED0}" srcOrd="7" destOrd="0" presId="urn:microsoft.com/office/officeart/2005/8/layout/orgChart1"/>
    <dgm:cxn modelId="{A873D381-B470-4994-B749-BEC2F78DF2FB}" type="presParOf" srcId="{8DFC3307-BE4C-47E5-8C50-2729EDC44ED0}" destId="{A3723804-2BE3-4380-85BB-C5A8049A4F38}" srcOrd="0" destOrd="0" presId="urn:microsoft.com/office/officeart/2005/8/layout/orgChart1"/>
    <dgm:cxn modelId="{2FD9C79B-E2F9-4AA1-9B7A-240A130F1146}" type="presParOf" srcId="{A3723804-2BE3-4380-85BB-C5A8049A4F38}" destId="{63DAF5C9-311D-41E9-A839-989792658954}" srcOrd="0" destOrd="0" presId="urn:microsoft.com/office/officeart/2005/8/layout/orgChart1"/>
    <dgm:cxn modelId="{3E8ED4AF-F431-4BE6-A0C9-C6489AF65C2D}" type="presParOf" srcId="{A3723804-2BE3-4380-85BB-C5A8049A4F38}" destId="{F334DA39-A775-4328-B14D-CFC6DA922592}" srcOrd="1" destOrd="0" presId="urn:microsoft.com/office/officeart/2005/8/layout/orgChart1"/>
    <dgm:cxn modelId="{0CE00F39-FB82-41CE-8779-A4A4F127C570}" type="presParOf" srcId="{8DFC3307-BE4C-47E5-8C50-2729EDC44ED0}" destId="{6CC7AF4F-A42B-45F6-B1BF-FBB6A0B80F80}" srcOrd="1" destOrd="0" presId="urn:microsoft.com/office/officeart/2005/8/layout/orgChart1"/>
    <dgm:cxn modelId="{A4C61A39-5F23-42D0-90D4-D9A2B15F17A9}" type="presParOf" srcId="{6CC7AF4F-A42B-45F6-B1BF-FBB6A0B80F80}" destId="{4FC4A846-AD75-453C-8705-50D42F6C7871}" srcOrd="0" destOrd="0" presId="urn:microsoft.com/office/officeart/2005/8/layout/orgChart1"/>
    <dgm:cxn modelId="{CEA11E06-D832-448D-A989-D2E61CCF1282}" type="presParOf" srcId="{6CC7AF4F-A42B-45F6-B1BF-FBB6A0B80F80}" destId="{D8FCB1CC-A9BA-4C1D-95AD-5CA993249570}" srcOrd="1" destOrd="0" presId="urn:microsoft.com/office/officeart/2005/8/layout/orgChart1"/>
    <dgm:cxn modelId="{F689FEA3-82C9-4232-B519-FF16C2C8496B}" type="presParOf" srcId="{D8FCB1CC-A9BA-4C1D-95AD-5CA993249570}" destId="{171EEBFD-CAF4-47BD-8D94-4A23CB184AFC}" srcOrd="0" destOrd="0" presId="urn:microsoft.com/office/officeart/2005/8/layout/orgChart1"/>
    <dgm:cxn modelId="{75BAC6CA-D542-4677-9063-9DB9B273DC0E}" type="presParOf" srcId="{171EEBFD-CAF4-47BD-8D94-4A23CB184AFC}" destId="{79787177-BD1C-4D1E-82D0-3E6C956344E4}" srcOrd="0" destOrd="0" presId="urn:microsoft.com/office/officeart/2005/8/layout/orgChart1"/>
    <dgm:cxn modelId="{52EDA281-F3AB-4E86-A1AA-203534A73185}" type="presParOf" srcId="{171EEBFD-CAF4-47BD-8D94-4A23CB184AFC}" destId="{4855D7D7-C363-4B58-942B-42ECBC02F83A}" srcOrd="1" destOrd="0" presId="urn:microsoft.com/office/officeart/2005/8/layout/orgChart1"/>
    <dgm:cxn modelId="{A19C9E00-C995-40B6-A0C3-1ADFC35F2ED8}" type="presParOf" srcId="{D8FCB1CC-A9BA-4C1D-95AD-5CA993249570}" destId="{92F75D51-7A9A-4278-8A69-00B55CE6F05C}" srcOrd="1" destOrd="0" presId="urn:microsoft.com/office/officeart/2005/8/layout/orgChart1"/>
    <dgm:cxn modelId="{8657F5F3-EA86-4B30-A091-567BFFDE47A0}" type="presParOf" srcId="{92F75D51-7A9A-4278-8A69-00B55CE6F05C}" destId="{D1C1E977-297C-4EB1-89A5-BDB4080036DE}" srcOrd="0" destOrd="0" presId="urn:microsoft.com/office/officeart/2005/8/layout/orgChart1"/>
    <dgm:cxn modelId="{D75F98A5-B231-4828-A29D-743E24EA661D}" type="presParOf" srcId="{92F75D51-7A9A-4278-8A69-00B55CE6F05C}" destId="{F76BA0BE-2C04-4B02-9508-BA0D52C91ABB}" srcOrd="1" destOrd="0" presId="urn:microsoft.com/office/officeart/2005/8/layout/orgChart1"/>
    <dgm:cxn modelId="{105FDB2E-F123-43FF-B7A3-90966F9C9D83}" type="presParOf" srcId="{F76BA0BE-2C04-4B02-9508-BA0D52C91ABB}" destId="{B7FF8F73-83E6-476A-A78C-DB1AA48836A3}" srcOrd="0" destOrd="0" presId="urn:microsoft.com/office/officeart/2005/8/layout/orgChart1"/>
    <dgm:cxn modelId="{3D314339-864D-4FC2-8B32-C90F89A7A255}" type="presParOf" srcId="{B7FF8F73-83E6-476A-A78C-DB1AA48836A3}" destId="{C91178DD-F489-4CB6-AE41-B899C35CDBD2}" srcOrd="0" destOrd="0" presId="urn:microsoft.com/office/officeart/2005/8/layout/orgChart1"/>
    <dgm:cxn modelId="{5C5E9E5F-FB07-48A5-8980-F83C1AD4A8E6}" type="presParOf" srcId="{B7FF8F73-83E6-476A-A78C-DB1AA48836A3}" destId="{BC7FB849-3292-4772-8A1F-7F2D65CEAFA3}" srcOrd="1" destOrd="0" presId="urn:microsoft.com/office/officeart/2005/8/layout/orgChart1"/>
    <dgm:cxn modelId="{37B7DE94-7123-40C2-9090-50C0C0668643}" type="presParOf" srcId="{F76BA0BE-2C04-4B02-9508-BA0D52C91ABB}" destId="{0C0554EE-E1AE-4F39-A675-4A332C8154ED}" srcOrd="1" destOrd="0" presId="urn:microsoft.com/office/officeart/2005/8/layout/orgChart1"/>
    <dgm:cxn modelId="{B41ED9A8-36D0-4806-A46E-05439344BB06}" type="presParOf" srcId="{F76BA0BE-2C04-4B02-9508-BA0D52C91ABB}" destId="{A819B6AE-FC59-4F5E-846B-4AF48F54EDFD}" srcOrd="2" destOrd="0" presId="urn:microsoft.com/office/officeart/2005/8/layout/orgChart1"/>
    <dgm:cxn modelId="{42CFFD8A-EA1F-4635-B308-913D4CA26990}" type="presParOf" srcId="{D8FCB1CC-A9BA-4C1D-95AD-5CA993249570}" destId="{ED208C0E-D5D7-46A4-894C-537ABD4390B4}" srcOrd="2" destOrd="0" presId="urn:microsoft.com/office/officeart/2005/8/layout/orgChart1"/>
    <dgm:cxn modelId="{9E09FF05-52BE-427A-80A0-07CCD621292B}" type="presParOf" srcId="{8DFC3307-BE4C-47E5-8C50-2729EDC44ED0}" destId="{BF847326-ABE6-4D0A-A9E6-10843F8DD165}" srcOrd="2" destOrd="0" presId="urn:microsoft.com/office/officeart/2005/8/layout/orgChart1"/>
    <dgm:cxn modelId="{E344C9A4-D738-4456-8B1C-B2C035FED10C}" type="presParOf" srcId="{05FBD869-6E55-40CA-B78E-341C2441687B}" destId="{79CB0FE1-1EA3-4815-A9FA-7FC14242C275}" srcOrd="2" destOrd="0" presId="urn:microsoft.com/office/officeart/2005/8/layout/orgChart1"/>
    <dgm:cxn modelId="{295342FB-BB07-4AED-9070-037B36F85F99}" type="presParOf" srcId="{457D464D-D7A4-47DA-B4C3-C7EE611A3156}" destId="{CB23CDC5-7E0B-40E3-A6A2-B7E0238BE01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02E1448-AF65-47EE-BF2B-A45B7627613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B3DB6B3-90E0-4C5B-9D2A-2057A0966D93}">
      <dgm:prSet phldrT="[Text]"/>
      <dgm:spPr/>
      <dgm:t>
        <a:bodyPr/>
        <a:lstStyle/>
        <a:p>
          <a:r>
            <a:rPr lang="en-US" dirty="0"/>
            <a:t>Main Menu</a:t>
          </a:r>
        </a:p>
      </dgm:t>
    </dgm:pt>
    <dgm:pt modelId="{D37435AA-3940-4D87-A6CF-52E8D975A4C9}" type="parTrans" cxnId="{5E1F7D6C-784F-42C8-B7AD-953E1BE561D2}">
      <dgm:prSet/>
      <dgm:spPr/>
      <dgm:t>
        <a:bodyPr/>
        <a:lstStyle/>
        <a:p>
          <a:endParaRPr lang="en-US"/>
        </a:p>
      </dgm:t>
    </dgm:pt>
    <dgm:pt modelId="{F33B75A3-7CBA-468A-98D6-048890171AEE}" type="sibTrans" cxnId="{5E1F7D6C-784F-42C8-B7AD-953E1BE561D2}">
      <dgm:prSet/>
      <dgm:spPr/>
      <dgm:t>
        <a:bodyPr/>
        <a:lstStyle/>
        <a:p>
          <a:endParaRPr lang="en-US"/>
        </a:p>
      </dgm:t>
    </dgm:pt>
    <dgm:pt modelId="{CC1E6752-5DFA-4C42-A561-D2B787C21241}">
      <dgm:prSet phldrT="[Text]"/>
      <dgm:spPr/>
      <dgm:t>
        <a:bodyPr/>
        <a:lstStyle/>
        <a:p>
          <a:r>
            <a:rPr lang="en-US" dirty="0"/>
            <a:t>(M) View Accounts</a:t>
          </a:r>
        </a:p>
      </dgm:t>
    </dgm:pt>
    <dgm:pt modelId="{F3D14590-0DFE-474B-87BA-A0B189665EDC}" type="parTrans" cxnId="{08B12B84-776D-458C-8814-C981EC099D64}">
      <dgm:prSet/>
      <dgm:spPr/>
      <dgm:t>
        <a:bodyPr/>
        <a:lstStyle/>
        <a:p>
          <a:endParaRPr lang="en-US"/>
        </a:p>
      </dgm:t>
    </dgm:pt>
    <dgm:pt modelId="{B2AF5DE6-A915-4BE1-90D2-1236B5937DAB}" type="sibTrans" cxnId="{08B12B84-776D-458C-8814-C981EC099D64}">
      <dgm:prSet/>
      <dgm:spPr/>
      <dgm:t>
        <a:bodyPr/>
        <a:lstStyle/>
        <a:p>
          <a:endParaRPr lang="en-US"/>
        </a:p>
      </dgm:t>
    </dgm:pt>
    <dgm:pt modelId="{AF7E434B-EB25-4CE3-92E1-CFEE08A151B8}">
      <dgm:prSet phldrT="[Text]"/>
      <dgm:spPr/>
      <dgm:t>
        <a:bodyPr/>
        <a:lstStyle/>
        <a:p>
          <a:r>
            <a:rPr lang="en-US" dirty="0"/>
            <a:t>(P) Add a New Account</a:t>
          </a:r>
        </a:p>
      </dgm:t>
    </dgm:pt>
    <dgm:pt modelId="{F556510D-26F8-42D0-B096-23EB592EED26}" type="parTrans" cxnId="{2643D5E6-B08F-40E6-B029-2957A49C554C}">
      <dgm:prSet/>
      <dgm:spPr/>
      <dgm:t>
        <a:bodyPr/>
        <a:lstStyle/>
        <a:p>
          <a:endParaRPr lang="en-US"/>
        </a:p>
      </dgm:t>
    </dgm:pt>
    <dgm:pt modelId="{29572A4B-2512-4A1D-AEFB-9E632518FA13}" type="sibTrans" cxnId="{2643D5E6-B08F-40E6-B029-2957A49C554C}">
      <dgm:prSet/>
      <dgm:spPr/>
      <dgm:t>
        <a:bodyPr/>
        <a:lstStyle/>
        <a:p>
          <a:endParaRPr lang="en-US"/>
        </a:p>
      </dgm:t>
    </dgm:pt>
    <dgm:pt modelId="{2537F82F-6C0C-4F84-9FFD-C8AEFC1CBFC6}">
      <dgm:prSet phldrT="[Text]"/>
      <dgm:spPr/>
      <dgm:t>
        <a:bodyPr/>
        <a:lstStyle/>
        <a:p>
          <a:r>
            <a:rPr lang="en-US" dirty="0"/>
            <a:t>(M) Edit an Account</a:t>
          </a:r>
        </a:p>
      </dgm:t>
    </dgm:pt>
    <dgm:pt modelId="{C8BD26DA-4F47-4503-A63A-83018C208D1F}" type="parTrans" cxnId="{A9FAF63C-4A22-455D-8F59-1085A69D3437}">
      <dgm:prSet/>
      <dgm:spPr/>
      <dgm:t>
        <a:bodyPr/>
        <a:lstStyle/>
        <a:p>
          <a:endParaRPr lang="en-US"/>
        </a:p>
      </dgm:t>
    </dgm:pt>
    <dgm:pt modelId="{C7597922-7F0A-497A-BA20-849E038928B1}" type="sibTrans" cxnId="{A9FAF63C-4A22-455D-8F59-1085A69D3437}">
      <dgm:prSet/>
      <dgm:spPr/>
      <dgm:t>
        <a:bodyPr/>
        <a:lstStyle/>
        <a:p>
          <a:endParaRPr lang="en-US"/>
        </a:p>
      </dgm:t>
    </dgm:pt>
    <dgm:pt modelId="{02DBE996-A663-44FA-B12F-C96E8E180356}">
      <dgm:prSet phldrT="[Text]"/>
      <dgm:spPr/>
      <dgm:t>
        <a:bodyPr/>
        <a:lstStyle/>
        <a:p>
          <a:r>
            <a:rPr lang="en-US" dirty="0"/>
            <a:t>(M) Delete an Account</a:t>
          </a:r>
        </a:p>
      </dgm:t>
    </dgm:pt>
    <dgm:pt modelId="{2393BBA3-103A-429D-926D-30DA580E661B}" type="parTrans" cxnId="{CB74A81F-122B-4DEE-9229-EFC09EE0D47F}">
      <dgm:prSet/>
      <dgm:spPr/>
      <dgm:t>
        <a:bodyPr/>
        <a:lstStyle/>
        <a:p>
          <a:endParaRPr lang="en-US"/>
        </a:p>
      </dgm:t>
    </dgm:pt>
    <dgm:pt modelId="{812E3683-F48A-4CED-A317-785631508473}" type="sibTrans" cxnId="{CB74A81F-122B-4DEE-9229-EFC09EE0D47F}">
      <dgm:prSet/>
      <dgm:spPr/>
      <dgm:t>
        <a:bodyPr/>
        <a:lstStyle/>
        <a:p>
          <a:endParaRPr lang="en-US"/>
        </a:p>
      </dgm:t>
    </dgm:pt>
    <dgm:pt modelId="{9D9FEE6C-5A3F-493C-A8E6-B7C508572909}">
      <dgm:prSet phldrT="[Text]"/>
      <dgm:spPr/>
      <dgm:t>
        <a:bodyPr/>
        <a:lstStyle/>
        <a:p>
          <a:r>
            <a:rPr lang="en-US" dirty="0"/>
            <a:t>(M) Add an Account Dependency</a:t>
          </a:r>
        </a:p>
      </dgm:t>
    </dgm:pt>
    <dgm:pt modelId="{994841AB-9665-430C-A977-2B6CBC3D8EFB}" type="parTrans" cxnId="{E2C8C43B-E17D-4511-8184-45D1D48FE9C4}">
      <dgm:prSet/>
      <dgm:spPr/>
      <dgm:t>
        <a:bodyPr/>
        <a:lstStyle/>
        <a:p>
          <a:endParaRPr lang="en-US"/>
        </a:p>
      </dgm:t>
    </dgm:pt>
    <dgm:pt modelId="{7FA09538-67E0-42C8-83C6-1FF4BF1CB245}" type="sibTrans" cxnId="{E2C8C43B-E17D-4511-8184-45D1D48FE9C4}">
      <dgm:prSet/>
      <dgm:spPr/>
      <dgm:t>
        <a:bodyPr/>
        <a:lstStyle/>
        <a:p>
          <a:endParaRPr lang="en-US"/>
        </a:p>
      </dgm:t>
    </dgm:pt>
    <dgm:pt modelId="{377189C3-123F-4B1F-984F-7C40F54D102B}">
      <dgm:prSet phldrT="[Text]"/>
      <dgm:spPr/>
      <dgm:t>
        <a:bodyPr/>
        <a:lstStyle/>
        <a:p>
          <a:r>
            <a:rPr lang="en-US" dirty="0"/>
            <a:t>(P) Get Available Accounts</a:t>
          </a:r>
        </a:p>
      </dgm:t>
    </dgm:pt>
    <dgm:pt modelId="{50FD5949-FECA-4DF5-B82D-DC35AF4B8AFB}" type="parTrans" cxnId="{371A9E0B-D718-434A-8567-EBF04D0F43B8}">
      <dgm:prSet/>
      <dgm:spPr/>
      <dgm:t>
        <a:bodyPr/>
        <a:lstStyle/>
        <a:p>
          <a:endParaRPr lang="en-US"/>
        </a:p>
      </dgm:t>
    </dgm:pt>
    <dgm:pt modelId="{E766FC5F-3353-4C60-BFC5-F9ECA81FEF94}" type="sibTrans" cxnId="{371A9E0B-D718-434A-8567-EBF04D0F43B8}">
      <dgm:prSet/>
      <dgm:spPr/>
      <dgm:t>
        <a:bodyPr/>
        <a:lstStyle/>
        <a:p>
          <a:endParaRPr lang="en-US"/>
        </a:p>
      </dgm:t>
    </dgm:pt>
    <dgm:pt modelId="{05F806C9-3363-4C31-8A03-E7C50A4A9B91}">
      <dgm:prSet phldrT="[Text]"/>
      <dgm:spPr/>
      <dgm:t>
        <a:bodyPr/>
        <a:lstStyle/>
        <a:p>
          <a:r>
            <a:rPr lang="en-US" dirty="0"/>
            <a:t>(M) Display Available Accounts</a:t>
          </a:r>
        </a:p>
      </dgm:t>
    </dgm:pt>
    <dgm:pt modelId="{5238CFDA-F529-438D-8486-EDEB49EE96A7}" type="parTrans" cxnId="{DC146A49-B925-4002-B605-3D5102315587}">
      <dgm:prSet/>
      <dgm:spPr/>
      <dgm:t>
        <a:bodyPr/>
        <a:lstStyle/>
        <a:p>
          <a:endParaRPr lang="en-US"/>
        </a:p>
      </dgm:t>
    </dgm:pt>
    <dgm:pt modelId="{3E74116B-490A-4B63-97CB-1C4700D3BBD8}" type="sibTrans" cxnId="{DC146A49-B925-4002-B605-3D5102315587}">
      <dgm:prSet/>
      <dgm:spPr/>
      <dgm:t>
        <a:bodyPr/>
        <a:lstStyle/>
        <a:p>
          <a:endParaRPr lang="en-US"/>
        </a:p>
      </dgm:t>
    </dgm:pt>
    <dgm:pt modelId="{BE675AED-E270-4D88-BBDF-0A1539A1897A}">
      <dgm:prSet phldrT="[Text]"/>
      <dgm:spPr/>
      <dgm:t>
        <a:bodyPr/>
        <a:lstStyle/>
        <a:p>
          <a:r>
            <a:rPr lang="en-US" dirty="0"/>
            <a:t>(P) Get Available Accounts</a:t>
          </a:r>
        </a:p>
      </dgm:t>
    </dgm:pt>
    <dgm:pt modelId="{F6495C94-DF70-473A-B833-4FA18CBE2D1C}" type="parTrans" cxnId="{C09CFB50-7A4B-414D-A493-74EE274C79C5}">
      <dgm:prSet/>
      <dgm:spPr/>
      <dgm:t>
        <a:bodyPr/>
        <a:lstStyle/>
        <a:p>
          <a:endParaRPr lang="en-US"/>
        </a:p>
      </dgm:t>
    </dgm:pt>
    <dgm:pt modelId="{B3C4D86C-0B84-4EC5-AC89-00EC44C62BFC}" type="sibTrans" cxnId="{C09CFB50-7A4B-414D-A493-74EE274C79C5}">
      <dgm:prSet/>
      <dgm:spPr/>
      <dgm:t>
        <a:bodyPr/>
        <a:lstStyle/>
        <a:p>
          <a:endParaRPr lang="en-US"/>
        </a:p>
      </dgm:t>
    </dgm:pt>
    <dgm:pt modelId="{E6018583-9CA6-443A-B0D3-471A8F7F8F1A}">
      <dgm:prSet phldrT="[Text]"/>
      <dgm:spPr/>
      <dgm:t>
        <a:bodyPr/>
        <a:lstStyle/>
        <a:p>
          <a:r>
            <a:rPr lang="en-US" dirty="0"/>
            <a:t>(M) Display Available Accounts</a:t>
          </a:r>
        </a:p>
      </dgm:t>
    </dgm:pt>
    <dgm:pt modelId="{021C95B3-BEB5-4568-98A1-16C7A20526B1}" type="parTrans" cxnId="{81946E6A-6817-4709-8036-3A5DE1CCE28C}">
      <dgm:prSet/>
      <dgm:spPr/>
      <dgm:t>
        <a:bodyPr/>
        <a:lstStyle/>
        <a:p>
          <a:endParaRPr lang="en-US"/>
        </a:p>
      </dgm:t>
    </dgm:pt>
    <dgm:pt modelId="{6B44F4B0-4B0B-4526-8C03-FC2E7AC01DA7}" type="sibTrans" cxnId="{81946E6A-6817-4709-8036-3A5DE1CCE28C}">
      <dgm:prSet/>
      <dgm:spPr/>
      <dgm:t>
        <a:bodyPr/>
        <a:lstStyle/>
        <a:p>
          <a:endParaRPr lang="en-US"/>
        </a:p>
      </dgm:t>
    </dgm:pt>
    <dgm:pt modelId="{FF92F344-4195-4DBD-AD8F-7A3965B334D3}">
      <dgm:prSet phldrT="[Text]"/>
      <dgm:spPr/>
      <dgm:t>
        <a:bodyPr/>
        <a:lstStyle/>
        <a:p>
          <a:r>
            <a:rPr lang="en-US" dirty="0"/>
            <a:t>(P) Get Available Accounts</a:t>
          </a:r>
        </a:p>
      </dgm:t>
    </dgm:pt>
    <dgm:pt modelId="{D04FF2BF-1D59-44D6-AB58-012BFA40BE9C}" type="parTrans" cxnId="{70EC2DC4-A0CC-423C-B570-DA8FB003A8A1}">
      <dgm:prSet/>
      <dgm:spPr/>
      <dgm:t>
        <a:bodyPr/>
        <a:lstStyle/>
        <a:p>
          <a:endParaRPr lang="en-US"/>
        </a:p>
      </dgm:t>
    </dgm:pt>
    <dgm:pt modelId="{A802A6F4-9D30-4C39-9585-CB87471B3445}" type="sibTrans" cxnId="{70EC2DC4-A0CC-423C-B570-DA8FB003A8A1}">
      <dgm:prSet/>
      <dgm:spPr/>
      <dgm:t>
        <a:bodyPr/>
        <a:lstStyle/>
        <a:p>
          <a:endParaRPr lang="en-US"/>
        </a:p>
      </dgm:t>
    </dgm:pt>
    <dgm:pt modelId="{A771F564-9CD2-488B-BB89-906B527046D2}">
      <dgm:prSet phldrT="[Text]"/>
      <dgm:spPr/>
      <dgm:t>
        <a:bodyPr/>
        <a:lstStyle/>
        <a:p>
          <a:r>
            <a:rPr lang="en-US" dirty="0"/>
            <a:t>(M) Display Available Accounts</a:t>
          </a:r>
        </a:p>
      </dgm:t>
    </dgm:pt>
    <dgm:pt modelId="{0F7571D5-6989-4F8E-80FF-2C2EB8F092AF}" type="parTrans" cxnId="{520005BE-970A-4ECE-9DE5-6ACAE060E89A}">
      <dgm:prSet/>
      <dgm:spPr/>
      <dgm:t>
        <a:bodyPr/>
        <a:lstStyle/>
        <a:p>
          <a:endParaRPr lang="en-US"/>
        </a:p>
      </dgm:t>
    </dgm:pt>
    <dgm:pt modelId="{73AA9ED8-F50E-45FA-9C97-E0E4E6C32174}" type="sibTrans" cxnId="{520005BE-970A-4ECE-9DE5-6ACAE060E89A}">
      <dgm:prSet/>
      <dgm:spPr/>
      <dgm:t>
        <a:bodyPr/>
        <a:lstStyle/>
        <a:p>
          <a:endParaRPr lang="en-US"/>
        </a:p>
      </dgm:t>
    </dgm:pt>
    <dgm:pt modelId="{2BEFFE26-5385-4A1D-8820-5AA226B175F9}">
      <dgm:prSet phldrT="[Text]"/>
      <dgm:spPr/>
      <dgm:t>
        <a:bodyPr/>
        <a:lstStyle/>
        <a:p>
          <a:r>
            <a:rPr lang="en-US"/>
            <a:t>(P) Get Available Accounts</a:t>
          </a:r>
          <a:endParaRPr lang="en-US" dirty="0"/>
        </a:p>
      </dgm:t>
    </dgm:pt>
    <dgm:pt modelId="{D7874555-3F91-4941-989B-13F2EFAA5F20}" type="parTrans" cxnId="{BA137F03-A60F-4630-8064-C8683ECBD79E}">
      <dgm:prSet/>
      <dgm:spPr/>
      <dgm:t>
        <a:bodyPr/>
        <a:lstStyle/>
        <a:p>
          <a:endParaRPr lang="en-US"/>
        </a:p>
      </dgm:t>
    </dgm:pt>
    <dgm:pt modelId="{5C70DDCF-FC32-4DCB-845E-3C0693D893A2}" type="sibTrans" cxnId="{BA137F03-A60F-4630-8064-C8683ECBD79E}">
      <dgm:prSet/>
      <dgm:spPr/>
      <dgm:t>
        <a:bodyPr/>
        <a:lstStyle/>
        <a:p>
          <a:endParaRPr lang="en-US"/>
        </a:p>
      </dgm:t>
    </dgm:pt>
    <dgm:pt modelId="{729199D3-EFDE-4BC5-8A93-A4EFDEF3E239}">
      <dgm:prSet phldrT="[Text]"/>
      <dgm:spPr/>
      <dgm:t>
        <a:bodyPr/>
        <a:lstStyle/>
        <a:p>
          <a:r>
            <a:rPr lang="en-US" dirty="0"/>
            <a:t>(M) Display Available Accounts</a:t>
          </a:r>
        </a:p>
      </dgm:t>
    </dgm:pt>
    <dgm:pt modelId="{DF8DF00C-6F99-410A-9527-BDED326C8E57}" type="parTrans" cxnId="{484EF115-20D8-42E5-8B18-18EE4DAC96D9}">
      <dgm:prSet/>
      <dgm:spPr/>
      <dgm:t>
        <a:bodyPr/>
        <a:lstStyle/>
        <a:p>
          <a:endParaRPr lang="en-US"/>
        </a:p>
      </dgm:t>
    </dgm:pt>
    <dgm:pt modelId="{44DA4F30-EAC9-48B0-B1A4-2F7DA361935D}" type="sibTrans" cxnId="{484EF115-20D8-42E5-8B18-18EE4DAC96D9}">
      <dgm:prSet/>
      <dgm:spPr/>
      <dgm:t>
        <a:bodyPr/>
        <a:lstStyle/>
        <a:p>
          <a:endParaRPr lang="en-US"/>
        </a:p>
      </dgm:t>
    </dgm:pt>
    <dgm:pt modelId="{680FDE38-6AA7-4CA5-B497-2235A2E323B2}">
      <dgm:prSet phldrT="[Text]"/>
      <dgm:spPr/>
      <dgm:t>
        <a:bodyPr/>
        <a:lstStyle/>
        <a:p>
          <a:r>
            <a:rPr lang="en-US" dirty="0"/>
            <a:t>(P) Get Current Dependencies</a:t>
          </a:r>
        </a:p>
      </dgm:t>
    </dgm:pt>
    <dgm:pt modelId="{27EAA6D0-1C64-45A0-93BD-8DB3BBEA3193}" type="parTrans" cxnId="{F59AF8CC-F31F-4E5E-8EEE-558EE7D3C8EC}">
      <dgm:prSet/>
      <dgm:spPr/>
      <dgm:t>
        <a:bodyPr/>
        <a:lstStyle/>
        <a:p>
          <a:endParaRPr lang="en-US"/>
        </a:p>
      </dgm:t>
    </dgm:pt>
    <dgm:pt modelId="{03339364-A282-4DF8-AD16-952EC0B4000C}" type="sibTrans" cxnId="{F59AF8CC-F31F-4E5E-8EEE-558EE7D3C8EC}">
      <dgm:prSet/>
      <dgm:spPr/>
      <dgm:t>
        <a:bodyPr/>
        <a:lstStyle/>
        <a:p>
          <a:endParaRPr lang="en-US"/>
        </a:p>
      </dgm:t>
    </dgm:pt>
    <dgm:pt modelId="{01D9980C-3538-4353-A9BC-CE563135ED5C}">
      <dgm:prSet phldrT="[Text]"/>
      <dgm:spPr/>
      <dgm:t>
        <a:bodyPr/>
        <a:lstStyle/>
        <a:p>
          <a:r>
            <a:rPr lang="en-US" dirty="0"/>
            <a:t>(M) Display Current Dependencies</a:t>
          </a:r>
        </a:p>
      </dgm:t>
    </dgm:pt>
    <dgm:pt modelId="{D84B3902-6459-4659-A158-1FD0072790BC}" type="parTrans" cxnId="{38718A93-9265-4800-A7B2-5EF93902B173}">
      <dgm:prSet/>
      <dgm:spPr/>
      <dgm:t>
        <a:bodyPr/>
        <a:lstStyle/>
        <a:p>
          <a:endParaRPr lang="en-US"/>
        </a:p>
      </dgm:t>
    </dgm:pt>
    <dgm:pt modelId="{E861935A-2BB3-4D68-82A5-3A1DA1126373}" type="sibTrans" cxnId="{38718A93-9265-4800-A7B2-5EF93902B173}">
      <dgm:prSet/>
      <dgm:spPr/>
      <dgm:t>
        <a:bodyPr/>
        <a:lstStyle/>
        <a:p>
          <a:endParaRPr lang="en-US"/>
        </a:p>
      </dgm:t>
    </dgm:pt>
    <dgm:pt modelId="{D30E9252-5F5F-42F2-923E-B0B029B458A3}">
      <dgm:prSet phldrT="[Text]"/>
      <dgm:spPr/>
      <dgm:t>
        <a:bodyPr/>
        <a:lstStyle/>
        <a:p>
          <a:r>
            <a:rPr lang="en-US" dirty="0"/>
            <a:t>(P) Get New Dependency</a:t>
          </a:r>
        </a:p>
      </dgm:t>
    </dgm:pt>
    <dgm:pt modelId="{7E99E568-773C-40D2-BD3E-4BDE161B822B}" type="parTrans" cxnId="{2A75A9D8-69AE-4327-934A-1A5116C62F9C}">
      <dgm:prSet/>
      <dgm:spPr/>
      <dgm:t>
        <a:bodyPr/>
        <a:lstStyle/>
        <a:p>
          <a:endParaRPr lang="en-US"/>
        </a:p>
      </dgm:t>
    </dgm:pt>
    <dgm:pt modelId="{CABE2E57-83B6-4734-8376-A57F3DD06E9B}" type="sibTrans" cxnId="{2A75A9D8-69AE-4327-934A-1A5116C62F9C}">
      <dgm:prSet/>
      <dgm:spPr/>
      <dgm:t>
        <a:bodyPr/>
        <a:lstStyle/>
        <a:p>
          <a:endParaRPr lang="en-US"/>
        </a:p>
      </dgm:t>
    </dgm:pt>
    <dgm:pt modelId="{8A30B473-3AC4-4ACC-B87F-B27BBA9841D7}" type="pres">
      <dgm:prSet presAssocID="{602E1448-AF65-47EE-BF2B-A45B76276135}" presName="hierChild1" presStyleCnt="0">
        <dgm:presLayoutVars>
          <dgm:orgChart val="1"/>
          <dgm:chPref val="1"/>
          <dgm:dir/>
          <dgm:animOne val="branch"/>
          <dgm:animLvl val="lvl"/>
          <dgm:resizeHandles/>
        </dgm:presLayoutVars>
      </dgm:prSet>
      <dgm:spPr/>
    </dgm:pt>
    <dgm:pt modelId="{457D464D-D7A4-47DA-B4C3-C7EE611A3156}" type="pres">
      <dgm:prSet presAssocID="{5B3DB6B3-90E0-4C5B-9D2A-2057A0966D93}" presName="hierRoot1" presStyleCnt="0">
        <dgm:presLayoutVars>
          <dgm:hierBranch val="init"/>
        </dgm:presLayoutVars>
      </dgm:prSet>
      <dgm:spPr/>
    </dgm:pt>
    <dgm:pt modelId="{09B25273-6D19-439B-8C83-A8212F1D3E50}" type="pres">
      <dgm:prSet presAssocID="{5B3DB6B3-90E0-4C5B-9D2A-2057A0966D93}" presName="rootComposite1" presStyleCnt="0"/>
      <dgm:spPr/>
    </dgm:pt>
    <dgm:pt modelId="{436C470C-BE20-47CD-A217-865BA9F52E52}" type="pres">
      <dgm:prSet presAssocID="{5B3DB6B3-90E0-4C5B-9D2A-2057A0966D93}" presName="rootText1" presStyleLbl="node0" presStyleIdx="0" presStyleCnt="1">
        <dgm:presLayoutVars>
          <dgm:chPref val="3"/>
        </dgm:presLayoutVars>
      </dgm:prSet>
      <dgm:spPr/>
    </dgm:pt>
    <dgm:pt modelId="{3EA1D14B-C16B-4A48-879B-DE766A711FF6}" type="pres">
      <dgm:prSet presAssocID="{5B3DB6B3-90E0-4C5B-9D2A-2057A0966D93}" presName="rootConnector1" presStyleLbl="node1" presStyleIdx="0" presStyleCnt="0"/>
      <dgm:spPr/>
    </dgm:pt>
    <dgm:pt modelId="{37A317DB-184E-4792-A454-C63E9AFAE36B}" type="pres">
      <dgm:prSet presAssocID="{5B3DB6B3-90E0-4C5B-9D2A-2057A0966D93}" presName="hierChild2" presStyleCnt="0"/>
      <dgm:spPr/>
    </dgm:pt>
    <dgm:pt modelId="{2812B256-5981-45BB-8542-FAEC2FBF7A2F}" type="pres">
      <dgm:prSet presAssocID="{F3D14590-0DFE-474B-87BA-A0B189665EDC}" presName="Name37" presStyleLbl="parChTrans1D2" presStyleIdx="0" presStyleCnt="5"/>
      <dgm:spPr/>
    </dgm:pt>
    <dgm:pt modelId="{F46EE5C5-4A5E-42FB-8C3E-B4543FEB2BC4}" type="pres">
      <dgm:prSet presAssocID="{CC1E6752-5DFA-4C42-A561-D2B787C21241}" presName="hierRoot2" presStyleCnt="0">
        <dgm:presLayoutVars>
          <dgm:hierBranch val="init"/>
        </dgm:presLayoutVars>
      </dgm:prSet>
      <dgm:spPr/>
    </dgm:pt>
    <dgm:pt modelId="{4D443F72-D1E0-4C0C-AF2F-77063B9DA57A}" type="pres">
      <dgm:prSet presAssocID="{CC1E6752-5DFA-4C42-A561-D2B787C21241}" presName="rootComposite" presStyleCnt="0"/>
      <dgm:spPr/>
    </dgm:pt>
    <dgm:pt modelId="{E1069DB0-8BA6-4435-9BEA-611DDA78B685}" type="pres">
      <dgm:prSet presAssocID="{CC1E6752-5DFA-4C42-A561-D2B787C21241}" presName="rootText" presStyleLbl="node2" presStyleIdx="0" presStyleCnt="5">
        <dgm:presLayoutVars>
          <dgm:chPref val="3"/>
        </dgm:presLayoutVars>
      </dgm:prSet>
      <dgm:spPr/>
    </dgm:pt>
    <dgm:pt modelId="{34EF37F6-CDEF-40D0-8C14-821E30F28349}" type="pres">
      <dgm:prSet presAssocID="{CC1E6752-5DFA-4C42-A561-D2B787C21241}" presName="rootConnector" presStyleLbl="node2" presStyleIdx="0" presStyleCnt="5"/>
      <dgm:spPr/>
    </dgm:pt>
    <dgm:pt modelId="{61640B83-549F-4DC0-A1AB-BD42AC9526F8}" type="pres">
      <dgm:prSet presAssocID="{CC1E6752-5DFA-4C42-A561-D2B787C21241}" presName="hierChild4" presStyleCnt="0"/>
      <dgm:spPr/>
    </dgm:pt>
    <dgm:pt modelId="{02DFDCC1-F159-4600-BEA9-283AED0FF777}" type="pres">
      <dgm:prSet presAssocID="{50FD5949-FECA-4DF5-B82D-DC35AF4B8AFB}" presName="Name37" presStyleLbl="parChTrans1D3" presStyleIdx="0" presStyleCnt="5"/>
      <dgm:spPr/>
    </dgm:pt>
    <dgm:pt modelId="{94401AAC-C4B6-4296-AE8D-2E898390D40D}" type="pres">
      <dgm:prSet presAssocID="{377189C3-123F-4B1F-984F-7C40F54D102B}" presName="hierRoot2" presStyleCnt="0">
        <dgm:presLayoutVars>
          <dgm:hierBranch val="init"/>
        </dgm:presLayoutVars>
      </dgm:prSet>
      <dgm:spPr/>
    </dgm:pt>
    <dgm:pt modelId="{E79CC7F1-458F-448F-8CC2-68ABDD816754}" type="pres">
      <dgm:prSet presAssocID="{377189C3-123F-4B1F-984F-7C40F54D102B}" presName="rootComposite" presStyleCnt="0"/>
      <dgm:spPr/>
    </dgm:pt>
    <dgm:pt modelId="{2FA56C9A-116A-47C4-99BE-759B4B62F846}" type="pres">
      <dgm:prSet presAssocID="{377189C3-123F-4B1F-984F-7C40F54D102B}" presName="rootText" presStyleLbl="node3" presStyleIdx="0" presStyleCnt="5">
        <dgm:presLayoutVars>
          <dgm:chPref val="3"/>
        </dgm:presLayoutVars>
      </dgm:prSet>
      <dgm:spPr/>
    </dgm:pt>
    <dgm:pt modelId="{22023474-5084-45A7-B00D-D9660F115595}" type="pres">
      <dgm:prSet presAssocID="{377189C3-123F-4B1F-984F-7C40F54D102B}" presName="rootConnector" presStyleLbl="node3" presStyleIdx="0" presStyleCnt="5"/>
      <dgm:spPr/>
    </dgm:pt>
    <dgm:pt modelId="{794186B2-B91D-4CE9-9426-ACD9135E6B23}" type="pres">
      <dgm:prSet presAssocID="{377189C3-123F-4B1F-984F-7C40F54D102B}" presName="hierChild4" presStyleCnt="0"/>
      <dgm:spPr/>
    </dgm:pt>
    <dgm:pt modelId="{2CFE9752-CF69-4819-B0EC-BDDF2EC95A62}" type="pres">
      <dgm:prSet presAssocID="{5238CFDA-F529-438D-8486-EDEB49EE96A7}" presName="Name37" presStyleLbl="parChTrans1D4" presStyleIdx="0" presStyleCnt="6"/>
      <dgm:spPr/>
    </dgm:pt>
    <dgm:pt modelId="{CD9A1623-015D-427B-B5E2-6FC14D9DE15A}" type="pres">
      <dgm:prSet presAssocID="{05F806C9-3363-4C31-8A03-E7C50A4A9B91}" presName="hierRoot2" presStyleCnt="0">
        <dgm:presLayoutVars>
          <dgm:hierBranch val="init"/>
        </dgm:presLayoutVars>
      </dgm:prSet>
      <dgm:spPr/>
    </dgm:pt>
    <dgm:pt modelId="{FABD38D1-13FF-4621-85F3-2DD3589562C9}" type="pres">
      <dgm:prSet presAssocID="{05F806C9-3363-4C31-8A03-E7C50A4A9B91}" presName="rootComposite" presStyleCnt="0"/>
      <dgm:spPr/>
    </dgm:pt>
    <dgm:pt modelId="{64AA1BBB-E6ED-4600-AD02-9DA408C311BA}" type="pres">
      <dgm:prSet presAssocID="{05F806C9-3363-4C31-8A03-E7C50A4A9B91}" presName="rootText" presStyleLbl="node4" presStyleIdx="0" presStyleCnt="6">
        <dgm:presLayoutVars>
          <dgm:chPref val="3"/>
        </dgm:presLayoutVars>
      </dgm:prSet>
      <dgm:spPr/>
    </dgm:pt>
    <dgm:pt modelId="{55CD9964-52EE-4427-B107-0E6CC9C2CB2F}" type="pres">
      <dgm:prSet presAssocID="{05F806C9-3363-4C31-8A03-E7C50A4A9B91}" presName="rootConnector" presStyleLbl="node4" presStyleIdx="0" presStyleCnt="6"/>
      <dgm:spPr/>
    </dgm:pt>
    <dgm:pt modelId="{8662C947-70E9-4EC0-A2EC-DBCEF3E4C365}" type="pres">
      <dgm:prSet presAssocID="{05F806C9-3363-4C31-8A03-E7C50A4A9B91}" presName="hierChild4" presStyleCnt="0"/>
      <dgm:spPr/>
    </dgm:pt>
    <dgm:pt modelId="{C93754D2-F15A-4BF0-BD87-A6B29FC69B59}" type="pres">
      <dgm:prSet presAssocID="{05F806C9-3363-4C31-8A03-E7C50A4A9B91}" presName="hierChild5" presStyleCnt="0"/>
      <dgm:spPr/>
    </dgm:pt>
    <dgm:pt modelId="{CE5E0B1D-9AAA-444F-B892-CBD6238E0296}" type="pres">
      <dgm:prSet presAssocID="{377189C3-123F-4B1F-984F-7C40F54D102B}" presName="hierChild5" presStyleCnt="0"/>
      <dgm:spPr/>
    </dgm:pt>
    <dgm:pt modelId="{EE57A9FD-C611-42B1-BD56-A5F478E58C6A}" type="pres">
      <dgm:prSet presAssocID="{CC1E6752-5DFA-4C42-A561-D2B787C21241}" presName="hierChild5" presStyleCnt="0"/>
      <dgm:spPr/>
    </dgm:pt>
    <dgm:pt modelId="{BF60AE44-3BA0-410C-917B-BC61A5E99FF2}" type="pres">
      <dgm:prSet presAssocID="{F556510D-26F8-42D0-B096-23EB592EED26}" presName="Name37" presStyleLbl="parChTrans1D2" presStyleIdx="1" presStyleCnt="5"/>
      <dgm:spPr/>
    </dgm:pt>
    <dgm:pt modelId="{95D6AD78-858D-4A9F-8948-B886615BFFAB}" type="pres">
      <dgm:prSet presAssocID="{AF7E434B-EB25-4CE3-92E1-CFEE08A151B8}" presName="hierRoot2" presStyleCnt="0">
        <dgm:presLayoutVars>
          <dgm:hierBranch val="init"/>
        </dgm:presLayoutVars>
      </dgm:prSet>
      <dgm:spPr/>
    </dgm:pt>
    <dgm:pt modelId="{98535D4E-E2D6-441C-A1C1-A0AA18352C77}" type="pres">
      <dgm:prSet presAssocID="{AF7E434B-EB25-4CE3-92E1-CFEE08A151B8}" presName="rootComposite" presStyleCnt="0"/>
      <dgm:spPr/>
    </dgm:pt>
    <dgm:pt modelId="{98F66F5A-6B94-49BA-AD92-7E416774BDB5}" type="pres">
      <dgm:prSet presAssocID="{AF7E434B-EB25-4CE3-92E1-CFEE08A151B8}" presName="rootText" presStyleLbl="node2" presStyleIdx="1" presStyleCnt="5">
        <dgm:presLayoutVars>
          <dgm:chPref val="3"/>
        </dgm:presLayoutVars>
      </dgm:prSet>
      <dgm:spPr/>
    </dgm:pt>
    <dgm:pt modelId="{302F32E5-D161-42B5-B42F-6E1DD926CE35}" type="pres">
      <dgm:prSet presAssocID="{AF7E434B-EB25-4CE3-92E1-CFEE08A151B8}" presName="rootConnector" presStyleLbl="node2" presStyleIdx="1" presStyleCnt="5"/>
      <dgm:spPr/>
    </dgm:pt>
    <dgm:pt modelId="{EC614199-AF30-43A4-9D73-321A51B339D7}" type="pres">
      <dgm:prSet presAssocID="{AF7E434B-EB25-4CE3-92E1-CFEE08A151B8}" presName="hierChild4" presStyleCnt="0"/>
      <dgm:spPr/>
    </dgm:pt>
    <dgm:pt modelId="{799FDF3C-18FF-46FE-B028-22301B597F3C}" type="pres">
      <dgm:prSet presAssocID="{D7874555-3F91-4941-989B-13F2EFAA5F20}" presName="Name37" presStyleLbl="parChTrans1D3" presStyleIdx="1" presStyleCnt="5"/>
      <dgm:spPr/>
    </dgm:pt>
    <dgm:pt modelId="{41B5332F-4B52-4F0E-ACED-D68847110617}" type="pres">
      <dgm:prSet presAssocID="{2BEFFE26-5385-4A1D-8820-5AA226B175F9}" presName="hierRoot2" presStyleCnt="0">
        <dgm:presLayoutVars>
          <dgm:hierBranch val="init"/>
        </dgm:presLayoutVars>
      </dgm:prSet>
      <dgm:spPr/>
    </dgm:pt>
    <dgm:pt modelId="{F5CFE6E5-B754-4E70-8EC9-EED9FA080185}" type="pres">
      <dgm:prSet presAssocID="{2BEFFE26-5385-4A1D-8820-5AA226B175F9}" presName="rootComposite" presStyleCnt="0"/>
      <dgm:spPr/>
    </dgm:pt>
    <dgm:pt modelId="{0E49065F-AA4A-414C-9625-7ADDAB881E40}" type="pres">
      <dgm:prSet presAssocID="{2BEFFE26-5385-4A1D-8820-5AA226B175F9}" presName="rootText" presStyleLbl="node3" presStyleIdx="1" presStyleCnt="5">
        <dgm:presLayoutVars>
          <dgm:chPref val="3"/>
        </dgm:presLayoutVars>
      </dgm:prSet>
      <dgm:spPr/>
    </dgm:pt>
    <dgm:pt modelId="{DCE24A7C-4FB8-4588-95D3-CBB90B2B707B}" type="pres">
      <dgm:prSet presAssocID="{2BEFFE26-5385-4A1D-8820-5AA226B175F9}" presName="rootConnector" presStyleLbl="node3" presStyleIdx="1" presStyleCnt="5"/>
      <dgm:spPr/>
    </dgm:pt>
    <dgm:pt modelId="{678DDEE1-A6FA-4D96-82DE-EC0E55C5E424}" type="pres">
      <dgm:prSet presAssocID="{2BEFFE26-5385-4A1D-8820-5AA226B175F9}" presName="hierChild4" presStyleCnt="0"/>
      <dgm:spPr/>
    </dgm:pt>
    <dgm:pt modelId="{84F64D16-FA72-48F4-BFCD-0E563F2A48E0}" type="pres">
      <dgm:prSet presAssocID="{DF8DF00C-6F99-410A-9527-BDED326C8E57}" presName="Name37" presStyleLbl="parChTrans1D4" presStyleIdx="1" presStyleCnt="6"/>
      <dgm:spPr/>
    </dgm:pt>
    <dgm:pt modelId="{E7A1ECDE-710F-4745-9833-1FA4F8D9497D}" type="pres">
      <dgm:prSet presAssocID="{729199D3-EFDE-4BC5-8A93-A4EFDEF3E239}" presName="hierRoot2" presStyleCnt="0">
        <dgm:presLayoutVars>
          <dgm:hierBranch val="init"/>
        </dgm:presLayoutVars>
      </dgm:prSet>
      <dgm:spPr/>
    </dgm:pt>
    <dgm:pt modelId="{9532A335-9CAE-469A-8C25-688314410BB5}" type="pres">
      <dgm:prSet presAssocID="{729199D3-EFDE-4BC5-8A93-A4EFDEF3E239}" presName="rootComposite" presStyleCnt="0"/>
      <dgm:spPr/>
    </dgm:pt>
    <dgm:pt modelId="{B13A8E2F-2181-4149-8C03-0EB00E323591}" type="pres">
      <dgm:prSet presAssocID="{729199D3-EFDE-4BC5-8A93-A4EFDEF3E239}" presName="rootText" presStyleLbl="node4" presStyleIdx="1" presStyleCnt="6">
        <dgm:presLayoutVars>
          <dgm:chPref val="3"/>
        </dgm:presLayoutVars>
      </dgm:prSet>
      <dgm:spPr/>
    </dgm:pt>
    <dgm:pt modelId="{63113C9B-4BF7-4694-A3A1-3ABB5A1865CE}" type="pres">
      <dgm:prSet presAssocID="{729199D3-EFDE-4BC5-8A93-A4EFDEF3E239}" presName="rootConnector" presStyleLbl="node4" presStyleIdx="1" presStyleCnt="6"/>
      <dgm:spPr/>
    </dgm:pt>
    <dgm:pt modelId="{57436FB2-166A-4B23-8745-E0D196805E6E}" type="pres">
      <dgm:prSet presAssocID="{729199D3-EFDE-4BC5-8A93-A4EFDEF3E239}" presName="hierChild4" presStyleCnt="0"/>
      <dgm:spPr/>
    </dgm:pt>
    <dgm:pt modelId="{206BCDD5-FAF0-44C2-A254-2C8A6AAA4DBF}" type="pres">
      <dgm:prSet presAssocID="{729199D3-EFDE-4BC5-8A93-A4EFDEF3E239}" presName="hierChild5" presStyleCnt="0"/>
      <dgm:spPr/>
    </dgm:pt>
    <dgm:pt modelId="{B9C04D69-15E9-44AE-BDBD-A39F7D3AD138}" type="pres">
      <dgm:prSet presAssocID="{2BEFFE26-5385-4A1D-8820-5AA226B175F9}" presName="hierChild5" presStyleCnt="0"/>
      <dgm:spPr/>
    </dgm:pt>
    <dgm:pt modelId="{463B2586-C3A5-4CD3-AD69-1887A32E307B}" type="pres">
      <dgm:prSet presAssocID="{AF7E434B-EB25-4CE3-92E1-CFEE08A151B8}" presName="hierChild5" presStyleCnt="0"/>
      <dgm:spPr/>
    </dgm:pt>
    <dgm:pt modelId="{3B03E97F-EE55-4244-BB38-B07246776C6E}" type="pres">
      <dgm:prSet presAssocID="{C8BD26DA-4F47-4503-A63A-83018C208D1F}" presName="Name37" presStyleLbl="parChTrans1D2" presStyleIdx="2" presStyleCnt="5"/>
      <dgm:spPr/>
    </dgm:pt>
    <dgm:pt modelId="{D04A4A9B-3E8C-4034-A959-C7964A817E5C}" type="pres">
      <dgm:prSet presAssocID="{2537F82F-6C0C-4F84-9FFD-C8AEFC1CBFC6}" presName="hierRoot2" presStyleCnt="0">
        <dgm:presLayoutVars>
          <dgm:hierBranch val="init"/>
        </dgm:presLayoutVars>
      </dgm:prSet>
      <dgm:spPr/>
    </dgm:pt>
    <dgm:pt modelId="{DE74E52C-0E71-4BDE-A1C4-1C37706EBF14}" type="pres">
      <dgm:prSet presAssocID="{2537F82F-6C0C-4F84-9FFD-C8AEFC1CBFC6}" presName="rootComposite" presStyleCnt="0"/>
      <dgm:spPr/>
    </dgm:pt>
    <dgm:pt modelId="{68EFC751-6E2B-4725-BE69-693111E924C1}" type="pres">
      <dgm:prSet presAssocID="{2537F82F-6C0C-4F84-9FFD-C8AEFC1CBFC6}" presName="rootText" presStyleLbl="node2" presStyleIdx="2" presStyleCnt="5">
        <dgm:presLayoutVars>
          <dgm:chPref val="3"/>
        </dgm:presLayoutVars>
      </dgm:prSet>
      <dgm:spPr/>
    </dgm:pt>
    <dgm:pt modelId="{FFDD999D-2242-4AC5-B847-852EF5E32A72}" type="pres">
      <dgm:prSet presAssocID="{2537F82F-6C0C-4F84-9FFD-C8AEFC1CBFC6}" presName="rootConnector" presStyleLbl="node2" presStyleIdx="2" presStyleCnt="5"/>
      <dgm:spPr/>
    </dgm:pt>
    <dgm:pt modelId="{9C075130-F53A-4756-837B-FED133534F62}" type="pres">
      <dgm:prSet presAssocID="{2537F82F-6C0C-4F84-9FFD-C8AEFC1CBFC6}" presName="hierChild4" presStyleCnt="0"/>
      <dgm:spPr/>
    </dgm:pt>
    <dgm:pt modelId="{790DBF80-BC69-40FC-AC65-E2EF5D8AFCB7}" type="pres">
      <dgm:prSet presAssocID="{F6495C94-DF70-473A-B833-4FA18CBE2D1C}" presName="Name37" presStyleLbl="parChTrans1D3" presStyleIdx="2" presStyleCnt="5"/>
      <dgm:spPr/>
    </dgm:pt>
    <dgm:pt modelId="{1F43758C-7D2B-4FBF-AAD6-76E0019D2F00}" type="pres">
      <dgm:prSet presAssocID="{BE675AED-E270-4D88-BBDF-0A1539A1897A}" presName="hierRoot2" presStyleCnt="0">
        <dgm:presLayoutVars>
          <dgm:hierBranch val="init"/>
        </dgm:presLayoutVars>
      </dgm:prSet>
      <dgm:spPr/>
    </dgm:pt>
    <dgm:pt modelId="{2E9AB696-2317-4441-8994-51665A400711}" type="pres">
      <dgm:prSet presAssocID="{BE675AED-E270-4D88-BBDF-0A1539A1897A}" presName="rootComposite" presStyleCnt="0"/>
      <dgm:spPr/>
    </dgm:pt>
    <dgm:pt modelId="{DFC78035-95B7-4F2C-B551-1F169FC9D99D}" type="pres">
      <dgm:prSet presAssocID="{BE675AED-E270-4D88-BBDF-0A1539A1897A}" presName="rootText" presStyleLbl="node3" presStyleIdx="2" presStyleCnt="5">
        <dgm:presLayoutVars>
          <dgm:chPref val="3"/>
        </dgm:presLayoutVars>
      </dgm:prSet>
      <dgm:spPr/>
    </dgm:pt>
    <dgm:pt modelId="{AC34E9D4-8883-420E-9C28-8ACB3386CC75}" type="pres">
      <dgm:prSet presAssocID="{BE675AED-E270-4D88-BBDF-0A1539A1897A}" presName="rootConnector" presStyleLbl="node3" presStyleIdx="2" presStyleCnt="5"/>
      <dgm:spPr/>
    </dgm:pt>
    <dgm:pt modelId="{9BECAE30-56CE-40AC-B86D-DA97B2E4C5E8}" type="pres">
      <dgm:prSet presAssocID="{BE675AED-E270-4D88-BBDF-0A1539A1897A}" presName="hierChild4" presStyleCnt="0"/>
      <dgm:spPr/>
    </dgm:pt>
    <dgm:pt modelId="{6E3A01B0-2E50-43C7-8A10-602987D09517}" type="pres">
      <dgm:prSet presAssocID="{021C95B3-BEB5-4568-98A1-16C7A20526B1}" presName="Name37" presStyleLbl="parChTrans1D4" presStyleIdx="2" presStyleCnt="6"/>
      <dgm:spPr/>
    </dgm:pt>
    <dgm:pt modelId="{DAD98687-5DDA-4E5B-8223-364DD04A0FC9}" type="pres">
      <dgm:prSet presAssocID="{E6018583-9CA6-443A-B0D3-471A8F7F8F1A}" presName="hierRoot2" presStyleCnt="0">
        <dgm:presLayoutVars>
          <dgm:hierBranch val="init"/>
        </dgm:presLayoutVars>
      </dgm:prSet>
      <dgm:spPr/>
    </dgm:pt>
    <dgm:pt modelId="{2392D56F-3025-472B-BDDF-6E791422BF12}" type="pres">
      <dgm:prSet presAssocID="{E6018583-9CA6-443A-B0D3-471A8F7F8F1A}" presName="rootComposite" presStyleCnt="0"/>
      <dgm:spPr/>
    </dgm:pt>
    <dgm:pt modelId="{425DED1E-0BFC-447F-8A1E-F799EC5A89AB}" type="pres">
      <dgm:prSet presAssocID="{E6018583-9CA6-443A-B0D3-471A8F7F8F1A}" presName="rootText" presStyleLbl="node4" presStyleIdx="2" presStyleCnt="6">
        <dgm:presLayoutVars>
          <dgm:chPref val="3"/>
        </dgm:presLayoutVars>
      </dgm:prSet>
      <dgm:spPr/>
    </dgm:pt>
    <dgm:pt modelId="{E4869517-75CB-4EE6-8192-53578266F628}" type="pres">
      <dgm:prSet presAssocID="{E6018583-9CA6-443A-B0D3-471A8F7F8F1A}" presName="rootConnector" presStyleLbl="node4" presStyleIdx="2" presStyleCnt="6"/>
      <dgm:spPr/>
    </dgm:pt>
    <dgm:pt modelId="{9C85E34A-8F24-4F86-8CB2-D0F8924DDCE4}" type="pres">
      <dgm:prSet presAssocID="{E6018583-9CA6-443A-B0D3-471A8F7F8F1A}" presName="hierChild4" presStyleCnt="0"/>
      <dgm:spPr/>
    </dgm:pt>
    <dgm:pt modelId="{D565C6C2-CD2D-41C0-A3F0-87399B65D07C}" type="pres">
      <dgm:prSet presAssocID="{E6018583-9CA6-443A-B0D3-471A8F7F8F1A}" presName="hierChild5" presStyleCnt="0"/>
      <dgm:spPr/>
    </dgm:pt>
    <dgm:pt modelId="{2A1A2A36-45CA-4AF7-8A62-D2CA2FCE7630}" type="pres">
      <dgm:prSet presAssocID="{BE675AED-E270-4D88-BBDF-0A1539A1897A}" presName="hierChild5" presStyleCnt="0"/>
      <dgm:spPr/>
    </dgm:pt>
    <dgm:pt modelId="{53807111-B68B-41D9-A8E3-B52BB847BA51}" type="pres">
      <dgm:prSet presAssocID="{2537F82F-6C0C-4F84-9FFD-C8AEFC1CBFC6}" presName="hierChild5" presStyleCnt="0"/>
      <dgm:spPr/>
    </dgm:pt>
    <dgm:pt modelId="{8626C554-0335-48D4-823D-79C52310EDAE}" type="pres">
      <dgm:prSet presAssocID="{2393BBA3-103A-429D-926D-30DA580E661B}" presName="Name37" presStyleLbl="parChTrans1D2" presStyleIdx="3" presStyleCnt="5"/>
      <dgm:spPr/>
    </dgm:pt>
    <dgm:pt modelId="{435E4E75-3498-42E8-89E6-2EED54FFBADA}" type="pres">
      <dgm:prSet presAssocID="{02DBE996-A663-44FA-B12F-C96E8E180356}" presName="hierRoot2" presStyleCnt="0">
        <dgm:presLayoutVars>
          <dgm:hierBranch val="init"/>
        </dgm:presLayoutVars>
      </dgm:prSet>
      <dgm:spPr/>
    </dgm:pt>
    <dgm:pt modelId="{E66E79F4-113D-40C1-9D8E-81F83CC445CA}" type="pres">
      <dgm:prSet presAssocID="{02DBE996-A663-44FA-B12F-C96E8E180356}" presName="rootComposite" presStyleCnt="0"/>
      <dgm:spPr/>
    </dgm:pt>
    <dgm:pt modelId="{6A590C33-1F68-41FF-A8AB-EC65AF4A7946}" type="pres">
      <dgm:prSet presAssocID="{02DBE996-A663-44FA-B12F-C96E8E180356}" presName="rootText" presStyleLbl="node2" presStyleIdx="3" presStyleCnt="5">
        <dgm:presLayoutVars>
          <dgm:chPref val="3"/>
        </dgm:presLayoutVars>
      </dgm:prSet>
      <dgm:spPr/>
    </dgm:pt>
    <dgm:pt modelId="{18321846-4C81-4566-B416-350A42D6ADED}" type="pres">
      <dgm:prSet presAssocID="{02DBE996-A663-44FA-B12F-C96E8E180356}" presName="rootConnector" presStyleLbl="node2" presStyleIdx="3" presStyleCnt="5"/>
      <dgm:spPr/>
    </dgm:pt>
    <dgm:pt modelId="{1EB9274E-7933-423C-B7C1-8C13BD4BF677}" type="pres">
      <dgm:prSet presAssocID="{02DBE996-A663-44FA-B12F-C96E8E180356}" presName="hierChild4" presStyleCnt="0"/>
      <dgm:spPr/>
    </dgm:pt>
    <dgm:pt modelId="{A7D58CCF-EFBF-4A98-872D-AC752C4C653D}" type="pres">
      <dgm:prSet presAssocID="{D04FF2BF-1D59-44D6-AB58-012BFA40BE9C}" presName="Name37" presStyleLbl="parChTrans1D3" presStyleIdx="3" presStyleCnt="5"/>
      <dgm:spPr/>
    </dgm:pt>
    <dgm:pt modelId="{BEB80AF7-A807-4881-871E-6834A9AB7462}" type="pres">
      <dgm:prSet presAssocID="{FF92F344-4195-4DBD-AD8F-7A3965B334D3}" presName="hierRoot2" presStyleCnt="0">
        <dgm:presLayoutVars>
          <dgm:hierBranch val="init"/>
        </dgm:presLayoutVars>
      </dgm:prSet>
      <dgm:spPr/>
    </dgm:pt>
    <dgm:pt modelId="{221AFFEE-66E4-406A-9A67-8469B104A4F1}" type="pres">
      <dgm:prSet presAssocID="{FF92F344-4195-4DBD-AD8F-7A3965B334D3}" presName="rootComposite" presStyleCnt="0"/>
      <dgm:spPr/>
    </dgm:pt>
    <dgm:pt modelId="{457BBA38-DC1D-4BCE-8118-3FE3492403DC}" type="pres">
      <dgm:prSet presAssocID="{FF92F344-4195-4DBD-AD8F-7A3965B334D3}" presName="rootText" presStyleLbl="node3" presStyleIdx="3" presStyleCnt="5">
        <dgm:presLayoutVars>
          <dgm:chPref val="3"/>
        </dgm:presLayoutVars>
      </dgm:prSet>
      <dgm:spPr/>
    </dgm:pt>
    <dgm:pt modelId="{51764B12-2DEB-4FAC-A354-681D9B3D54C5}" type="pres">
      <dgm:prSet presAssocID="{FF92F344-4195-4DBD-AD8F-7A3965B334D3}" presName="rootConnector" presStyleLbl="node3" presStyleIdx="3" presStyleCnt="5"/>
      <dgm:spPr/>
    </dgm:pt>
    <dgm:pt modelId="{F31C6010-AA21-4E19-83EC-F0BF27049768}" type="pres">
      <dgm:prSet presAssocID="{FF92F344-4195-4DBD-AD8F-7A3965B334D3}" presName="hierChild4" presStyleCnt="0"/>
      <dgm:spPr/>
    </dgm:pt>
    <dgm:pt modelId="{D1052FA0-FD61-4685-A0B9-082A8CCE4A6B}" type="pres">
      <dgm:prSet presAssocID="{0F7571D5-6989-4F8E-80FF-2C2EB8F092AF}" presName="Name37" presStyleLbl="parChTrans1D4" presStyleIdx="3" presStyleCnt="6"/>
      <dgm:spPr/>
    </dgm:pt>
    <dgm:pt modelId="{9D8FA071-2A21-4848-B8A5-F1C3A86BEA20}" type="pres">
      <dgm:prSet presAssocID="{A771F564-9CD2-488B-BB89-906B527046D2}" presName="hierRoot2" presStyleCnt="0">
        <dgm:presLayoutVars>
          <dgm:hierBranch val="init"/>
        </dgm:presLayoutVars>
      </dgm:prSet>
      <dgm:spPr/>
    </dgm:pt>
    <dgm:pt modelId="{DA9D91CD-D86D-4BB1-BF7B-2C30E460B098}" type="pres">
      <dgm:prSet presAssocID="{A771F564-9CD2-488B-BB89-906B527046D2}" presName="rootComposite" presStyleCnt="0"/>
      <dgm:spPr/>
    </dgm:pt>
    <dgm:pt modelId="{6C776AF1-6375-4682-A7B1-F463651E7BD8}" type="pres">
      <dgm:prSet presAssocID="{A771F564-9CD2-488B-BB89-906B527046D2}" presName="rootText" presStyleLbl="node4" presStyleIdx="3" presStyleCnt="6">
        <dgm:presLayoutVars>
          <dgm:chPref val="3"/>
        </dgm:presLayoutVars>
      </dgm:prSet>
      <dgm:spPr/>
    </dgm:pt>
    <dgm:pt modelId="{096A0E79-A686-4F45-969D-C4D10EDACFAA}" type="pres">
      <dgm:prSet presAssocID="{A771F564-9CD2-488B-BB89-906B527046D2}" presName="rootConnector" presStyleLbl="node4" presStyleIdx="3" presStyleCnt="6"/>
      <dgm:spPr/>
    </dgm:pt>
    <dgm:pt modelId="{C236B8D4-6B78-490C-856B-90CA3B712C23}" type="pres">
      <dgm:prSet presAssocID="{A771F564-9CD2-488B-BB89-906B527046D2}" presName="hierChild4" presStyleCnt="0"/>
      <dgm:spPr/>
    </dgm:pt>
    <dgm:pt modelId="{A91881C9-2515-46C9-A385-607878FC0016}" type="pres">
      <dgm:prSet presAssocID="{A771F564-9CD2-488B-BB89-906B527046D2}" presName="hierChild5" presStyleCnt="0"/>
      <dgm:spPr/>
    </dgm:pt>
    <dgm:pt modelId="{6504CD89-6EA6-4E97-9FB5-0F4EE659978C}" type="pres">
      <dgm:prSet presAssocID="{FF92F344-4195-4DBD-AD8F-7A3965B334D3}" presName="hierChild5" presStyleCnt="0"/>
      <dgm:spPr/>
    </dgm:pt>
    <dgm:pt modelId="{A1F3C165-2B74-42DD-A82F-BC57C316987A}" type="pres">
      <dgm:prSet presAssocID="{02DBE996-A663-44FA-B12F-C96E8E180356}" presName="hierChild5" presStyleCnt="0"/>
      <dgm:spPr/>
    </dgm:pt>
    <dgm:pt modelId="{20CDB945-E30B-4AFD-9673-DDB0483AE827}" type="pres">
      <dgm:prSet presAssocID="{994841AB-9665-430C-A977-2B6CBC3D8EFB}" presName="Name37" presStyleLbl="parChTrans1D2" presStyleIdx="4" presStyleCnt="5"/>
      <dgm:spPr/>
    </dgm:pt>
    <dgm:pt modelId="{CB38E294-0C61-4EB9-A3CA-0436FCC0E346}" type="pres">
      <dgm:prSet presAssocID="{9D9FEE6C-5A3F-493C-A8E6-B7C508572909}" presName="hierRoot2" presStyleCnt="0">
        <dgm:presLayoutVars>
          <dgm:hierBranch val="init"/>
        </dgm:presLayoutVars>
      </dgm:prSet>
      <dgm:spPr/>
    </dgm:pt>
    <dgm:pt modelId="{6D36A22F-3818-446B-A38C-EA30FD103A42}" type="pres">
      <dgm:prSet presAssocID="{9D9FEE6C-5A3F-493C-A8E6-B7C508572909}" presName="rootComposite" presStyleCnt="0"/>
      <dgm:spPr/>
    </dgm:pt>
    <dgm:pt modelId="{55823E2F-4743-46ED-A291-5EF67D83B24B}" type="pres">
      <dgm:prSet presAssocID="{9D9FEE6C-5A3F-493C-A8E6-B7C508572909}" presName="rootText" presStyleLbl="node2" presStyleIdx="4" presStyleCnt="5">
        <dgm:presLayoutVars>
          <dgm:chPref val="3"/>
        </dgm:presLayoutVars>
      </dgm:prSet>
      <dgm:spPr/>
    </dgm:pt>
    <dgm:pt modelId="{2089C058-A45D-496D-AF5A-549982F56376}" type="pres">
      <dgm:prSet presAssocID="{9D9FEE6C-5A3F-493C-A8E6-B7C508572909}" presName="rootConnector" presStyleLbl="node2" presStyleIdx="4" presStyleCnt="5"/>
      <dgm:spPr/>
    </dgm:pt>
    <dgm:pt modelId="{D0856256-990E-4AC4-9035-B156303EE08E}" type="pres">
      <dgm:prSet presAssocID="{9D9FEE6C-5A3F-493C-A8E6-B7C508572909}" presName="hierChild4" presStyleCnt="0"/>
      <dgm:spPr/>
    </dgm:pt>
    <dgm:pt modelId="{C2D530CF-93AE-4C44-96ED-AB9043C41BD9}" type="pres">
      <dgm:prSet presAssocID="{27EAA6D0-1C64-45A0-93BD-8DB3BBEA3193}" presName="Name37" presStyleLbl="parChTrans1D3" presStyleIdx="4" presStyleCnt="5"/>
      <dgm:spPr/>
    </dgm:pt>
    <dgm:pt modelId="{A7B0E8CB-9D8F-4B3D-BE27-30D2069D0D82}" type="pres">
      <dgm:prSet presAssocID="{680FDE38-6AA7-4CA5-B497-2235A2E323B2}" presName="hierRoot2" presStyleCnt="0">
        <dgm:presLayoutVars>
          <dgm:hierBranch val="init"/>
        </dgm:presLayoutVars>
      </dgm:prSet>
      <dgm:spPr/>
    </dgm:pt>
    <dgm:pt modelId="{977AE5F6-2135-4236-8C86-A0BEAEC6EEDF}" type="pres">
      <dgm:prSet presAssocID="{680FDE38-6AA7-4CA5-B497-2235A2E323B2}" presName="rootComposite" presStyleCnt="0"/>
      <dgm:spPr/>
    </dgm:pt>
    <dgm:pt modelId="{71D98A69-0D49-4C0E-BD9E-C34190DD3F0D}" type="pres">
      <dgm:prSet presAssocID="{680FDE38-6AA7-4CA5-B497-2235A2E323B2}" presName="rootText" presStyleLbl="node3" presStyleIdx="4" presStyleCnt="5">
        <dgm:presLayoutVars>
          <dgm:chPref val="3"/>
        </dgm:presLayoutVars>
      </dgm:prSet>
      <dgm:spPr/>
    </dgm:pt>
    <dgm:pt modelId="{0FB263F1-A6A0-4219-82A8-E7B259E7CEB0}" type="pres">
      <dgm:prSet presAssocID="{680FDE38-6AA7-4CA5-B497-2235A2E323B2}" presName="rootConnector" presStyleLbl="node3" presStyleIdx="4" presStyleCnt="5"/>
      <dgm:spPr/>
    </dgm:pt>
    <dgm:pt modelId="{D78B964F-F2C5-4BAE-AC8F-567AEBE81273}" type="pres">
      <dgm:prSet presAssocID="{680FDE38-6AA7-4CA5-B497-2235A2E323B2}" presName="hierChild4" presStyleCnt="0"/>
      <dgm:spPr/>
    </dgm:pt>
    <dgm:pt modelId="{B4072E91-956E-4638-B285-C9CDAE5037E4}" type="pres">
      <dgm:prSet presAssocID="{D84B3902-6459-4659-A158-1FD0072790BC}" presName="Name37" presStyleLbl="parChTrans1D4" presStyleIdx="4" presStyleCnt="6"/>
      <dgm:spPr/>
    </dgm:pt>
    <dgm:pt modelId="{C80969A2-43C9-4C2F-9C72-B15A8CBE88D1}" type="pres">
      <dgm:prSet presAssocID="{01D9980C-3538-4353-A9BC-CE563135ED5C}" presName="hierRoot2" presStyleCnt="0">
        <dgm:presLayoutVars>
          <dgm:hierBranch val="init"/>
        </dgm:presLayoutVars>
      </dgm:prSet>
      <dgm:spPr/>
    </dgm:pt>
    <dgm:pt modelId="{B1801CAD-6819-4197-9DCA-76EAFBCC2AAC}" type="pres">
      <dgm:prSet presAssocID="{01D9980C-3538-4353-A9BC-CE563135ED5C}" presName="rootComposite" presStyleCnt="0"/>
      <dgm:spPr/>
    </dgm:pt>
    <dgm:pt modelId="{D1C89BA1-00CB-458C-B71A-EA2B96F49117}" type="pres">
      <dgm:prSet presAssocID="{01D9980C-3538-4353-A9BC-CE563135ED5C}" presName="rootText" presStyleLbl="node4" presStyleIdx="4" presStyleCnt="6">
        <dgm:presLayoutVars>
          <dgm:chPref val="3"/>
        </dgm:presLayoutVars>
      </dgm:prSet>
      <dgm:spPr/>
    </dgm:pt>
    <dgm:pt modelId="{E479BA43-D746-4252-BC39-1391D0462FCB}" type="pres">
      <dgm:prSet presAssocID="{01D9980C-3538-4353-A9BC-CE563135ED5C}" presName="rootConnector" presStyleLbl="node4" presStyleIdx="4" presStyleCnt="6"/>
      <dgm:spPr/>
    </dgm:pt>
    <dgm:pt modelId="{2DBA598F-BF15-481E-9FB2-CBED7F4BB7CC}" type="pres">
      <dgm:prSet presAssocID="{01D9980C-3538-4353-A9BC-CE563135ED5C}" presName="hierChild4" presStyleCnt="0"/>
      <dgm:spPr/>
    </dgm:pt>
    <dgm:pt modelId="{6CC886E2-9E5E-4048-B35C-D7C582B04963}" type="pres">
      <dgm:prSet presAssocID="{7E99E568-773C-40D2-BD3E-4BDE161B822B}" presName="Name37" presStyleLbl="parChTrans1D4" presStyleIdx="5" presStyleCnt="6"/>
      <dgm:spPr/>
    </dgm:pt>
    <dgm:pt modelId="{A0246DD5-5F4E-4231-B29C-A2E6B17AFB69}" type="pres">
      <dgm:prSet presAssocID="{D30E9252-5F5F-42F2-923E-B0B029B458A3}" presName="hierRoot2" presStyleCnt="0">
        <dgm:presLayoutVars>
          <dgm:hierBranch val="init"/>
        </dgm:presLayoutVars>
      </dgm:prSet>
      <dgm:spPr/>
    </dgm:pt>
    <dgm:pt modelId="{59AAF4BD-8440-4E33-836B-5422A64CE7CD}" type="pres">
      <dgm:prSet presAssocID="{D30E9252-5F5F-42F2-923E-B0B029B458A3}" presName="rootComposite" presStyleCnt="0"/>
      <dgm:spPr/>
    </dgm:pt>
    <dgm:pt modelId="{886C6CA7-623E-4C2F-85E4-213C34D0950C}" type="pres">
      <dgm:prSet presAssocID="{D30E9252-5F5F-42F2-923E-B0B029B458A3}" presName="rootText" presStyleLbl="node4" presStyleIdx="5" presStyleCnt="6">
        <dgm:presLayoutVars>
          <dgm:chPref val="3"/>
        </dgm:presLayoutVars>
      </dgm:prSet>
      <dgm:spPr/>
    </dgm:pt>
    <dgm:pt modelId="{7858EE2E-67E3-4F8A-8A74-06DC50BC12A3}" type="pres">
      <dgm:prSet presAssocID="{D30E9252-5F5F-42F2-923E-B0B029B458A3}" presName="rootConnector" presStyleLbl="node4" presStyleIdx="5" presStyleCnt="6"/>
      <dgm:spPr/>
    </dgm:pt>
    <dgm:pt modelId="{106CD8E3-DE11-43A7-91BE-C4D7717920F2}" type="pres">
      <dgm:prSet presAssocID="{D30E9252-5F5F-42F2-923E-B0B029B458A3}" presName="hierChild4" presStyleCnt="0"/>
      <dgm:spPr/>
    </dgm:pt>
    <dgm:pt modelId="{71AAB962-84BB-4B5F-AB9F-519FB9165EF4}" type="pres">
      <dgm:prSet presAssocID="{D30E9252-5F5F-42F2-923E-B0B029B458A3}" presName="hierChild5" presStyleCnt="0"/>
      <dgm:spPr/>
    </dgm:pt>
    <dgm:pt modelId="{8E7A4BFD-7AAD-4641-89D1-6D023A3227B8}" type="pres">
      <dgm:prSet presAssocID="{01D9980C-3538-4353-A9BC-CE563135ED5C}" presName="hierChild5" presStyleCnt="0"/>
      <dgm:spPr/>
    </dgm:pt>
    <dgm:pt modelId="{E7141AFD-A86E-4BEC-ACB3-56DF1236F52A}" type="pres">
      <dgm:prSet presAssocID="{680FDE38-6AA7-4CA5-B497-2235A2E323B2}" presName="hierChild5" presStyleCnt="0"/>
      <dgm:spPr/>
    </dgm:pt>
    <dgm:pt modelId="{94FA428D-6F3A-4454-90C1-C21C49B79297}" type="pres">
      <dgm:prSet presAssocID="{9D9FEE6C-5A3F-493C-A8E6-B7C508572909}" presName="hierChild5" presStyleCnt="0"/>
      <dgm:spPr/>
    </dgm:pt>
    <dgm:pt modelId="{CB23CDC5-7E0B-40E3-A6A2-B7E0238BE017}" type="pres">
      <dgm:prSet presAssocID="{5B3DB6B3-90E0-4C5B-9D2A-2057A0966D93}" presName="hierChild3" presStyleCnt="0"/>
      <dgm:spPr/>
    </dgm:pt>
  </dgm:ptLst>
  <dgm:cxnLst>
    <dgm:cxn modelId="{0306A801-6DB7-42C6-AB99-9283E2021603}" type="presOf" srcId="{F3D14590-0DFE-474B-87BA-A0B189665EDC}" destId="{2812B256-5981-45BB-8542-FAEC2FBF7A2F}" srcOrd="0" destOrd="0" presId="urn:microsoft.com/office/officeart/2005/8/layout/orgChart1"/>
    <dgm:cxn modelId="{BA137F03-A60F-4630-8064-C8683ECBD79E}" srcId="{AF7E434B-EB25-4CE3-92E1-CFEE08A151B8}" destId="{2BEFFE26-5385-4A1D-8820-5AA226B175F9}" srcOrd="0" destOrd="0" parTransId="{D7874555-3F91-4941-989B-13F2EFAA5F20}" sibTransId="{5C70DDCF-FC32-4DCB-845E-3C0693D893A2}"/>
    <dgm:cxn modelId="{73453905-F5AD-4F7A-BC76-791E5BBEE13B}" type="presOf" srcId="{0F7571D5-6989-4F8E-80FF-2C2EB8F092AF}" destId="{D1052FA0-FD61-4685-A0B9-082A8CCE4A6B}" srcOrd="0" destOrd="0" presId="urn:microsoft.com/office/officeart/2005/8/layout/orgChart1"/>
    <dgm:cxn modelId="{3FBF1407-94B8-4F2A-AC65-D2614A237097}" type="presOf" srcId="{729199D3-EFDE-4BC5-8A93-A4EFDEF3E239}" destId="{63113C9B-4BF7-4694-A3A1-3ABB5A1865CE}" srcOrd="1" destOrd="0" presId="urn:microsoft.com/office/officeart/2005/8/layout/orgChart1"/>
    <dgm:cxn modelId="{371A9E0B-D718-434A-8567-EBF04D0F43B8}" srcId="{CC1E6752-5DFA-4C42-A561-D2B787C21241}" destId="{377189C3-123F-4B1F-984F-7C40F54D102B}" srcOrd="0" destOrd="0" parTransId="{50FD5949-FECA-4DF5-B82D-DC35AF4B8AFB}" sibTransId="{E766FC5F-3353-4C60-BFC5-F9ECA81FEF94}"/>
    <dgm:cxn modelId="{7A27410E-E705-4119-9E1A-8CD6E0150A01}" type="presOf" srcId="{AF7E434B-EB25-4CE3-92E1-CFEE08A151B8}" destId="{98F66F5A-6B94-49BA-AD92-7E416774BDB5}" srcOrd="0" destOrd="0" presId="urn:microsoft.com/office/officeart/2005/8/layout/orgChart1"/>
    <dgm:cxn modelId="{B40D1911-A19C-4C2E-92A5-CFBF7461210A}" type="presOf" srcId="{2393BBA3-103A-429D-926D-30DA580E661B}" destId="{8626C554-0335-48D4-823D-79C52310EDAE}" srcOrd="0" destOrd="0" presId="urn:microsoft.com/office/officeart/2005/8/layout/orgChart1"/>
    <dgm:cxn modelId="{484EF115-20D8-42E5-8B18-18EE4DAC96D9}" srcId="{2BEFFE26-5385-4A1D-8820-5AA226B175F9}" destId="{729199D3-EFDE-4BC5-8A93-A4EFDEF3E239}" srcOrd="0" destOrd="0" parTransId="{DF8DF00C-6F99-410A-9527-BDED326C8E57}" sibTransId="{44DA4F30-EAC9-48B0-B1A4-2F7DA361935D}"/>
    <dgm:cxn modelId="{10579816-D206-4142-8A4E-B8B22916C99D}" type="presOf" srcId="{9D9FEE6C-5A3F-493C-A8E6-B7C508572909}" destId="{2089C058-A45D-496D-AF5A-549982F56376}" srcOrd="1" destOrd="0" presId="urn:microsoft.com/office/officeart/2005/8/layout/orgChart1"/>
    <dgm:cxn modelId="{AE387C17-8984-4BF2-8E9F-578BF4E42738}" type="presOf" srcId="{E6018583-9CA6-443A-B0D3-471A8F7F8F1A}" destId="{425DED1E-0BFC-447F-8A1E-F799EC5A89AB}" srcOrd="0" destOrd="0" presId="urn:microsoft.com/office/officeart/2005/8/layout/orgChart1"/>
    <dgm:cxn modelId="{7E264718-0B17-4F0A-ABC5-B8709AD922FB}" type="presOf" srcId="{01D9980C-3538-4353-A9BC-CE563135ED5C}" destId="{E479BA43-D746-4252-BC39-1391D0462FCB}" srcOrd="1" destOrd="0" presId="urn:microsoft.com/office/officeart/2005/8/layout/orgChart1"/>
    <dgm:cxn modelId="{CB74A81F-122B-4DEE-9229-EFC09EE0D47F}" srcId="{5B3DB6B3-90E0-4C5B-9D2A-2057A0966D93}" destId="{02DBE996-A663-44FA-B12F-C96E8E180356}" srcOrd="3" destOrd="0" parTransId="{2393BBA3-103A-429D-926D-30DA580E661B}" sibTransId="{812E3683-F48A-4CED-A317-785631508473}"/>
    <dgm:cxn modelId="{E9F9CD24-8F34-45B9-8FEB-2241FB42491D}" type="presOf" srcId="{FF92F344-4195-4DBD-AD8F-7A3965B334D3}" destId="{51764B12-2DEB-4FAC-A354-681D9B3D54C5}" srcOrd="1" destOrd="0" presId="urn:microsoft.com/office/officeart/2005/8/layout/orgChart1"/>
    <dgm:cxn modelId="{7886CF26-26A1-4603-8977-471A227FE034}" type="presOf" srcId="{05F806C9-3363-4C31-8A03-E7C50A4A9B91}" destId="{55CD9964-52EE-4427-B107-0E6CC9C2CB2F}" srcOrd="1" destOrd="0" presId="urn:microsoft.com/office/officeart/2005/8/layout/orgChart1"/>
    <dgm:cxn modelId="{2A474C28-9E9A-4EB0-A57E-F0679CFB3FC9}" type="presOf" srcId="{02DBE996-A663-44FA-B12F-C96E8E180356}" destId="{18321846-4C81-4566-B416-350A42D6ADED}" srcOrd="1" destOrd="0" presId="urn:microsoft.com/office/officeart/2005/8/layout/orgChart1"/>
    <dgm:cxn modelId="{29A4E236-1D74-4FA0-8071-5BD1CBE2ACE3}" type="presOf" srcId="{FF92F344-4195-4DBD-AD8F-7A3965B334D3}" destId="{457BBA38-DC1D-4BCE-8118-3FE3492403DC}" srcOrd="0" destOrd="0" presId="urn:microsoft.com/office/officeart/2005/8/layout/orgChart1"/>
    <dgm:cxn modelId="{E2C8C43B-E17D-4511-8184-45D1D48FE9C4}" srcId="{5B3DB6B3-90E0-4C5B-9D2A-2057A0966D93}" destId="{9D9FEE6C-5A3F-493C-A8E6-B7C508572909}" srcOrd="4" destOrd="0" parTransId="{994841AB-9665-430C-A977-2B6CBC3D8EFB}" sibTransId="{7FA09538-67E0-42C8-83C6-1FF4BF1CB245}"/>
    <dgm:cxn modelId="{A9FAF63C-4A22-455D-8F59-1085A69D3437}" srcId="{5B3DB6B3-90E0-4C5B-9D2A-2057A0966D93}" destId="{2537F82F-6C0C-4F84-9FFD-C8AEFC1CBFC6}" srcOrd="2" destOrd="0" parTransId="{C8BD26DA-4F47-4503-A63A-83018C208D1F}" sibTransId="{C7597922-7F0A-497A-BA20-849E038928B1}"/>
    <dgm:cxn modelId="{8869FA3C-EDA9-409D-A51A-913134B76BB7}" type="presOf" srcId="{2537F82F-6C0C-4F84-9FFD-C8AEFC1CBFC6}" destId="{FFDD999D-2242-4AC5-B847-852EF5E32A72}" srcOrd="1" destOrd="0" presId="urn:microsoft.com/office/officeart/2005/8/layout/orgChart1"/>
    <dgm:cxn modelId="{AE08AB5D-FB28-4153-A22C-F700AE407CC1}" type="presOf" srcId="{5238CFDA-F529-438D-8486-EDEB49EE96A7}" destId="{2CFE9752-CF69-4819-B0EC-BDDF2EC95A62}" srcOrd="0" destOrd="0" presId="urn:microsoft.com/office/officeart/2005/8/layout/orgChart1"/>
    <dgm:cxn modelId="{11EBC95E-4D59-4394-A385-617E3D316A42}" type="presOf" srcId="{A771F564-9CD2-488B-BB89-906B527046D2}" destId="{6C776AF1-6375-4682-A7B1-F463651E7BD8}" srcOrd="0" destOrd="0" presId="urn:microsoft.com/office/officeart/2005/8/layout/orgChart1"/>
    <dgm:cxn modelId="{03513D61-4F99-4511-9A5F-F7EE23E83C8B}" type="presOf" srcId="{680FDE38-6AA7-4CA5-B497-2235A2E323B2}" destId="{0FB263F1-A6A0-4219-82A8-E7B259E7CEB0}" srcOrd="1" destOrd="0" presId="urn:microsoft.com/office/officeart/2005/8/layout/orgChart1"/>
    <dgm:cxn modelId="{4F0E6261-FE49-4F02-9645-ADA26F46F96A}" type="presOf" srcId="{D84B3902-6459-4659-A158-1FD0072790BC}" destId="{B4072E91-956E-4638-B285-C9CDAE5037E4}" srcOrd="0" destOrd="0" presId="urn:microsoft.com/office/officeart/2005/8/layout/orgChart1"/>
    <dgm:cxn modelId="{DC146A49-B925-4002-B605-3D5102315587}" srcId="{377189C3-123F-4B1F-984F-7C40F54D102B}" destId="{05F806C9-3363-4C31-8A03-E7C50A4A9B91}" srcOrd="0" destOrd="0" parTransId="{5238CFDA-F529-438D-8486-EDEB49EE96A7}" sibTransId="{3E74116B-490A-4B63-97CB-1C4700D3BBD8}"/>
    <dgm:cxn modelId="{2304174A-1615-4B7F-930D-06FA61DB14F6}" type="presOf" srcId="{02DBE996-A663-44FA-B12F-C96E8E180356}" destId="{6A590C33-1F68-41FF-A8AB-EC65AF4A7946}" srcOrd="0" destOrd="0" presId="urn:microsoft.com/office/officeart/2005/8/layout/orgChart1"/>
    <dgm:cxn modelId="{81946E6A-6817-4709-8036-3A5DE1CCE28C}" srcId="{BE675AED-E270-4D88-BBDF-0A1539A1897A}" destId="{E6018583-9CA6-443A-B0D3-471A8F7F8F1A}" srcOrd="0" destOrd="0" parTransId="{021C95B3-BEB5-4568-98A1-16C7A20526B1}" sibTransId="{6B44F4B0-4B0B-4526-8C03-FC2E7AC01DA7}"/>
    <dgm:cxn modelId="{5E1F7D6C-784F-42C8-B7AD-953E1BE561D2}" srcId="{602E1448-AF65-47EE-BF2B-A45B76276135}" destId="{5B3DB6B3-90E0-4C5B-9D2A-2057A0966D93}" srcOrd="0" destOrd="0" parTransId="{D37435AA-3940-4D87-A6CF-52E8D975A4C9}" sibTransId="{F33B75A3-7CBA-468A-98D6-048890171AEE}"/>
    <dgm:cxn modelId="{32CB2A4E-AA53-48A3-9526-69576FB5ADD9}" type="presOf" srcId="{01D9980C-3538-4353-A9BC-CE563135ED5C}" destId="{D1C89BA1-00CB-458C-B71A-EA2B96F49117}" srcOrd="0" destOrd="0" presId="urn:microsoft.com/office/officeart/2005/8/layout/orgChart1"/>
    <dgm:cxn modelId="{E78AE770-2976-484C-B322-6E8FE9E76985}" type="presOf" srcId="{729199D3-EFDE-4BC5-8A93-A4EFDEF3E239}" destId="{B13A8E2F-2181-4149-8C03-0EB00E323591}" srcOrd="0" destOrd="0" presId="urn:microsoft.com/office/officeart/2005/8/layout/orgChart1"/>
    <dgm:cxn modelId="{C09CFB50-7A4B-414D-A493-74EE274C79C5}" srcId="{2537F82F-6C0C-4F84-9FFD-C8AEFC1CBFC6}" destId="{BE675AED-E270-4D88-BBDF-0A1539A1897A}" srcOrd="0" destOrd="0" parTransId="{F6495C94-DF70-473A-B833-4FA18CBE2D1C}" sibTransId="{B3C4D86C-0B84-4EC5-AC89-00EC44C62BFC}"/>
    <dgm:cxn modelId="{00311772-1424-4234-AB01-5228BED1AF11}" type="presOf" srcId="{602E1448-AF65-47EE-BF2B-A45B76276135}" destId="{8A30B473-3AC4-4ACC-B87F-B27BBA9841D7}" srcOrd="0" destOrd="0" presId="urn:microsoft.com/office/officeart/2005/8/layout/orgChart1"/>
    <dgm:cxn modelId="{7204BA72-56E1-430C-8235-9E0F2491706C}" type="presOf" srcId="{2BEFFE26-5385-4A1D-8820-5AA226B175F9}" destId="{0E49065F-AA4A-414C-9625-7ADDAB881E40}" srcOrd="0" destOrd="0" presId="urn:microsoft.com/office/officeart/2005/8/layout/orgChart1"/>
    <dgm:cxn modelId="{3054CE72-1E10-419A-89D9-7DE44AA699E2}" type="presOf" srcId="{E6018583-9CA6-443A-B0D3-471A8F7F8F1A}" destId="{E4869517-75CB-4EE6-8192-53578266F628}" srcOrd="1" destOrd="0" presId="urn:microsoft.com/office/officeart/2005/8/layout/orgChart1"/>
    <dgm:cxn modelId="{21148C75-F372-40DA-9782-B9F3809E5170}" type="presOf" srcId="{D7874555-3F91-4941-989B-13F2EFAA5F20}" destId="{799FDF3C-18FF-46FE-B028-22301B597F3C}" srcOrd="0" destOrd="0" presId="urn:microsoft.com/office/officeart/2005/8/layout/orgChart1"/>
    <dgm:cxn modelId="{23A28857-71FA-48FC-AB42-E3DAE23BE3E5}" type="presOf" srcId="{DF8DF00C-6F99-410A-9527-BDED326C8E57}" destId="{84F64D16-FA72-48F4-BFCD-0E563F2A48E0}" srcOrd="0" destOrd="0" presId="urn:microsoft.com/office/officeart/2005/8/layout/orgChart1"/>
    <dgm:cxn modelId="{461F0D58-96BE-4A3C-9D48-D5417919D9F8}" type="presOf" srcId="{CC1E6752-5DFA-4C42-A561-D2B787C21241}" destId="{E1069DB0-8BA6-4435-9BEA-611DDA78B685}" srcOrd="0" destOrd="0" presId="urn:microsoft.com/office/officeart/2005/8/layout/orgChart1"/>
    <dgm:cxn modelId="{B5CF8058-0171-45E7-AA1B-BFB0A3162FC2}" type="presOf" srcId="{BE675AED-E270-4D88-BBDF-0A1539A1897A}" destId="{AC34E9D4-8883-420E-9C28-8ACB3386CC75}" srcOrd="1" destOrd="0" presId="urn:microsoft.com/office/officeart/2005/8/layout/orgChart1"/>
    <dgm:cxn modelId="{F276BF59-837B-40EE-B16B-2BF924D1C596}" type="presOf" srcId="{CC1E6752-5DFA-4C42-A561-D2B787C21241}" destId="{34EF37F6-CDEF-40D0-8C14-821E30F28349}" srcOrd="1" destOrd="0" presId="urn:microsoft.com/office/officeart/2005/8/layout/orgChart1"/>
    <dgm:cxn modelId="{BB115B81-8C5D-4FB7-8DAA-28030C7AEC6E}" type="presOf" srcId="{D04FF2BF-1D59-44D6-AB58-012BFA40BE9C}" destId="{A7D58CCF-EFBF-4A98-872D-AC752C4C653D}" srcOrd="0" destOrd="0" presId="urn:microsoft.com/office/officeart/2005/8/layout/orgChart1"/>
    <dgm:cxn modelId="{08B12B84-776D-458C-8814-C981EC099D64}" srcId="{5B3DB6B3-90E0-4C5B-9D2A-2057A0966D93}" destId="{CC1E6752-5DFA-4C42-A561-D2B787C21241}" srcOrd="0" destOrd="0" parTransId="{F3D14590-0DFE-474B-87BA-A0B189665EDC}" sibTransId="{B2AF5DE6-A915-4BE1-90D2-1236B5937DAB}"/>
    <dgm:cxn modelId="{206C4587-8F1B-486D-8D07-0F9C5A5FC034}" type="presOf" srcId="{D30E9252-5F5F-42F2-923E-B0B029B458A3}" destId="{7858EE2E-67E3-4F8A-8A74-06DC50BC12A3}" srcOrd="1" destOrd="0" presId="urn:microsoft.com/office/officeart/2005/8/layout/orgChart1"/>
    <dgm:cxn modelId="{72C7B88E-D663-4EB4-AA82-F0DD8BFE4944}" type="presOf" srcId="{A771F564-9CD2-488B-BB89-906B527046D2}" destId="{096A0E79-A686-4F45-969D-C4D10EDACFAA}" srcOrd="1" destOrd="0" presId="urn:microsoft.com/office/officeart/2005/8/layout/orgChart1"/>
    <dgm:cxn modelId="{02E2D38E-0C74-48F5-93BD-858CD6FC7F08}" type="presOf" srcId="{50FD5949-FECA-4DF5-B82D-DC35AF4B8AFB}" destId="{02DFDCC1-F159-4600-BEA9-283AED0FF777}" srcOrd="0" destOrd="0" presId="urn:microsoft.com/office/officeart/2005/8/layout/orgChart1"/>
    <dgm:cxn modelId="{FF00EF8F-F589-4EEC-BBB8-E3DABB0F1B20}" type="presOf" srcId="{05F806C9-3363-4C31-8A03-E7C50A4A9B91}" destId="{64AA1BBB-E6ED-4600-AD02-9DA408C311BA}" srcOrd="0" destOrd="0" presId="urn:microsoft.com/office/officeart/2005/8/layout/orgChart1"/>
    <dgm:cxn modelId="{A1805F93-E918-42D6-A067-8A5E3666308C}" type="presOf" srcId="{5B3DB6B3-90E0-4C5B-9D2A-2057A0966D93}" destId="{3EA1D14B-C16B-4A48-879B-DE766A711FF6}" srcOrd="1" destOrd="0" presId="urn:microsoft.com/office/officeart/2005/8/layout/orgChart1"/>
    <dgm:cxn modelId="{38718A93-9265-4800-A7B2-5EF93902B173}" srcId="{680FDE38-6AA7-4CA5-B497-2235A2E323B2}" destId="{01D9980C-3538-4353-A9BC-CE563135ED5C}" srcOrd="0" destOrd="0" parTransId="{D84B3902-6459-4659-A158-1FD0072790BC}" sibTransId="{E861935A-2BB3-4D68-82A5-3A1DA1126373}"/>
    <dgm:cxn modelId="{B003E198-0FCF-4229-AB13-3A0A69EA9D6D}" type="presOf" srcId="{27EAA6D0-1C64-45A0-93BD-8DB3BBEA3193}" destId="{C2D530CF-93AE-4C44-96ED-AB9043C41BD9}" srcOrd="0" destOrd="0" presId="urn:microsoft.com/office/officeart/2005/8/layout/orgChart1"/>
    <dgm:cxn modelId="{C950BAAE-60F7-46DF-9F04-E1F427EF62F0}" type="presOf" srcId="{BE675AED-E270-4D88-BBDF-0A1539A1897A}" destId="{DFC78035-95B7-4F2C-B551-1F169FC9D99D}" srcOrd="0" destOrd="0" presId="urn:microsoft.com/office/officeart/2005/8/layout/orgChart1"/>
    <dgm:cxn modelId="{EA405AAF-1120-48C1-9396-3F3653B9034E}" type="presOf" srcId="{F556510D-26F8-42D0-B096-23EB592EED26}" destId="{BF60AE44-3BA0-410C-917B-BC61A5E99FF2}" srcOrd="0" destOrd="0" presId="urn:microsoft.com/office/officeart/2005/8/layout/orgChart1"/>
    <dgm:cxn modelId="{A8AE8BBB-8886-40B5-A59D-CEFAAC20BC4C}" type="presOf" srcId="{2BEFFE26-5385-4A1D-8820-5AA226B175F9}" destId="{DCE24A7C-4FB8-4588-95D3-CBB90B2B707B}" srcOrd="1" destOrd="0" presId="urn:microsoft.com/office/officeart/2005/8/layout/orgChart1"/>
    <dgm:cxn modelId="{520005BE-970A-4ECE-9DE5-6ACAE060E89A}" srcId="{FF92F344-4195-4DBD-AD8F-7A3965B334D3}" destId="{A771F564-9CD2-488B-BB89-906B527046D2}" srcOrd="0" destOrd="0" parTransId="{0F7571D5-6989-4F8E-80FF-2C2EB8F092AF}" sibTransId="{73AA9ED8-F50E-45FA-9C97-E0E4E6C32174}"/>
    <dgm:cxn modelId="{70EC2DC4-A0CC-423C-B570-DA8FB003A8A1}" srcId="{02DBE996-A663-44FA-B12F-C96E8E180356}" destId="{FF92F344-4195-4DBD-AD8F-7A3965B334D3}" srcOrd="0" destOrd="0" parTransId="{D04FF2BF-1D59-44D6-AB58-012BFA40BE9C}" sibTransId="{A802A6F4-9D30-4C39-9585-CB87471B3445}"/>
    <dgm:cxn modelId="{46C82CCC-7B4B-4868-9C63-4E01EB7AB42A}" type="presOf" srcId="{5B3DB6B3-90E0-4C5B-9D2A-2057A0966D93}" destId="{436C470C-BE20-47CD-A217-865BA9F52E52}" srcOrd="0" destOrd="0" presId="urn:microsoft.com/office/officeart/2005/8/layout/orgChart1"/>
    <dgm:cxn modelId="{F59AF8CC-F31F-4E5E-8EEE-558EE7D3C8EC}" srcId="{9D9FEE6C-5A3F-493C-A8E6-B7C508572909}" destId="{680FDE38-6AA7-4CA5-B497-2235A2E323B2}" srcOrd="0" destOrd="0" parTransId="{27EAA6D0-1C64-45A0-93BD-8DB3BBEA3193}" sibTransId="{03339364-A282-4DF8-AD16-952EC0B4000C}"/>
    <dgm:cxn modelId="{B9F8A0CD-3553-4C65-914A-06044B315F32}" type="presOf" srcId="{2537F82F-6C0C-4F84-9FFD-C8AEFC1CBFC6}" destId="{68EFC751-6E2B-4725-BE69-693111E924C1}" srcOrd="0" destOrd="0" presId="urn:microsoft.com/office/officeart/2005/8/layout/orgChart1"/>
    <dgm:cxn modelId="{5062FCCD-6562-4314-81FE-054D0A5C431A}" type="presOf" srcId="{D30E9252-5F5F-42F2-923E-B0B029B458A3}" destId="{886C6CA7-623E-4C2F-85E4-213C34D0950C}" srcOrd="0" destOrd="0" presId="urn:microsoft.com/office/officeart/2005/8/layout/orgChart1"/>
    <dgm:cxn modelId="{2A75A9D8-69AE-4327-934A-1A5116C62F9C}" srcId="{01D9980C-3538-4353-A9BC-CE563135ED5C}" destId="{D30E9252-5F5F-42F2-923E-B0B029B458A3}" srcOrd="0" destOrd="0" parTransId="{7E99E568-773C-40D2-BD3E-4BDE161B822B}" sibTransId="{CABE2E57-83B6-4734-8376-A57F3DD06E9B}"/>
    <dgm:cxn modelId="{CD131BD9-0A9B-4050-81B7-C9AFF210B74A}" type="presOf" srcId="{AF7E434B-EB25-4CE3-92E1-CFEE08A151B8}" destId="{302F32E5-D161-42B5-B42F-6E1DD926CE35}" srcOrd="1" destOrd="0" presId="urn:microsoft.com/office/officeart/2005/8/layout/orgChart1"/>
    <dgm:cxn modelId="{ECE485D9-B289-4A18-81CB-C97A43AB23D7}" type="presOf" srcId="{994841AB-9665-430C-A977-2B6CBC3D8EFB}" destId="{20CDB945-E30B-4AFD-9673-DDB0483AE827}" srcOrd="0" destOrd="0" presId="urn:microsoft.com/office/officeart/2005/8/layout/orgChart1"/>
    <dgm:cxn modelId="{F3549DDD-3A0D-4324-B5C4-4AD8EFA7E4E3}" type="presOf" srcId="{680FDE38-6AA7-4CA5-B497-2235A2E323B2}" destId="{71D98A69-0D49-4C0E-BD9E-C34190DD3F0D}" srcOrd="0" destOrd="0" presId="urn:microsoft.com/office/officeart/2005/8/layout/orgChart1"/>
    <dgm:cxn modelId="{2643D5E6-B08F-40E6-B029-2957A49C554C}" srcId="{5B3DB6B3-90E0-4C5B-9D2A-2057A0966D93}" destId="{AF7E434B-EB25-4CE3-92E1-CFEE08A151B8}" srcOrd="1" destOrd="0" parTransId="{F556510D-26F8-42D0-B096-23EB592EED26}" sibTransId="{29572A4B-2512-4A1D-AEFB-9E632518FA13}"/>
    <dgm:cxn modelId="{419E6FE8-4289-438D-941B-503D83160F81}" type="presOf" srcId="{9D9FEE6C-5A3F-493C-A8E6-B7C508572909}" destId="{55823E2F-4743-46ED-A291-5EF67D83B24B}" srcOrd="0" destOrd="0" presId="urn:microsoft.com/office/officeart/2005/8/layout/orgChart1"/>
    <dgm:cxn modelId="{DB652DEC-C521-4B35-A951-509392F4F803}" type="presOf" srcId="{F6495C94-DF70-473A-B833-4FA18CBE2D1C}" destId="{790DBF80-BC69-40FC-AC65-E2EF5D8AFCB7}" srcOrd="0" destOrd="0" presId="urn:microsoft.com/office/officeart/2005/8/layout/orgChart1"/>
    <dgm:cxn modelId="{9B5F98ED-A521-4D4C-BD7E-570EA12A967E}" type="presOf" srcId="{021C95B3-BEB5-4568-98A1-16C7A20526B1}" destId="{6E3A01B0-2E50-43C7-8A10-602987D09517}" srcOrd="0" destOrd="0" presId="urn:microsoft.com/office/officeart/2005/8/layout/orgChart1"/>
    <dgm:cxn modelId="{A53F27EF-A0E9-4837-9109-3482CD7C28AD}" type="presOf" srcId="{377189C3-123F-4B1F-984F-7C40F54D102B}" destId="{2FA56C9A-116A-47C4-99BE-759B4B62F846}" srcOrd="0" destOrd="0" presId="urn:microsoft.com/office/officeart/2005/8/layout/orgChart1"/>
    <dgm:cxn modelId="{E70D2BF1-8659-4624-B404-458C48829CD9}" type="presOf" srcId="{377189C3-123F-4B1F-984F-7C40F54D102B}" destId="{22023474-5084-45A7-B00D-D9660F115595}" srcOrd="1" destOrd="0" presId="urn:microsoft.com/office/officeart/2005/8/layout/orgChart1"/>
    <dgm:cxn modelId="{9526B8FB-ABF8-4724-860A-3FFF621BB4E9}" type="presOf" srcId="{C8BD26DA-4F47-4503-A63A-83018C208D1F}" destId="{3B03E97F-EE55-4244-BB38-B07246776C6E}" srcOrd="0" destOrd="0" presId="urn:microsoft.com/office/officeart/2005/8/layout/orgChart1"/>
    <dgm:cxn modelId="{025130FD-09EC-4702-8786-FDD45B1EC62B}" type="presOf" srcId="{7E99E568-773C-40D2-BD3E-4BDE161B822B}" destId="{6CC886E2-9E5E-4048-B35C-D7C582B04963}" srcOrd="0" destOrd="0" presId="urn:microsoft.com/office/officeart/2005/8/layout/orgChart1"/>
    <dgm:cxn modelId="{D41FD1ED-1A16-46D9-8A15-4AECD160E630}" type="presParOf" srcId="{8A30B473-3AC4-4ACC-B87F-B27BBA9841D7}" destId="{457D464D-D7A4-47DA-B4C3-C7EE611A3156}" srcOrd="0" destOrd="0" presId="urn:microsoft.com/office/officeart/2005/8/layout/orgChart1"/>
    <dgm:cxn modelId="{8F3C5BC7-0FF9-4E06-A58E-7C03208700B3}" type="presParOf" srcId="{457D464D-D7A4-47DA-B4C3-C7EE611A3156}" destId="{09B25273-6D19-439B-8C83-A8212F1D3E50}" srcOrd="0" destOrd="0" presId="urn:microsoft.com/office/officeart/2005/8/layout/orgChart1"/>
    <dgm:cxn modelId="{CD8DB265-E4BD-4F74-8353-D70E69796A41}" type="presParOf" srcId="{09B25273-6D19-439B-8C83-A8212F1D3E50}" destId="{436C470C-BE20-47CD-A217-865BA9F52E52}" srcOrd="0" destOrd="0" presId="urn:microsoft.com/office/officeart/2005/8/layout/orgChart1"/>
    <dgm:cxn modelId="{C564900F-1983-41C9-AD91-BBAC0FE88989}" type="presParOf" srcId="{09B25273-6D19-439B-8C83-A8212F1D3E50}" destId="{3EA1D14B-C16B-4A48-879B-DE766A711FF6}" srcOrd="1" destOrd="0" presId="urn:microsoft.com/office/officeart/2005/8/layout/orgChart1"/>
    <dgm:cxn modelId="{244B02B2-0DF7-4786-BEAD-8CA10038C1F7}" type="presParOf" srcId="{457D464D-D7A4-47DA-B4C3-C7EE611A3156}" destId="{37A317DB-184E-4792-A454-C63E9AFAE36B}" srcOrd="1" destOrd="0" presId="urn:microsoft.com/office/officeart/2005/8/layout/orgChart1"/>
    <dgm:cxn modelId="{81D29D76-FAF5-4CA8-BD1B-3EB941488AAC}" type="presParOf" srcId="{37A317DB-184E-4792-A454-C63E9AFAE36B}" destId="{2812B256-5981-45BB-8542-FAEC2FBF7A2F}" srcOrd="0" destOrd="0" presId="urn:microsoft.com/office/officeart/2005/8/layout/orgChart1"/>
    <dgm:cxn modelId="{EA6BD69D-544F-4401-A5CE-AD1BE77088AF}" type="presParOf" srcId="{37A317DB-184E-4792-A454-C63E9AFAE36B}" destId="{F46EE5C5-4A5E-42FB-8C3E-B4543FEB2BC4}" srcOrd="1" destOrd="0" presId="urn:microsoft.com/office/officeart/2005/8/layout/orgChart1"/>
    <dgm:cxn modelId="{1EB3997B-526D-4609-93FC-82378C47F2F2}" type="presParOf" srcId="{F46EE5C5-4A5E-42FB-8C3E-B4543FEB2BC4}" destId="{4D443F72-D1E0-4C0C-AF2F-77063B9DA57A}" srcOrd="0" destOrd="0" presId="urn:microsoft.com/office/officeart/2005/8/layout/orgChart1"/>
    <dgm:cxn modelId="{574918F4-FF77-4C31-B3FF-33E85161CFA4}" type="presParOf" srcId="{4D443F72-D1E0-4C0C-AF2F-77063B9DA57A}" destId="{E1069DB0-8BA6-4435-9BEA-611DDA78B685}" srcOrd="0" destOrd="0" presId="urn:microsoft.com/office/officeart/2005/8/layout/orgChart1"/>
    <dgm:cxn modelId="{A461A79F-8962-417B-816B-ACBDA6AB44BD}" type="presParOf" srcId="{4D443F72-D1E0-4C0C-AF2F-77063B9DA57A}" destId="{34EF37F6-CDEF-40D0-8C14-821E30F28349}" srcOrd="1" destOrd="0" presId="urn:microsoft.com/office/officeart/2005/8/layout/orgChart1"/>
    <dgm:cxn modelId="{F1692E8B-2E34-4768-960B-DA9ECF1EE765}" type="presParOf" srcId="{F46EE5C5-4A5E-42FB-8C3E-B4543FEB2BC4}" destId="{61640B83-549F-4DC0-A1AB-BD42AC9526F8}" srcOrd="1" destOrd="0" presId="urn:microsoft.com/office/officeart/2005/8/layout/orgChart1"/>
    <dgm:cxn modelId="{EB9F8F04-7586-4970-B34E-D936204DF34E}" type="presParOf" srcId="{61640B83-549F-4DC0-A1AB-BD42AC9526F8}" destId="{02DFDCC1-F159-4600-BEA9-283AED0FF777}" srcOrd="0" destOrd="0" presId="urn:microsoft.com/office/officeart/2005/8/layout/orgChart1"/>
    <dgm:cxn modelId="{A975BE66-3BFB-41AB-87DC-1BF44EBCA7CD}" type="presParOf" srcId="{61640B83-549F-4DC0-A1AB-BD42AC9526F8}" destId="{94401AAC-C4B6-4296-AE8D-2E898390D40D}" srcOrd="1" destOrd="0" presId="urn:microsoft.com/office/officeart/2005/8/layout/orgChart1"/>
    <dgm:cxn modelId="{6D759E70-6ACC-4908-A064-A3298D2285F6}" type="presParOf" srcId="{94401AAC-C4B6-4296-AE8D-2E898390D40D}" destId="{E79CC7F1-458F-448F-8CC2-68ABDD816754}" srcOrd="0" destOrd="0" presId="urn:microsoft.com/office/officeart/2005/8/layout/orgChart1"/>
    <dgm:cxn modelId="{1018CF82-C511-4DA9-8E41-56A3C1CC5543}" type="presParOf" srcId="{E79CC7F1-458F-448F-8CC2-68ABDD816754}" destId="{2FA56C9A-116A-47C4-99BE-759B4B62F846}" srcOrd="0" destOrd="0" presId="urn:microsoft.com/office/officeart/2005/8/layout/orgChart1"/>
    <dgm:cxn modelId="{12E41F4B-61A1-4FD4-8656-44BAB493C51C}" type="presParOf" srcId="{E79CC7F1-458F-448F-8CC2-68ABDD816754}" destId="{22023474-5084-45A7-B00D-D9660F115595}" srcOrd="1" destOrd="0" presId="urn:microsoft.com/office/officeart/2005/8/layout/orgChart1"/>
    <dgm:cxn modelId="{EF868203-0788-4B96-9725-594A8C5AE3EB}" type="presParOf" srcId="{94401AAC-C4B6-4296-AE8D-2E898390D40D}" destId="{794186B2-B91D-4CE9-9426-ACD9135E6B23}" srcOrd="1" destOrd="0" presId="urn:microsoft.com/office/officeart/2005/8/layout/orgChart1"/>
    <dgm:cxn modelId="{745DBF39-E81B-4D6A-BF02-6D55DED878B9}" type="presParOf" srcId="{794186B2-B91D-4CE9-9426-ACD9135E6B23}" destId="{2CFE9752-CF69-4819-B0EC-BDDF2EC95A62}" srcOrd="0" destOrd="0" presId="urn:microsoft.com/office/officeart/2005/8/layout/orgChart1"/>
    <dgm:cxn modelId="{B1090EC5-F35B-49DD-B2BA-457A37804432}" type="presParOf" srcId="{794186B2-B91D-4CE9-9426-ACD9135E6B23}" destId="{CD9A1623-015D-427B-B5E2-6FC14D9DE15A}" srcOrd="1" destOrd="0" presId="urn:microsoft.com/office/officeart/2005/8/layout/orgChart1"/>
    <dgm:cxn modelId="{B7DF7EAF-F867-48EE-831A-34E7F3174123}" type="presParOf" srcId="{CD9A1623-015D-427B-B5E2-6FC14D9DE15A}" destId="{FABD38D1-13FF-4621-85F3-2DD3589562C9}" srcOrd="0" destOrd="0" presId="urn:microsoft.com/office/officeart/2005/8/layout/orgChart1"/>
    <dgm:cxn modelId="{287CA0A0-030C-49BA-BAD8-B7A5E63A5162}" type="presParOf" srcId="{FABD38D1-13FF-4621-85F3-2DD3589562C9}" destId="{64AA1BBB-E6ED-4600-AD02-9DA408C311BA}" srcOrd="0" destOrd="0" presId="urn:microsoft.com/office/officeart/2005/8/layout/orgChart1"/>
    <dgm:cxn modelId="{877590F8-BBA2-4065-BB73-F2FA2E19CB54}" type="presParOf" srcId="{FABD38D1-13FF-4621-85F3-2DD3589562C9}" destId="{55CD9964-52EE-4427-B107-0E6CC9C2CB2F}" srcOrd="1" destOrd="0" presId="urn:microsoft.com/office/officeart/2005/8/layout/orgChart1"/>
    <dgm:cxn modelId="{A95E1045-7B15-467C-A665-C8340ED255A3}" type="presParOf" srcId="{CD9A1623-015D-427B-B5E2-6FC14D9DE15A}" destId="{8662C947-70E9-4EC0-A2EC-DBCEF3E4C365}" srcOrd="1" destOrd="0" presId="urn:microsoft.com/office/officeart/2005/8/layout/orgChart1"/>
    <dgm:cxn modelId="{439BD98B-7354-4309-B2D8-214491864592}" type="presParOf" srcId="{CD9A1623-015D-427B-B5E2-6FC14D9DE15A}" destId="{C93754D2-F15A-4BF0-BD87-A6B29FC69B59}" srcOrd="2" destOrd="0" presId="urn:microsoft.com/office/officeart/2005/8/layout/orgChart1"/>
    <dgm:cxn modelId="{02DA7839-98F2-475C-9267-5173AECB4D78}" type="presParOf" srcId="{94401AAC-C4B6-4296-AE8D-2E898390D40D}" destId="{CE5E0B1D-9AAA-444F-B892-CBD6238E0296}" srcOrd="2" destOrd="0" presId="urn:microsoft.com/office/officeart/2005/8/layout/orgChart1"/>
    <dgm:cxn modelId="{7D5B7ACC-BE11-4CE1-A03F-2609CE66BF6B}" type="presParOf" srcId="{F46EE5C5-4A5E-42FB-8C3E-B4543FEB2BC4}" destId="{EE57A9FD-C611-42B1-BD56-A5F478E58C6A}" srcOrd="2" destOrd="0" presId="urn:microsoft.com/office/officeart/2005/8/layout/orgChart1"/>
    <dgm:cxn modelId="{984A9F15-6DEF-49AE-ADF6-893DEF76C731}" type="presParOf" srcId="{37A317DB-184E-4792-A454-C63E9AFAE36B}" destId="{BF60AE44-3BA0-410C-917B-BC61A5E99FF2}" srcOrd="2" destOrd="0" presId="urn:microsoft.com/office/officeart/2005/8/layout/orgChart1"/>
    <dgm:cxn modelId="{8FF2FF1A-D5CA-41B4-A254-54AC28D0ADE7}" type="presParOf" srcId="{37A317DB-184E-4792-A454-C63E9AFAE36B}" destId="{95D6AD78-858D-4A9F-8948-B886615BFFAB}" srcOrd="3" destOrd="0" presId="urn:microsoft.com/office/officeart/2005/8/layout/orgChart1"/>
    <dgm:cxn modelId="{437ABE12-49A5-4167-8063-A04A0B937525}" type="presParOf" srcId="{95D6AD78-858D-4A9F-8948-B886615BFFAB}" destId="{98535D4E-E2D6-441C-A1C1-A0AA18352C77}" srcOrd="0" destOrd="0" presId="urn:microsoft.com/office/officeart/2005/8/layout/orgChart1"/>
    <dgm:cxn modelId="{30162A41-79DC-4338-B17F-2CACCDB87E02}" type="presParOf" srcId="{98535D4E-E2D6-441C-A1C1-A0AA18352C77}" destId="{98F66F5A-6B94-49BA-AD92-7E416774BDB5}" srcOrd="0" destOrd="0" presId="urn:microsoft.com/office/officeart/2005/8/layout/orgChart1"/>
    <dgm:cxn modelId="{315A8BE9-578E-4040-BC75-F77678724997}" type="presParOf" srcId="{98535D4E-E2D6-441C-A1C1-A0AA18352C77}" destId="{302F32E5-D161-42B5-B42F-6E1DD926CE35}" srcOrd="1" destOrd="0" presId="urn:microsoft.com/office/officeart/2005/8/layout/orgChart1"/>
    <dgm:cxn modelId="{6229382D-30D8-4E80-B84B-FD1D025F3B78}" type="presParOf" srcId="{95D6AD78-858D-4A9F-8948-B886615BFFAB}" destId="{EC614199-AF30-43A4-9D73-321A51B339D7}" srcOrd="1" destOrd="0" presId="urn:microsoft.com/office/officeart/2005/8/layout/orgChart1"/>
    <dgm:cxn modelId="{0E906B1C-FA57-4417-B260-3370B35542E4}" type="presParOf" srcId="{EC614199-AF30-43A4-9D73-321A51B339D7}" destId="{799FDF3C-18FF-46FE-B028-22301B597F3C}" srcOrd="0" destOrd="0" presId="urn:microsoft.com/office/officeart/2005/8/layout/orgChart1"/>
    <dgm:cxn modelId="{2F76884D-D967-4476-B835-5ADF52CC7DB4}" type="presParOf" srcId="{EC614199-AF30-43A4-9D73-321A51B339D7}" destId="{41B5332F-4B52-4F0E-ACED-D68847110617}" srcOrd="1" destOrd="0" presId="urn:microsoft.com/office/officeart/2005/8/layout/orgChart1"/>
    <dgm:cxn modelId="{960F7CF4-5975-4C93-BC27-94BE95D568A9}" type="presParOf" srcId="{41B5332F-4B52-4F0E-ACED-D68847110617}" destId="{F5CFE6E5-B754-4E70-8EC9-EED9FA080185}" srcOrd="0" destOrd="0" presId="urn:microsoft.com/office/officeart/2005/8/layout/orgChart1"/>
    <dgm:cxn modelId="{403274B5-1EC2-4F9F-8F0C-A3554FAB8DA1}" type="presParOf" srcId="{F5CFE6E5-B754-4E70-8EC9-EED9FA080185}" destId="{0E49065F-AA4A-414C-9625-7ADDAB881E40}" srcOrd="0" destOrd="0" presId="urn:microsoft.com/office/officeart/2005/8/layout/orgChart1"/>
    <dgm:cxn modelId="{8D4D6E7E-CA9B-4ADB-9BE5-E4CC730C51D1}" type="presParOf" srcId="{F5CFE6E5-B754-4E70-8EC9-EED9FA080185}" destId="{DCE24A7C-4FB8-4588-95D3-CBB90B2B707B}" srcOrd="1" destOrd="0" presId="urn:microsoft.com/office/officeart/2005/8/layout/orgChart1"/>
    <dgm:cxn modelId="{A7FF1FE8-0E2B-4180-ABE9-59F1CA680064}" type="presParOf" srcId="{41B5332F-4B52-4F0E-ACED-D68847110617}" destId="{678DDEE1-A6FA-4D96-82DE-EC0E55C5E424}" srcOrd="1" destOrd="0" presId="urn:microsoft.com/office/officeart/2005/8/layout/orgChart1"/>
    <dgm:cxn modelId="{D36C6AE8-7725-49C8-849B-D756C51BE384}" type="presParOf" srcId="{678DDEE1-A6FA-4D96-82DE-EC0E55C5E424}" destId="{84F64D16-FA72-48F4-BFCD-0E563F2A48E0}" srcOrd="0" destOrd="0" presId="urn:microsoft.com/office/officeart/2005/8/layout/orgChart1"/>
    <dgm:cxn modelId="{45EDDA7F-61F9-44BF-9A4B-DEFE689B8751}" type="presParOf" srcId="{678DDEE1-A6FA-4D96-82DE-EC0E55C5E424}" destId="{E7A1ECDE-710F-4745-9833-1FA4F8D9497D}" srcOrd="1" destOrd="0" presId="urn:microsoft.com/office/officeart/2005/8/layout/orgChart1"/>
    <dgm:cxn modelId="{2BEAB273-FABB-4FDF-8AD0-4DCA638A1346}" type="presParOf" srcId="{E7A1ECDE-710F-4745-9833-1FA4F8D9497D}" destId="{9532A335-9CAE-469A-8C25-688314410BB5}" srcOrd="0" destOrd="0" presId="urn:microsoft.com/office/officeart/2005/8/layout/orgChart1"/>
    <dgm:cxn modelId="{1DFA9122-A56D-4C0B-AC1A-8229C90AE6F1}" type="presParOf" srcId="{9532A335-9CAE-469A-8C25-688314410BB5}" destId="{B13A8E2F-2181-4149-8C03-0EB00E323591}" srcOrd="0" destOrd="0" presId="urn:microsoft.com/office/officeart/2005/8/layout/orgChart1"/>
    <dgm:cxn modelId="{20787F51-148F-408A-86F2-C853A52F6B81}" type="presParOf" srcId="{9532A335-9CAE-469A-8C25-688314410BB5}" destId="{63113C9B-4BF7-4694-A3A1-3ABB5A1865CE}" srcOrd="1" destOrd="0" presId="urn:microsoft.com/office/officeart/2005/8/layout/orgChart1"/>
    <dgm:cxn modelId="{BABD01DF-2C3D-4913-9CE8-6CBF4BEBF1FA}" type="presParOf" srcId="{E7A1ECDE-710F-4745-9833-1FA4F8D9497D}" destId="{57436FB2-166A-4B23-8745-E0D196805E6E}" srcOrd="1" destOrd="0" presId="urn:microsoft.com/office/officeart/2005/8/layout/orgChart1"/>
    <dgm:cxn modelId="{5C21384B-7E05-48AB-8D08-D745C0339CB9}" type="presParOf" srcId="{E7A1ECDE-710F-4745-9833-1FA4F8D9497D}" destId="{206BCDD5-FAF0-44C2-A254-2C8A6AAA4DBF}" srcOrd="2" destOrd="0" presId="urn:microsoft.com/office/officeart/2005/8/layout/orgChart1"/>
    <dgm:cxn modelId="{CDA1F23A-6A41-48B9-9332-DB198C56458E}" type="presParOf" srcId="{41B5332F-4B52-4F0E-ACED-D68847110617}" destId="{B9C04D69-15E9-44AE-BDBD-A39F7D3AD138}" srcOrd="2" destOrd="0" presId="urn:microsoft.com/office/officeart/2005/8/layout/orgChart1"/>
    <dgm:cxn modelId="{9CB89745-E38A-44AF-B93A-11D3CE9941B8}" type="presParOf" srcId="{95D6AD78-858D-4A9F-8948-B886615BFFAB}" destId="{463B2586-C3A5-4CD3-AD69-1887A32E307B}" srcOrd="2" destOrd="0" presId="urn:microsoft.com/office/officeart/2005/8/layout/orgChart1"/>
    <dgm:cxn modelId="{54855F20-11AF-4DBF-AEF4-DCD97107C41D}" type="presParOf" srcId="{37A317DB-184E-4792-A454-C63E9AFAE36B}" destId="{3B03E97F-EE55-4244-BB38-B07246776C6E}" srcOrd="4" destOrd="0" presId="urn:microsoft.com/office/officeart/2005/8/layout/orgChart1"/>
    <dgm:cxn modelId="{A85D323F-E348-4289-9AE7-19B2D7692B37}" type="presParOf" srcId="{37A317DB-184E-4792-A454-C63E9AFAE36B}" destId="{D04A4A9B-3E8C-4034-A959-C7964A817E5C}" srcOrd="5" destOrd="0" presId="urn:microsoft.com/office/officeart/2005/8/layout/orgChart1"/>
    <dgm:cxn modelId="{91307FA0-D5BE-4596-95DA-A3BECAA4FADD}" type="presParOf" srcId="{D04A4A9B-3E8C-4034-A959-C7964A817E5C}" destId="{DE74E52C-0E71-4BDE-A1C4-1C37706EBF14}" srcOrd="0" destOrd="0" presId="urn:microsoft.com/office/officeart/2005/8/layout/orgChart1"/>
    <dgm:cxn modelId="{390DD9F4-B0A2-4C70-9AFF-F977E5F528E3}" type="presParOf" srcId="{DE74E52C-0E71-4BDE-A1C4-1C37706EBF14}" destId="{68EFC751-6E2B-4725-BE69-693111E924C1}" srcOrd="0" destOrd="0" presId="urn:microsoft.com/office/officeart/2005/8/layout/orgChart1"/>
    <dgm:cxn modelId="{BB7A6384-4F45-40D5-8A69-4AF3203F856A}" type="presParOf" srcId="{DE74E52C-0E71-4BDE-A1C4-1C37706EBF14}" destId="{FFDD999D-2242-4AC5-B847-852EF5E32A72}" srcOrd="1" destOrd="0" presId="urn:microsoft.com/office/officeart/2005/8/layout/orgChart1"/>
    <dgm:cxn modelId="{449B7EBF-FA09-409D-AA8F-6CCBC1C4DEFA}" type="presParOf" srcId="{D04A4A9B-3E8C-4034-A959-C7964A817E5C}" destId="{9C075130-F53A-4756-837B-FED133534F62}" srcOrd="1" destOrd="0" presId="urn:microsoft.com/office/officeart/2005/8/layout/orgChart1"/>
    <dgm:cxn modelId="{CF6D74FC-C850-465C-9042-F46542D5A99D}" type="presParOf" srcId="{9C075130-F53A-4756-837B-FED133534F62}" destId="{790DBF80-BC69-40FC-AC65-E2EF5D8AFCB7}" srcOrd="0" destOrd="0" presId="urn:microsoft.com/office/officeart/2005/8/layout/orgChart1"/>
    <dgm:cxn modelId="{B41E7019-B5EC-41E5-8A75-40648E184391}" type="presParOf" srcId="{9C075130-F53A-4756-837B-FED133534F62}" destId="{1F43758C-7D2B-4FBF-AAD6-76E0019D2F00}" srcOrd="1" destOrd="0" presId="urn:microsoft.com/office/officeart/2005/8/layout/orgChart1"/>
    <dgm:cxn modelId="{632C7E52-188D-48B7-9AB7-B692087CD147}" type="presParOf" srcId="{1F43758C-7D2B-4FBF-AAD6-76E0019D2F00}" destId="{2E9AB696-2317-4441-8994-51665A400711}" srcOrd="0" destOrd="0" presId="urn:microsoft.com/office/officeart/2005/8/layout/orgChart1"/>
    <dgm:cxn modelId="{655AFE94-BD7A-42C4-B4AE-ACC234FE9B7F}" type="presParOf" srcId="{2E9AB696-2317-4441-8994-51665A400711}" destId="{DFC78035-95B7-4F2C-B551-1F169FC9D99D}" srcOrd="0" destOrd="0" presId="urn:microsoft.com/office/officeart/2005/8/layout/orgChart1"/>
    <dgm:cxn modelId="{1E60D2F5-4139-4D2D-A4C5-4342D433D2C6}" type="presParOf" srcId="{2E9AB696-2317-4441-8994-51665A400711}" destId="{AC34E9D4-8883-420E-9C28-8ACB3386CC75}" srcOrd="1" destOrd="0" presId="urn:microsoft.com/office/officeart/2005/8/layout/orgChart1"/>
    <dgm:cxn modelId="{DFF9A21B-7131-4582-82BA-96957593CB91}" type="presParOf" srcId="{1F43758C-7D2B-4FBF-AAD6-76E0019D2F00}" destId="{9BECAE30-56CE-40AC-B86D-DA97B2E4C5E8}" srcOrd="1" destOrd="0" presId="urn:microsoft.com/office/officeart/2005/8/layout/orgChart1"/>
    <dgm:cxn modelId="{CBF03A62-26AE-49D9-8C7C-DEF38DC9D0B0}" type="presParOf" srcId="{9BECAE30-56CE-40AC-B86D-DA97B2E4C5E8}" destId="{6E3A01B0-2E50-43C7-8A10-602987D09517}" srcOrd="0" destOrd="0" presId="urn:microsoft.com/office/officeart/2005/8/layout/orgChart1"/>
    <dgm:cxn modelId="{F5B8E33A-23BE-4C32-AE0F-21DC938A2405}" type="presParOf" srcId="{9BECAE30-56CE-40AC-B86D-DA97B2E4C5E8}" destId="{DAD98687-5DDA-4E5B-8223-364DD04A0FC9}" srcOrd="1" destOrd="0" presId="urn:microsoft.com/office/officeart/2005/8/layout/orgChart1"/>
    <dgm:cxn modelId="{286E1761-9C1D-48A8-8E6D-DF70BEC74672}" type="presParOf" srcId="{DAD98687-5DDA-4E5B-8223-364DD04A0FC9}" destId="{2392D56F-3025-472B-BDDF-6E791422BF12}" srcOrd="0" destOrd="0" presId="urn:microsoft.com/office/officeart/2005/8/layout/orgChart1"/>
    <dgm:cxn modelId="{C46CD3C0-1853-44C0-BDA6-88F72EACD23D}" type="presParOf" srcId="{2392D56F-3025-472B-BDDF-6E791422BF12}" destId="{425DED1E-0BFC-447F-8A1E-F799EC5A89AB}" srcOrd="0" destOrd="0" presId="urn:microsoft.com/office/officeart/2005/8/layout/orgChart1"/>
    <dgm:cxn modelId="{FDECC528-7405-4F68-9492-CD1A952F14CA}" type="presParOf" srcId="{2392D56F-3025-472B-BDDF-6E791422BF12}" destId="{E4869517-75CB-4EE6-8192-53578266F628}" srcOrd="1" destOrd="0" presId="urn:microsoft.com/office/officeart/2005/8/layout/orgChart1"/>
    <dgm:cxn modelId="{3DFB83DF-EE72-42E4-A8A7-400BABFF9A65}" type="presParOf" srcId="{DAD98687-5DDA-4E5B-8223-364DD04A0FC9}" destId="{9C85E34A-8F24-4F86-8CB2-D0F8924DDCE4}" srcOrd="1" destOrd="0" presId="urn:microsoft.com/office/officeart/2005/8/layout/orgChart1"/>
    <dgm:cxn modelId="{C4267CB0-72AA-4644-9F0F-A99862794B10}" type="presParOf" srcId="{DAD98687-5DDA-4E5B-8223-364DD04A0FC9}" destId="{D565C6C2-CD2D-41C0-A3F0-87399B65D07C}" srcOrd="2" destOrd="0" presId="urn:microsoft.com/office/officeart/2005/8/layout/orgChart1"/>
    <dgm:cxn modelId="{D324B7B9-812D-43E4-9C36-6BA9E2EDBF89}" type="presParOf" srcId="{1F43758C-7D2B-4FBF-AAD6-76E0019D2F00}" destId="{2A1A2A36-45CA-4AF7-8A62-D2CA2FCE7630}" srcOrd="2" destOrd="0" presId="urn:microsoft.com/office/officeart/2005/8/layout/orgChart1"/>
    <dgm:cxn modelId="{367C8585-27C7-4B6E-A45B-69224BE7E3E8}" type="presParOf" srcId="{D04A4A9B-3E8C-4034-A959-C7964A817E5C}" destId="{53807111-B68B-41D9-A8E3-B52BB847BA51}" srcOrd="2" destOrd="0" presId="urn:microsoft.com/office/officeart/2005/8/layout/orgChart1"/>
    <dgm:cxn modelId="{7F00CCB4-F2FC-4ED5-B5AA-AFA6D1EE05E8}" type="presParOf" srcId="{37A317DB-184E-4792-A454-C63E9AFAE36B}" destId="{8626C554-0335-48D4-823D-79C52310EDAE}" srcOrd="6" destOrd="0" presId="urn:microsoft.com/office/officeart/2005/8/layout/orgChart1"/>
    <dgm:cxn modelId="{4A13C290-5E5B-42B1-807D-DDF39F571FC5}" type="presParOf" srcId="{37A317DB-184E-4792-A454-C63E9AFAE36B}" destId="{435E4E75-3498-42E8-89E6-2EED54FFBADA}" srcOrd="7" destOrd="0" presId="urn:microsoft.com/office/officeart/2005/8/layout/orgChart1"/>
    <dgm:cxn modelId="{79436D5F-249F-495E-A6DA-EADED365A576}" type="presParOf" srcId="{435E4E75-3498-42E8-89E6-2EED54FFBADA}" destId="{E66E79F4-113D-40C1-9D8E-81F83CC445CA}" srcOrd="0" destOrd="0" presId="urn:microsoft.com/office/officeart/2005/8/layout/orgChart1"/>
    <dgm:cxn modelId="{159BA4BB-201E-4323-B396-EAD21E01DA87}" type="presParOf" srcId="{E66E79F4-113D-40C1-9D8E-81F83CC445CA}" destId="{6A590C33-1F68-41FF-A8AB-EC65AF4A7946}" srcOrd="0" destOrd="0" presId="urn:microsoft.com/office/officeart/2005/8/layout/orgChart1"/>
    <dgm:cxn modelId="{20C2ADE3-A896-4858-B2E4-2EA01E07CE47}" type="presParOf" srcId="{E66E79F4-113D-40C1-9D8E-81F83CC445CA}" destId="{18321846-4C81-4566-B416-350A42D6ADED}" srcOrd="1" destOrd="0" presId="urn:microsoft.com/office/officeart/2005/8/layout/orgChart1"/>
    <dgm:cxn modelId="{4A1D9187-A253-42EE-B352-D30506937418}" type="presParOf" srcId="{435E4E75-3498-42E8-89E6-2EED54FFBADA}" destId="{1EB9274E-7933-423C-B7C1-8C13BD4BF677}" srcOrd="1" destOrd="0" presId="urn:microsoft.com/office/officeart/2005/8/layout/orgChart1"/>
    <dgm:cxn modelId="{0770907E-4217-4579-89F0-1A73AE373607}" type="presParOf" srcId="{1EB9274E-7933-423C-B7C1-8C13BD4BF677}" destId="{A7D58CCF-EFBF-4A98-872D-AC752C4C653D}" srcOrd="0" destOrd="0" presId="urn:microsoft.com/office/officeart/2005/8/layout/orgChart1"/>
    <dgm:cxn modelId="{2874CD98-7A07-48AA-966C-9494EDD87541}" type="presParOf" srcId="{1EB9274E-7933-423C-B7C1-8C13BD4BF677}" destId="{BEB80AF7-A807-4881-871E-6834A9AB7462}" srcOrd="1" destOrd="0" presId="urn:microsoft.com/office/officeart/2005/8/layout/orgChart1"/>
    <dgm:cxn modelId="{D0F1EA84-D8B6-4AC2-B62A-98D64B47E143}" type="presParOf" srcId="{BEB80AF7-A807-4881-871E-6834A9AB7462}" destId="{221AFFEE-66E4-406A-9A67-8469B104A4F1}" srcOrd="0" destOrd="0" presId="urn:microsoft.com/office/officeart/2005/8/layout/orgChart1"/>
    <dgm:cxn modelId="{EB0CEAAC-984B-4BF9-9BFF-F3EC4A63B79A}" type="presParOf" srcId="{221AFFEE-66E4-406A-9A67-8469B104A4F1}" destId="{457BBA38-DC1D-4BCE-8118-3FE3492403DC}" srcOrd="0" destOrd="0" presId="urn:microsoft.com/office/officeart/2005/8/layout/orgChart1"/>
    <dgm:cxn modelId="{194F8367-DEBC-4E48-8A3B-041D22A5F615}" type="presParOf" srcId="{221AFFEE-66E4-406A-9A67-8469B104A4F1}" destId="{51764B12-2DEB-4FAC-A354-681D9B3D54C5}" srcOrd="1" destOrd="0" presId="urn:microsoft.com/office/officeart/2005/8/layout/orgChart1"/>
    <dgm:cxn modelId="{D0C8C058-DBD1-44E7-A06C-B8F99DE6F227}" type="presParOf" srcId="{BEB80AF7-A807-4881-871E-6834A9AB7462}" destId="{F31C6010-AA21-4E19-83EC-F0BF27049768}" srcOrd="1" destOrd="0" presId="urn:microsoft.com/office/officeart/2005/8/layout/orgChart1"/>
    <dgm:cxn modelId="{A99AF6C3-8E4A-401B-9CFC-8240A3C21918}" type="presParOf" srcId="{F31C6010-AA21-4E19-83EC-F0BF27049768}" destId="{D1052FA0-FD61-4685-A0B9-082A8CCE4A6B}" srcOrd="0" destOrd="0" presId="urn:microsoft.com/office/officeart/2005/8/layout/orgChart1"/>
    <dgm:cxn modelId="{0406D90B-F753-41D2-9CA9-8AAAE1653FAC}" type="presParOf" srcId="{F31C6010-AA21-4E19-83EC-F0BF27049768}" destId="{9D8FA071-2A21-4848-B8A5-F1C3A86BEA20}" srcOrd="1" destOrd="0" presId="urn:microsoft.com/office/officeart/2005/8/layout/orgChart1"/>
    <dgm:cxn modelId="{A0CE4B6A-F4BC-43B8-8941-E18E4A6A844E}" type="presParOf" srcId="{9D8FA071-2A21-4848-B8A5-F1C3A86BEA20}" destId="{DA9D91CD-D86D-4BB1-BF7B-2C30E460B098}" srcOrd="0" destOrd="0" presId="urn:microsoft.com/office/officeart/2005/8/layout/orgChart1"/>
    <dgm:cxn modelId="{7DE09544-81AA-45F0-8F6A-F65C2BA470F5}" type="presParOf" srcId="{DA9D91CD-D86D-4BB1-BF7B-2C30E460B098}" destId="{6C776AF1-6375-4682-A7B1-F463651E7BD8}" srcOrd="0" destOrd="0" presId="urn:microsoft.com/office/officeart/2005/8/layout/orgChart1"/>
    <dgm:cxn modelId="{52AF4C07-E4EE-4AAE-AD9B-9CB684E1B37B}" type="presParOf" srcId="{DA9D91CD-D86D-4BB1-BF7B-2C30E460B098}" destId="{096A0E79-A686-4F45-969D-C4D10EDACFAA}" srcOrd="1" destOrd="0" presId="urn:microsoft.com/office/officeart/2005/8/layout/orgChart1"/>
    <dgm:cxn modelId="{6B2E2685-7DBB-4C0B-9629-E33C09ED000E}" type="presParOf" srcId="{9D8FA071-2A21-4848-B8A5-F1C3A86BEA20}" destId="{C236B8D4-6B78-490C-856B-90CA3B712C23}" srcOrd="1" destOrd="0" presId="urn:microsoft.com/office/officeart/2005/8/layout/orgChart1"/>
    <dgm:cxn modelId="{E52B4446-E0C6-49F4-BDCB-C4437F7A6441}" type="presParOf" srcId="{9D8FA071-2A21-4848-B8A5-F1C3A86BEA20}" destId="{A91881C9-2515-46C9-A385-607878FC0016}" srcOrd="2" destOrd="0" presId="urn:microsoft.com/office/officeart/2005/8/layout/orgChart1"/>
    <dgm:cxn modelId="{DB09D798-14BC-4571-8AD1-ED4F75B23CE0}" type="presParOf" srcId="{BEB80AF7-A807-4881-871E-6834A9AB7462}" destId="{6504CD89-6EA6-4E97-9FB5-0F4EE659978C}" srcOrd="2" destOrd="0" presId="urn:microsoft.com/office/officeart/2005/8/layout/orgChart1"/>
    <dgm:cxn modelId="{B90583DA-A87D-4642-94E8-73239704790D}" type="presParOf" srcId="{435E4E75-3498-42E8-89E6-2EED54FFBADA}" destId="{A1F3C165-2B74-42DD-A82F-BC57C316987A}" srcOrd="2" destOrd="0" presId="urn:microsoft.com/office/officeart/2005/8/layout/orgChart1"/>
    <dgm:cxn modelId="{E49552AC-973B-4284-8934-172F361B7904}" type="presParOf" srcId="{37A317DB-184E-4792-A454-C63E9AFAE36B}" destId="{20CDB945-E30B-4AFD-9673-DDB0483AE827}" srcOrd="8" destOrd="0" presId="urn:microsoft.com/office/officeart/2005/8/layout/orgChart1"/>
    <dgm:cxn modelId="{AB5EFDF0-1546-4126-AC60-FBCCBCAEFA62}" type="presParOf" srcId="{37A317DB-184E-4792-A454-C63E9AFAE36B}" destId="{CB38E294-0C61-4EB9-A3CA-0436FCC0E346}" srcOrd="9" destOrd="0" presId="urn:microsoft.com/office/officeart/2005/8/layout/orgChart1"/>
    <dgm:cxn modelId="{9ABA51CD-8182-4547-A1B1-A8450C968A37}" type="presParOf" srcId="{CB38E294-0C61-4EB9-A3CA-0436FCC0E346}" destId="{6D36A22F-3818-446B-A38C-EA30FD103A42}" srcOrd="0" destOrd="0" presId="urn:microsoft.com/office/officeart/2005/8/layout/orgChart1"/>
    <dgm:cxn modelId="{FE4BD0A2-DF3E-4CA9-ACFA-0B020A4BBAEF}" type="presParOf" srcId="{6D36A22F-3818-446B-A38C-EA30FD103A42}" destId="{55823E2F-4743-46ED-A291-5EF67D83B24B}" srcOrd="0" destOrd="0" presId="urn:microsoft.com/office/officeart/2005/8/layout/orgChart1"/>
    <dgm:cxn modelId="{3EBBEB6D-4713-49D8-A91C-A67CCCE248E1}" type="presParOf" srcId="{6D36A22F-3818-446B-A38C-EA30FD103A42}" destId="{2089C058-A45D-496D-AF5A-549982F56376}" srcOrd="1" destOrd="0" presId="urn:microsoft.com/office/officeart/2005/8/layout/orgChart1"/>
    <dgm:cxn modelId="{B39207F5-E8AC-46B8-9105-BD90BF320364}" type="presParOf" srcId="{CB38E294-0C61-4EB9-A3CA-0436FCC0E346}" destId="{D0856256-990E-4AC4-9035-B156303EE08E}" srcOrd="1" destOrd="0" presId="urn:microsoft.com/office/officeart/2005/8/layout/orgChart1"/>
    <dgm:cxn modelId="{59A9687D-4867-4930-8AEE-770F7EC8575E}" type="presParOf" srcId="{D0856256-990E-4AC4-9035-B156303EE08E}" destId="{C2D530CF-93AE-4C44-96ED-AB9043C41BD9}" srcOrd="0" destOrd="0" presId="urn:microsoft.com/office/officeart/2005/8/layout/orgChart1"/>
    <dgm:cxn modelId="{84F23CCF-FE54-4310-B2D1-3E888E4FA42E}" type="presParOf" srcId="{D0856256-990E-4AC4-9035-B156303EE08E}" destId="{A7B0E8CB-9D8F-4B3D-BE27-30D2069D0D82}" srcOrd="1" destOrd="0" presId="urn:microsoft.com/office/officeart/2005/8/layout/orgChart1"/>
    <dgm:cxn modelId="{F5D1A99C-212E-4B1C-A056-C12AE1F2223F}" type="presParOf" srcId="{A7B0E8CB-9D8F-4B3D-BE27-30D2069D0D82}" destId="{977AE5F6-2135-4236-8C86-A0BEAEC6EEDF}" srcOrd="0" destOrd="0" presId="urn:microsoft.com/office/officeart/2005/8/layout/orgChart1"/>
    <dgm:cxn modelId="{70748496-339F-4766-9DCC-F1DD44C8697E}" type="presParOf" srcId="{977AE5F6-2135-4236-8C86-A0BEAEC6EEDF}" destId="{71D98A69-0D49-4C0E-BD9E-C34190DD3F0D}" srcOrd="0" destOrd="0" presId="urn:microsoft.com/office/officeart/2005/8/layout/orgChart1"/>
    <dgm:cxn modelId="{69203702-5D47-46F6-B580-91B7C3046C31}" type="presParOf" srcId="{977AE5F6-2135-4236-8C86-A0BEAEC6EEDF}" destId="{0FB263F1-A6A0-4219-82A8-E7B259E7CEB0}" srcOrd="1" destOrd="0" presId="urn:microsoft.com/office/officeart/2005/8/layout/orgChart1"/>
    <dgm:cxn modelId="{61582E6C-3DEA-433D-8CD2-34AA6177641A}" type="presParOf" srcId="{A7B0E8CB-9D8F-4B3D-BE27-30D2069D0D82}" destId="{D78B964F-F2C5-4BAE-AC8F-567AEBE81273}" srcOrd="1" destOrd="0" presId="urn:microsoft.com/office/officeart/2005/8/layout/orgChart1"/>
    <dgm:cxn modelId="{BC0BF5B0-C09F-4E40-AEFC-FF047EA621F8}" type="presParOf" srcId="{D78B964F-F2C5-4BAE-AC8F-567AEBE81273}" destId="{B4072E91-956E-4638-B285-C9CDAE5037E4}" srcOrd="0" destOrd="0" presId="urn:microsoft.com/office/officeart/2005/8/layout/orgChart1"/>
    <dgm:cxn modelId="{699DB8E4-C236-488A-A292-F635522C6D62}" type="presParOf" srcId="{D78B964F-F2C5-4BAE-AC8F-567AEBE81273}" destId="{C80969A2-43C9-4C2F-9C72-B15A8CBE88D1}" srcOrd="1" destOrd="0" presId="urn:microsoft.com/office/officeart/2005/8/layout/orgChart1"/>
    <dgm:cxn modelId="{2DCE6882-566F-4301-B29B-DC70795A4D29}" type="presParOf" srcId="{C80969A2-43C9-4C2F-9C72-B15A8CBE88D1}" destId="{B1801CAD-6819-4197-9DCA-76EAFBCC2AAC}" srcOrd="0" destOrd="0" presId="urn:microsoft.com/office/officeart/2005/8/layout/orgChart1"/>
    <dgm:cxn modelId="{3FBFF0FE-8D3F-4DE0-BD23-64A49D0B7EF6}" type="presParOf" srcId="{B1801CAD-6819-4197-9DCA-76EAFBCC2AAC}" destId="{D1C89BA1-00CB-458C-B71A-EA2B96F49117}" srcOrd="0" destOrd="0" presId="urn:microsoft.com/office/officeart/2005/8/layout/orgChart1"/>
    <dgm:cxn modelId="{341A7EBA-1301-4C38-B61B-240E0A5F9382}" type="presParOf" srcId="{B1801CAD-6819-4197-9DCA-76EAFBCC2AAC}" destId="{E479BA43-D746-4252-BC39-1391D0462FCB}" srcOrd="1" destOrd="0" presId="urn:microsoft.com/office/officeart/2005/8/layout/orgChart1"/>
    <dgm:cxn modelId="{55DC9924-2FCA-4611-AFCB-5DB84399AE8A}" type="presParOf" srcId="{C80969A2-43C9-4C2F-9C72-B15A8CBE88D1}" destId="{2DBA598F-BF15-481E-9FB2-CBED7F4BB7CC}" srcOrd="1" destOrd="0" presId="urn:microsoft.com/office/officeart/2005/8/layout/orgChart1"/>
    <dgm:cxn modelId="{12BAA6DB-C54C-488D-A715-4E538BB1F639}" type="presParOf" srcId="{2DBA598F-BF15-481E-9FB2-CBED7F4BB7CC}" destId="{6CC886E2-9E5E-4048-B35C-D7C582B04963}" srcOrd="0" destOrd="0" presId="urn:microsoft.com/office/officeart/2005/8/layout/orgChart1"/>
    <dgm:cxn modelId="{6D407CA7-BD20-4877-B55A-23F3170AEBC5}" type="presParOf" srcId="{2DBA598F-BF15-481E-9FB2-CBED7F4BB7CC}" destId="{A0246DD5-5F4E-4231-B29C-A2E6B17AFB69}" srcOrd="1" destOrd="0" presId="urn:microsoft.com/office/officeart/2005/8/layout/orgChart1"/>
    <dgm:cxn modelId="{953056C6-EC58-4018-9A05-DB11418AA495}" type="presParOf" srcId="{A0246DD5-5F4E-4231-B29C-A2E6B17AFB69}" destId="{59AAF4BD-8440-4E33-836B-5422A64CE7CD}" srcOrd="0" destOrd="0" presId="urn:microsoft.com/office/officeart/2005/8/layout/orgChart1"/>
    <dgm:cxn modelId="{16A85A12-D582-4BC9-9CB9-E69B5742C0B1}" type="presParOf" srcId="{59AAF4BD-8440-4E33-836B-5422A64CE7CD}" destId="{886C6CA7-623E-4C2F-85E4-213C34D0950C}" srcOrd="0" destOrd="0" presId="urn:microsoft.com/office/officeart/2005/8/layout/orgChart1"/>
    <dgm:cxn modelId="{E6A5C1C2-7242-4242-A1EB-C380480932D0}" type="presParOf" srcId="{59AAF4BD-8440-4E33-836B-5422A64CE7CD}" destId="{7858EE2E-67E3-4F8A-8A74-06DC50BC12A3}" srcOrd="1" destOrd="0" presId="urn:microsoft.com/office/officeart/2005/8/layout/orgChart1"/>
    <dgm:cxn modelId="{E3DE3F4A-C694-4C2E-A717-15EDB4903C61}" type="presParOf" srcId="{A0246DD5-5F4E-4231-B29C-A2E6B17AFB69}" destId="{106CD8E3-DE11-43A7-91BE-C4D7717920F2}" srcOrd="1" destOrd="0" presId="urn:microsoft.com/office/officeart/2005/8/layout/orgChart1"/>
    <dgm:cxn modelId="{84CDFDB6-14BC-49CE-9A01-EA587EEBD7CA}" type="presParOf" srcId="{A0246DD5-5F4E-4231-B29C-A2E6B17AFB69}" destId="{71AAB962-84BB-4B5F-AB9F-519FB9165EF4}" srcOrd="2" destOrd="0" presId="urn:microsoft.com/office/officeart/2005/8/layout/orgChart1"/>
    <dgm:cxn modelId="{DE53E21C-D7C2-45C0-8616-782ECDF789D7}" type="presParOf" srcId="{C80969A2-43C9-4C2F-9C72-B15A8CBE88D1}" destId="{8E7A4BFD-7AAD-4641-89D1-6D023A3227B8}" srcOrd="2" destOrd="0" presId="urn:microsoft.com/office/officeart/2005/8/layout/orgChart1"/>
    <dgm:cxn modelId="{F501656E-BD08-426F-AC8B-4E8608A691D6}" type="presParOf" srcId="{A7B0E8CB-9D8F-4B3D-BE27-30D2069D0D82}" destId="{E7141AFD-A86E-4BEC-ACB3-56DF1236F52A}" srcOrd="2" destOrd="0" presId="urn:microsoft.com/office/officeart/2005/8/layout/orgChart1"/>
    <dgm:cxn modelId="{9AFABED1-21C9-40CC-B444-6B20D61D4AB7}" type="presParOf" srcId="{CB38E294-0C61-4EB9-A3CA-0436FCC0E346}" destId="{94FA428D-6F3A-4454-90C1-C21C49B79297}" srcOrd="2" destOrd="0" presId="urn:microsoft.com/office/officeart/2005/8/layout/orgChart1"/>
    <dgm:cxn modelId="{295342FB-BB07-4AED-9070-037B36F85F99}" type="presParOf" srcId="{457D464D-D7A4-47DA-B4C3-C7EE611A3156}" destId="{CB23CDC5-7E0B-40E3-A6A2-B7E0238BE01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9F763-6CC2-446E-BAE9-5C3768C1D516}">
      <dsp:nvSpPr>
        <dsp:cNvPr id="0" name=""/>
        <dsp:cNvSpPr/>
      </dsp:nvSpPr>
      <dsp:spPr>
        <a:xfrm>
          <a:off x="4208" y="663054"/>
          <a:ext cx="973670" cy="10771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Configuration Accounts</a:t>
          </a:r>
        </a:p>
      </dsp:txBody>
      <dsp:txXfrm>
        <a:off x="32726" y="691572"/>
        <a:ext cx="916634" cy="1020087"/>
      </dsp:txXfrm>
    </dsp:sp>
    <dsp:sp modelId="{4572BFE9-FA74-407B-AB77-7136B20ADAAF}">
      <dsp:nvSpPr>
        <dsp:cNvPr id="0" name=""/>
        <dsp:cNvSpPr/>
      </dsp:nvSpPr>
      <dsp:spPr>
        <a:xfrm>
          <a:off x="1075245" y="1080880"/>
          <a:ext cx="206418" cy="2414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075245" y="1129174"/>
        <a:ext cx="144493" cy="144882"/>
      </dsp:txXfrm>
    </dsp:sp>
    <dsp:sp modelId="{7C002D02-D4BA-4825-9D7A-06DB99D6C8F1}">
      <dsp:nvSpPr>
        <dsp:cNvPr id="0" name=""/>
        <dsp:cNvSpPr/>
      </dsp:nvSpPr>
      <dsp:spPr>
        <a:xfrm>
          <a:off x="1367347" y="663054"/>
          <a:ext cx="973670" cy="10771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Transaction Input</a:t>
          </a:r>
        </a:p>
      </dsp:txBody>
      <dsp:txXfrm>
        <a:off x="1395865" y="691572"/>
        <a:ext cx="916634" cy="1020087"/>
      </dsp:txXfrm>
    </dsp:sp>
    <dsp:sp modelId="{FAEE792D-CAC0-4364-963F-4E213458382E}">
      <dsp:nvSpPr>
        <dsp:cNvPr id="0" name=""/>
        <dsp:cNvSpPr/>
      </dsp:nvSpPr>
      <dsp:spPr>
        <a:xfrm>
          <a:off x="2438385" y="1080880"/>
          <a:ext cx="206418" cy="2414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438385" y="1129174"/>
        <a:ext cx="144493" cy="144882"/>
      </dsp:txXfrm>
    </dsp:sp>
    <dsp:sp modelId="{FD0AA81D-9DE9-41A7-9F99-7070877FE08E}">
      <dsp:nvSpPr>
        <dsp:cNvPr id="0" name=""/>
        <dsp:cNvSpPr/>
      </dsp:nvSpPr>
      <dsp:spPr>
        <a:xfrm>
          <a:off x="2730486" y="663054"/>
          <a:ext cx="973670" cy="10771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Process Transaction</a:t>
          </a:r>
        </a:p>
      </dsp:txBody>
      <dsp:txXfrm>
        <a:off x="2759004" y="691572"/>
        <a:ext cx="916634" cy="1020087"/>
      </dsp:txXfrm>
    </dsp:sp>
    <dsp:sp modelId="{39C02A50-0683-4F55-9122-0D7886CA4DFB}">
      <dsp:nvSpPr>
        <dsp:cNvPr id="0" name=""/>
        <dsp:cNvSpPr/>
      </dsp:nvSpPr>
      <dsp:spPr>
        <a:xfrm>
          <a:off x="3801524" y="1080880"/>
          <a:ext cx="206418" cy="2414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801524" y="1129174"/>
        <a:ext cx="144493" cy="144882"/>
      </dsp:txXfrm>
    </dsp:sp>
    <dsp:sp modelId="{A40C2FFC-8350-40AD-87C5-C9D96154C8BD}">
      <dsp:nvSpPr>
        <dsp:cNvPr id="0" name=""/>
        <dsp:cNvSpPr/>
      </dsp:nvSpPr>
      <dsp:spPr>
        <a:xfrm>
          <a:off x="4093625" y="663054"/>
          <a:ext cx="973670" cy="10771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Add transaction to account’s list</a:t>
          </a:r>
        </a:p>
      </dsp:txBody>
      <dsp:txXfrm>
        <a:off x="4122143" y="691572"/>
        <a:ext cx="916634" cy="1020087"/>
      </dsp:txXfrm>
    </dsp:sp>
    <dsp:sp modelId="{4989EBDB-40C7-43DD-A090-9F2A92CE9FB1}">
      <dsp:nvSpPr>
        <dsp:cNvPr id="0" name=""/>
        <dsp:cNvSpPr/>
      </dsp:nvSpPr>
      <dsp:spPr>
        <a:xfrm>
          <a:off x="5164663" y="1080880"/>
          <a:ext cx="206418" cy="2414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164663" y="1129174"/>
        <a:ext cx="144493" cy="144882"/>
      </dsp:txXfrm>
    </dsp:sp>
    <dsp:sp modelId="{DFAFEB78-3441-4B27-9A70-10E151BC6944}">
      <dsp:nvSpPr>
        <dsp:cNvPr id="0" name=""/>
        <dsp:cNvSpPr/>
      </dsp:nvSpPr>
      <dsp:spPr>
        <a:xfrm>
          <a:off x="5456764" y="663054"/>
          <a:ext cx="973670" cy="10771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Check account dependencies</a:t>
          </a:r>
        </a:p>
      </dsp:txBody>
      <dsp:txXfrm>
        <a:off x="5485282" y="691572"/>
        <a:ext cx="916634" cy="1020087"/>
      </dsp:txXfrm>
    </dsp:sp>
    <dsp:sp modelId="{71C1E2CD-269D-4B59-B8BB-9A7FC3E70936}">
      <dsp:nvSpPr>
        <dsp:cNvPr id="0" name=""/>
        <dsp:cNvSpPr/>
      </dsp:nvSpPr>
      <dsp:spPr>
        <a:xfrm>
          <a:off x="6527802" y="1080880"/>
          <a:ext cx="206418" cy="2414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527802" y="1129174"/>
        <a:ext cx="144493" cy="144882"/>
      </dsp:txXfrm>
    </dsp:sp>
    <dsp:sp modelId="{1CE0D839-653E-40C1-A2E7-4F82F300F161}">
      <dsp:nvSpPr>
        <dsp:cNvPr id="0" name=""/>
        <dsp:cNvSpPr/>
      </dsp:nvSpPr>
      <dsp:spPr>
        <a:xfrm>
          <a:off x="6819903" y="663054"/>
          <a:ext cx="973670" cy="10771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Move if applicable</a:t>
          </a:r>
        </a:p>
      </dsp:txBody>
      <dsp:txXfrm>
        <a:off x="6848421" y="691572"/>
        <a:ext cx="916634" cy="1020087"/>
      </dsp:txXfrm>
    </dsp:sp>
    <dsp:sp modelId="{FC4AF812-48A2-4602-B608-3999427DCEE6}">
      <dsp:nvSpPr>
        <dsp:cNvPr id="0" name=""/>
        <dsp:cNvSpPr/>
      </dsp:nvSpPr>
      <dsp:spPr>
        <a:xfrm>
          <a:off x="7890941" y="1080880"/>
          <a:ext cx="206418" cy="2414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7890941" y="1129174"/>
        <a:ext cx="144493" cy="144882"/>
      </dsp:txXfrm>
    </dsp:sp>
    <dsp:sp modelId="{26EA1D51-B965-4FB0-965A-D914AB346408}">
      <dsp:nvSpPr>
        <dsp:cNvPr id="0" name=""/>
        <dsp:cNvSpPr/>
      </dsp:nvSpPr>
      <dsp:spPr>
        <a:xfrm>
          <a:off x="8183042" y="663054"/>
          <a:ext cx="973670" cy="10771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Add to applicable category, statement period, budget period</a:t>
          </a:r>
        </a:p>
      </dsp:txBody>
      <dsp:txXfrm>
        <a:off x="8211560" y="691572"/>
        <a:ext cx="916634" cy="1020087"/>
      </dsp:txXfrm>
    </dsp:sp>
    <dsp:sp modelId="{DA9432B1-169A-410A-835B-B4493F2F7833}">
      <dsp:nvSpPr>
        <dsp:cNvPr id="0" name=""/>
        <dsp:cNvSpPr/>
      </dsp:nvSpPr>
      <dsp:spPr>
        <a:xfrm>
          <a:off x="9254080" y="1080880"/>
          <a:ext cx="206418" cy="2414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9254080" y="1129174"/>
        <a:ext cx="144493" cy="144882"/>
      </dsp:txXfrm>
    </dsp:sp>
    <dsp:sp modelId="{7CB9F455-FF13-4224-958B-C3ED21553A4A}">
      <dsp:nvSpPr>
        <dsp:cNvPr id="0" name=""/>
        <dsp:cNvSpPr/>
      </dsp:nvSpPr>
      <dsp:spPr>
        <a:xfrm>
          <a:off x="9546181" y="663054"/>
          <a:ext cx="973670" cy="10771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Subtract from budget</a:t>
          </a:r>
        </a:p>
      </dsp:txBody>
      <dsp:txXfrm>
        <a:off x="9574699" y="691572"/>
        <a:ext cx="916634" cy="1020087"/>
      </dsp:txXfrm>
    </dsp:sp>
    <dsp:sp modelId="{1556DD09-9405-4EDF-9578-5F3D18AD8851}">
      <dsp:nvSpPr>
        <dsp:cNvPr id="0" name=""/>
        <dsp:cNvSpPr/>
      </dsp:nvSpPr>
      <dsp:spPr>
        <a:xfrm>
          <a:off x="10617219" y="1080880"/>
          <a:ext cx="206418" cy="2414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0617219" y="1129174"/>
        <a:ext cx="144493" cy="144882"/>
      </dsp:txXfrm>
    </dsp:sp>
    <dsp:sp modelId="{2ADA4C06-57D1-4726-A7CD-FD62EAD8A8F9}">
      <dsp:nvSpPr>
        <dsp:cNvPr id="0" name=""/>
        <dsp:cNvSpPr/>
      </dsp:nvSpPr>
      <dsp:spPr>
        <a:xfrm>
          <a:off x="10909321" y="663054"/>
          <a:ext cx="973670" cy="10771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Manage tracking flags</a:t>
          </a:r>
          <a:br>
            <a:rPr lang="en-US" sz="1100" kern="1200" dirty="0"/>
          </a:br>
          <a:r>
            <a:rPr lang="en-US" sz="1100" kern="1200" dirty="0"/>
            <a:t>paid, cleared, reconciles, etc.</a:t>
          </a:r>
        </a:p>
      </dsp:txBody>
      <dsp:txXfrm>
        <a:off x="10937839" y="691572"/>
        <a:ext cx="916634" cy="10200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95EEBA-4BF7-4520-83FE-A489863ECD55}">
      <dsp:nvSpPr>
        <dsp:cNvPr id="0" name=""/>
        <dsp:cNvSpPr/>
      </dsp:nvSpPr>
      <dsp:spPr>
        <a:xfrm>
          <a:off x="7825831" y="963208"/>
          <a:ext cx="119258" cy="930215"/>
        </a:xfrm>
        <a:custGeom>
          <a:avLst/>
          <a:gdLst/>
          <a:ahLst/>
          <a:cxnLst/>
          <a:rect l="0" t="0" r="0" b="0"/>
          <a:pathLst>
            <a:path>
              <a:moveTo>
                <a:pt x="0" y="0"/>
              </a:moveTo>
              <a:lnTo>
                <a:pt x="0" y="930215"/>
              </a:lnTo>
              <a:lnTo>
                <a:pt x="119258" y="9302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E9CE1B-FBDF-488C-BBBF-C903A1712429}">
      <dsp:nvSpPr>
        <dsp:cNvPr id="0" name=""/>
        <dsp:cNvSpPr/>
      </dsp:nvSpPr>
      <dsp:spPr>
        <a:xfrm>
          <a:off x="7825831" y="963208"/>
          <a:ext cx="119258" cy="365725"/>
        </a:xfrm>
        <a:custGeom>
          <a:avLst/>
          <a:gdLst/>
          <a:ahLst/>
          <a:cxnLst/>
          <a:rect l="0" t="0" r="0" b="0"/>
          <a:pathLst>
            <a:path>
              <a:moveTo>
                <a:pt x="0" y="0"/>
              </a:moveTo>
              <a:lnTo>
                <a:pt x="0" y="365725"/>
              </a:lnTo>
              <a:lnTo>
                <a:pt x="119258" y="36572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5B7CD9-4F8A-47D8-B26F-C286694865E9}">
      <dsp:nvSpPr>
        <dsp:cNvPr id="0" name=""/>
        <dsp:cNvSpPr/>
      </dsp:nvSpPr>
      <dsp:spPr>
        <a:xfrm>
          <a:off x="5158417" y="398718"/>
          <a:ext cx="2985435" cy="166961"/>
        </a:xfrm>
        <a:custGeom>
          <a:avLst/>
          <a:gdLst/>
          <a:ahLst/>
          <a:cxnLst/>
          <a:rect l="0" t="0" r="0" b="0"/>
          <a:pathLst>
            <a:path>
              <a:moveTo>
                <a:pt x="0" y="0"/>
              </a:moveTo>
              <a:lnTo>
                <a:pt x="0" y="83480"/>
              </a:lnTo>
              <a:lnTo>
                <a:pt x="2985435" y="83480"/>
              </a:lnTo>
              <a:lnTo>
                <a:pt x="2985435" y="1669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258756-0118-465F-B56D-288D8C1675C4}">
      <dsp:nvSpPr>
        <dsp:cNvPr id="0" name=""/>
        <dsp:cNvSpPr/>
      </dsp:nvSpPr>
      <dsp:spPr>
        <a:xfrm>
          <a:off x="6863813" y="1527698"/>
          <a:ext cx="119258" cy="2623685"/>
        </a:xfrm>
        <a:custGeom>
          <a:avLst/>
          <a:gdLst/>
          <a:ahLst/>
          <a:cxnLst/>
          <a:rect l="0" t="0" r="0" b="0"/>
          <a:pathLst>
            <a:path>
              <a:moveTo>
                <a:pt x="0" y="0"/>
              </a:moveTo>
              <a:lnTo>
                <a:pt x="0" y="2623685"/>
              </a:lnTo>
              <a:lnTo>
                <a:pt x="119258" y="26236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B60E0C-13A2-468F-9FFA-6C63AB0AEAAD}">
      <dsp:nvSpPr>
        <dsp:cNvPr id="0" name=""/>
        <dsp:cNvSpPr/>
      </dsp:nvSpPr>
      <dsp:spPr>
        <a:xfrm>
          <a:off x="6863813" y="1527698"/>
          <a:ext cx="119258" cy="2059195"/>
        </a:xfrm>
        <a:custGeom>
          <a:avLst/>
          <a:gdLst/>
          <a:ahLst/>
          <a:cxnLst/>
          <a:rect l="0" t="0" r="0" b="0"/>
          <a:pathLst>
            <a:path>
              <a:moveTo>
                <a:pt x="0" y="0"/>
              </a:moveTo>
              <a:lnTo>
                <a:pt x="0" y="2059195"/>
              </a:lnTo>
              <a:lnTo>
                <a:pt x="119258" y="20591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BD41A2-9C97-490B-8841-BB327A867998}">
      <dsp:nvSpPr>
        <dsp:cNvPr id="0" name=""/>
        <dsp:cNvSpPr/>
      </dsp:nvSpPr>
      <dsp:spPr>
        <a:xfrm>
          <a:off x="6863813" y="1527698"/>
          <a:ext cx="119258" cy="1494705"/>
        </a:xfrm>
        <a:custGeom>
          <a:avLst/>
          <a:gdLst/>
          <a:ahLst/>
          <a:cxnLst/>
          <a:rect l="0" t="0" r="0" b="0"/>
          <a:pathLst>
            <a:path>
              <a:moveTo>
                <a:pt x="0" y="0"/>
              </a:moveTo>
              <a:lnTo>
                <a:pt x="0" y="1494705"/>
              </a:lnTo>
              <a:lnTo>
                <a:pt x="119258" y="14947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3FE9B-9636-47DD-BB94-3B35C434F7DA}">
      <dsp:nvSpPr>
        <dsp:cNvPr id="0" name=""/>
        <dsp:cNvSpPr/>
      </dsp:nvSpPr>
      <dsp:spPr>
        <a:xfrm>
          <a:off x="6863813" y="1527698"/>
          <a:ext cx="119258" cy="930215"/>
        </a:xfrm>
        <a:custGeom>
          <a:avLst/>
          <a:gdLst/>
          <a:ahLst/>
          <a:cxnLst/>
          <a:rect l="0" t="0" r="0" b="0"/>
          <a:pathLst>
            <a:path>
              <a:moveTo>
                <a:pt x="0" y="0"/>
              </a:moveTo>
              <a:lnTo>
                <a:pt x="0" y="930215"/>
              </a:lnTo>
              <a:lnTo>
                <a:pt x="119258" y="9302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123890-7A41-4C31-B76E-2B6E771068E8}">
      <dsp:nvSpPr>
        <dsp:cNvPr id="0" name=""/>
        <dsp:cNvSpPr/>
      </dsp:nvSpPr>
      <dsp:spPr>
        <a:xfrm>
          <a:off x="6863813" y="1527698"/>
          <a:ext cx="119258" cy="365725"/>
        </a:xfrm>
        <a:custGeom>
          <a:avLst/>
          <a:gdLst/>
          <a:ahLst/>
          <a:cxnLst/>
          <a:rect l="0" t="0" r="0" b="0"/>
          <a:pathLst>
            <a:path>
              <a:moveTo>
                <a:pt x="0" y="0"/>
              </a:moveTo>
              <a:lnTo>
                <a:pt x="0" y="365725"/>
              </a:lnTo>
              <a:lnTo>
                <a:pt x="119258" y="36572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E82086-7668-4EB1-8E59-F0E49CD0B876}">
      <dsp:nvSpPr>
        <dsp:cNvPr id="0" name=""/>
        <dsp:cNvSpPr/>
      </dsp:nvSpPr>
      <dsp:spPr>
        <a:xfrm>
          <a:off x="5738808" y="963208"/>
          <a:ext cx="1443026" cy="166961"/>
        </a:xfrm>
        <a:custGeom>
          <a:avLst/>
          <a:gdLst/>
          <a:ahLst/>
          <a:cxnLst/>
          <a:rect l="0" t="0" r="0" b="0"/>
          <a:pathLst>
            <a:path>
              <a:moveTo>
                <a:pt x="0" y="0"/>
              </a:moveTo>
              <a:lnTo>
                <a:pt x="0" y="83480"/>
              </a:lnTo>
              <a:lnTo>
                <a:pt x="1443026" y="83480"/>
              </a:lnTo>
              <a:lnTo>
                <a:pt x="1443026" y="1669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3FBBEE-C3B6-4738-AC4F-D9F275DDC77D}">
      <dsp:nvSpPr>
        <dsp:cNvPr id="0" name=""/>
        <dsp:cNvSpPr/>
      </dsp:nvSpPr>
      <dsp:spPr>
        <a:xfrm>
          <a:off x="5901795" y="1527698"/>
          <a:ext cx="119258" cy="2059195"/>
        </a:xfrm>
        <a:custGeom>
          <a:avLst/>
          <a:gdLst/>
          <a:ahLst/>
          <a:cxnLst/>
          <a:rect l="0" t="0" r="0" b="0"/>
          <a:pathLst>
            <a:path>
              <a:moveTo>
                <a:pt x="0" y="0"/>
              </a:moveTo>
              <a:lnTo>
                <a:pt x="0" y="2059195"/>
              </a:lnTo>
              <a:lnTo>
                <a:pt x="119258" y="20591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9103C6-A14E-4DDE-AE31-FAE74CDE13EB}">
      <dsp:nvSpPr>
        <dsp:cNvPr id="0" name=""/>
        <dsp:cNvSpPr/>
      </dsp:nvSpPr>
      <dsp:spPr>
        <a:xfrm>
          <a:off x="5901795" y="1527698"/>
          <a:ext cx="119258" cy="1494705"/>
        </a:xfrm>
        <a:custGeom>
          <a:avLst/>
          <a:gdLst/>
          <a:ahLst/>
          <a:cxnLst/>
          <a:rect l="0" t="0" r="0" b="0"/>
          <a:pathLst>
            <a:path>
              <a:moveTo>
                <a:pt x="0" y="0"/>
              </a:moveTo>
              <a:lnTo>
                <a:pt x="0" y="1494705"/>
              </a:lnTo>
              <a:lnTo>
                <a:pt x="119258" y="14947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6184F0-BE9E-45AF-B522-A9828A35917A}">
      <dsp:nvSpPr>
        <dsp:cNvPr id="0" name=""/>
        <dsp:cNvSpPr/>
      </dsp:nvSpPr>
      <dsp:spPr>
        <a:xfrm>
          <a:off x="5901795" y="1527698"/>
          <a:ext cx="119258" cy="930215"/>
        </a:xfrm>
        <a:custGeom>
          <a:avLst/>
          <a:gdLst/>
          <a:ahLst/>
          <a:cxnLst/>
          <a:rect l="0" t="0" r="0" b="0"/>
          <a:pathLst>
            <a:path>
              <a:moveTo>
                <a:pt x="0" y="0"/>
              </a:moveTo>
              <a:lnTo>
                <a:pt x="0" y="930215"/>
              </a:lnTo>
              <a:lnTo>
                <a:pt x="119258" y="9302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579D20-D605-43D4-A3D2-0A58F102E2A3}">
      <dsp:nvSpPr>
        <dsp:cNvPr id="0" name=""/>
        <dsp:cNvSpPr/>
      </dsp:nvSpPr>
      <dsp:spPr>
        <a:xfrm>
          <a:off x="5901795" y="1527698"/>
          <a:ext cx="119258" cy="365725"/>
        </a:xfrm>
        <a:custGeom>
          <a:avLst/>
          <a:gdLst/>
          <a:ahLst/>
          <a:cxnLst/>
          <a:rect l="0" t="0" r="0" b="0"/>
          <a:pathLst>
            <a:path>
              <a:moveTo>
                <a:pt x="0" y="0"/>
              </a:moveTo>
              <a:lnTo>
                <a:pt x="0" y="365725"/>
              </a:lnTo>
              <a:lnTo>
                <a:pt x="119258" y="36572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AC17CC-878C-4EC3-961A-E4C55EB0DB9B}">
      <dsp:nvSpPr>
        <dsp:cNvPr id="0" name=""/>
        <dsp:cNvSpPr/>
      </dsp:nvSpPr>
      <dsp:spPr>
        <a:xfrm>
          <a:off x="5738808" y="963208"/>
          <a:ext cx="481008" cy="166961"/>
        </a:xfrm>
        <a:custGeom>
          <a:avLst/>
          <a:gdLst/>
          <a:ahLst/>
          <a:cxnLst/>
          <a:rect l="0" t="0" r="0" b="0"/>
          <a:pathLst>
            <a:path>
              <a:moveTo>
                <a:pt x="0" y="0"/>
              </a:moveTo>
              <a:lnTo>
                <a:pt x="0" y="83480"/>
              </a:lnTo>
              <a:lnTo>
                <a:pt x="481008" y="83480"/>
              </a:lnTo>
              <a:lnTo>
                <a:pt x="481008" y="1669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2314F3-F89B-4996-B40A-A179C342FD8E}">
      <dsp:nvSpPr>
        <dsp:cNvPr id="0" name=""/>
        <dsp:cNvSpPr/>
      </dsp:nvSpPr>
      <dsp:spPr>
        <a:xfrm>
          <a:off x="4939777" y="1527698"/>
          <a:ext cx="119258" cy="2059195"/>
        </a:xfrm>
        <a:custGeom>
          <a:avLst/>
          <a:gdLst/>
          <a:ahLst/>
          <a:cxnLst/>
          <a:rect l="0" t="0" r="0" b="0"/>
          <a:pathLst>
            <a:path>
              <a:moveTo>
                <a:pt x="0" y="0"/>
              </a:moveTo>
              <a:lnTo>
                <a:pt x="0" y="2059195"/>
              </a:lnTo>
              <a:lnTo>
                <a:pt x="119258" y="20591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376F43-C42B-4A75-9888-E21D975B95D9}">
      <dsp:nvSpPr>
        <dsp:cNvPr id="0" name=""/>
        <dsp:cNvSpPr/>
      </dsp:nvSpPr>
      <dsp:spPr>
        <a:xfrm>
          <a:off x="4939777" y="1527698"/>
          <a:ext cx="119258" cy="1494705"/>
        </a:xfrm>
        <a:custGeom>
          <a:avLst/>
          <a:gdLst/>
          <a:ahLst/>
          <a:cxnLst/>
          <a:rect l="0" t="0" r="0" b="0"/>
          <a:pathLst>
            <a:path>
              <a:moveTo>
                <a:pt x="0" y="0"/>
              </a:moveTo>
              <a:lnTo>
                <a:pt x="0" y="1494705"/>
              </a:lnTo>
              <a:lnTo>
                <a:pt x="119258" y="14947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92CB18-2749-45D5-9BCC-73304D10625D}">
      <dsp:nvSpPr>
        <dsp:cNvPr id="0" name=""/>
        <dsp:cNvSpPr/>
      </dsp:nvSpPr>
      <dsp:spPr>
        <a:xfrm>
          <a:off x="4939777" y="1527698"/>
          <a:ext cx="119258" cy="930215"/>
        </a:xfrm>
        <a:custGeom>
          <a:avLst/>
          <a:gdLst/>
          <a:ahLst/>
          <a:cxnLst/>
          <a:rect l="0" t="0" r="0" b="0"/>
          <a:pathLst>
            <a:path>
              <a:moveTo>
                <a:pt x="0" y="0"/>
              </a:moveTo>
              <a:lnTo>
                <a:pt x="0" y="930215"/>
              </a:lnTo>
              <a:lnTo>
                <a:pt x="119258" y="9302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F9FB31-7C42-478B-BF4C-1C40475504DA}">
      <dsp:nvSpPr>
        <dsp:cNvPr id="0" name=""/>
        <dsp:cNvSpPr/>
      </dsp:nvSpPr>
      <dsp:spPr>
        <a:xfrm>
          <a:off x="4939777" y="1527698"/>
          <a:ext cx="119258" cy="365725"/>
        </a:xfrm>
        <a:custGeom>
          <a:avLst/>
          <a:gdLst/>
          <a:ahLst/>
          <a:cxnLst/>
          <a:rect l="0" t="0" r="0" b="0"/>
          <a:pathLst>
            <a:path>
              <a:moveTo>
                <a:pt x="0" y="0"/>
              </a:moveTo>
              <a:lnTo>
                <a:pt x="0" y="365725"/>
              </a:lnTo>
              <a:lnTo>
                <a:pt x="119258" y="36572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CA85B5-7C62-4545-93F0-CA6E8B754CE3}">
      <dsp:nvSpPr>
        <dsp:cNvPr id="0" name=""/>
        <dsp:cNvSpPr/>
      </dsp:nvSpPr>
      <dsp:spPr>
        <a:xfrm>
          <a:off x="5257800" y="963208"/>
          <a:ext cx="481008" cy="166961"/>
        </a:xfrm>
        <a:custGeom>
          <a:avLst/>
          <a:gdLst/>
          <a:ahLst/>
          <a:cxnLst/>
          <a:rect l="0" t="0" r="0" b="0"/>
          <a:pathLst>
            <a:path>
              <a:moveTo>
                <a:pt x="481008" y="0"/>
              </a:moveTo>
              <a:lnTo>
                <a:pt x="481008" y="83480"/>
              </a:lnTo>
              <a:lnTo>
                <a:pt x="0" y="83480"/>
              </a:lnTo>
              <a:lnTo>
                <a:pt x="0" y="1669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6A6C8E-F8FE-42DC-B59A-A64755F97E3D}">
      <dsp:nvSpPr>
        <dsp:cNvPr id="0" name=""/>
        <dsp:cNvSpPr/>
      </dsp:nvSpPr>
      <dsp:spPr>
        <a:xfrm>
          <a:off x="3977759" y="1527698"/>
          <a:ext cx="119258" cy="1494705"/>
        </a:xfrm>
        <a:custGeom>
          <a:avLst/>
          <a:gdLst/>
          <a:ahLst/>
          <a:cxnLst/>
          <a:rect l="0" t="0" r="0" b="0"/>
          <a:pathLst>
            <a:path>
              <a:moveTo>
                <a:pt x="0" y="0"/>
              </a:moveTo>
              <a:lnTo>
                <a:pt x="0" y="1494705"/>
              </a:lnTo>
              <a:lnTo>
                <a:pt x="119258" y="14947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368F3C-50D1-4E8B-A71A-AC4E2FF64173}">
      <dsp:nvSpPr>
        <dsp:cNvPr id="0" name=""/>
        <dsp:cNvSpPr/>
      </dsp:nvSpPr>
      <dsp:spPr>
        <a:xfrm>
          <a:off x="3977759" y="1527698"/>
          <a:ext cx="119258" cy="930215"/>
        </a:xfrm>
        <a:custGeom>
          <a:avLst/>
          <a:gdLst/>
          <a:ahLst/>
          <a:cxnLst/>
          <a:rect l="0" t="0" r="0" b="0"/>
          <a:pathLst>
            <a:path>
              <a:moveTo>
                <a:pt x="0" y="0"/>
              </a:moveTo>
              <a:lnTo>
                <a:pt x="0" y="930215"/>
              </a:lnTo>
              <a:lnTo>
                <a:pt x="119258" y="9302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FB8D79-AEF8-4333-8386-8B44F0AA4004}">
      <dsp:nvSpPr>
        <dsp:cNvPr id="0" name=""/>
        <dsp:cNvSpPr/>
      </dsp:nvSpPr>
      <dsp:spPr>
        <a:xfrm>
          <a:off x="3977759" y="1527698"/>
          <a:ext cx="119258" cy="365725"/>
        </a:xfrm>
        <a:custGeom>
          <a:avLst/>
          <a:gdLst/>
          <a:ahLst/>
          <a:cxnLst/>
          <a:rect l="0" t="0" r="0" b="0"/>
          <a:pathLst>
            <a:path>
              <a:moveTo>
                <a:pt x="0" y="0"/>
              </a:moveTo>
              <a:lnTo>
                <a:pt x="0" y="365725"/>
              </a:lnTo>
              <a:lnTo>
                <a:pt x="119258" y="36572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7E2EE3-E3D5-49FD-A2FE-96925DD0C593}">
      <dsp:nvSpPr>
        <dsp:cNvPr id="0" name=""/>
        <dsp:cNvSpPr/>
      </dsp:nvSpPr>
      <dsp:spPr>
        <a:xfrm>
          <a:off x="4295782" y="963208"/>
          <a:ext cx="1443026" cy="166961"/>
        </a:xfrm>
        <a:custGeom>
          <a:avLst/>
          <a:gdLst/>
          <a:ahLst/>
          <a:cxnLst/>
          <a:rect l="0" t="0" r="0" b="0"/>
          <a:pathLst>
            <a:path>
              <a:moveTo>
                <a:pt x="1443026" y="0"/>
              </a:moveTo>
              <a:lnTo>
                <a:pt x="1443026" y="83480"/>
              </a:lnTo>
              <a:lnTo>
                <a:pt x="0" y="83480"/>
              </a:lnTo>
              <a:lnTo>
                <a:pt x="0" y="1669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487F60-8D7E-4BD3-9DD3-F8B43DB89BBA}">
      <dsp:nvSpPr>
        <dsp:cNvPr id="0" name=""/>
        <dsp:cNvSpPr/>
      </dsp:nvSpPr>
      <dsp:spPr>
        <a:xfrm>
          <a:off x="5158417" y="398718"/>
          <a:ext cx="580390" cy="166961"/>
        </a:xfrm>
        <a:custGeom>
          <a:avLst/>
          <a:gdLst/>
          <a:ahLst/>
          <a:cxnLst/>
          <a:rect l="0" t="0" r="0" b="0"/>
          <a:pathLst>
            <a:path>
              <a:moveTo>
                <a:pt x="0" y="0"/>
              </a:moveTo>
              <a:lnTo>
                <a:pt x="0" y="83480"/>
              </a:lnTo>
              <a:lnTo>
                <a:pt x="580390" y="83480"/>
              </a:lnTo>
              <a:lnTo>
                <a:pt x="580390" y="1669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EA4A9C-B5C7-4F1A-9DA0-BB31BA9865D4}">
      <dsp:nvSpPr>
        <dsp:cNvPr id="0" name=""/>
        <dsp:cNvSpPr/>
      </dsp:nvSpPr>
      <dsp:spPr>
        <a:xfrm>
          <a:off x="2816977" y="963208"/>
          <a:ext cx="119258" cy="2623685"/>
        </a:xfrm>
        <a:custGeom>
          <a:avLst/>
          <a:gdLst/>
          <a:ahLst/>
          <a:cxnLst/>
          <a:rect l="0" t="0" r="0" b="0"/>
          <a:pathLst>
            <a:path>
              <a:moveTo>
                <a:pt x="0" y="0"/>
              </a:moveTo>
              <a:lnTo>
                <a:pt x="0" y="2623685"/>
              </a:lnTo>
              <a:lnTo>
                <a:pt x="119258" y="26236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F20D6A-9A12-4B8B-88EE-2EFD232A977A}">
      <dsp:nvSpPr>
        <dsp:cNvPr id="0" name=""/>
        <dsp:cNvSpPr/>
      </dsp:nvSpPr>
      <dsp:spPr>
        <a:xfrm>
          <a:off x="2816977" y="963208"/>
          <a:ext cx="119258" cy="2059195"/>
        </a:xfrm>
        <a:custGeom>
          <a:avLst/>
          <a:gdLst/>
          <a:ahLst/>
          <a:cxnLst/>
          <a:rect l="0" t="0" r="0" b="0"/>
          <a:pathLst>
            <a:path>
              <a:moveTo>
                <a:pt x="0" y="0"/>
              </a:moveTo>
              <a:lnTo>
                <a:pt x="0" y="2059195"/>
              </a:lnTo>
              <a:lnTo>
                <a:pt x="119258" y="20591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AAE19C-B4B7-40E6-9057-EBD869B36003}">
      <dsp:nvSpPr>
        <dsp:cNvPr id="0" name=""/>
        <dsp:cNvSpPr/>
      </dsp:nvSpPr>
      <dsp:spPr>
        <a:xfrm>
          <a:off x="2816977" y="963208"/>
          <a:ext cx="119258" cy="1494705"/>
        </a:xfrm>
        <a:custGeom>
          <a:avLst/>
          <a:gdLst/>
          <a:ahLst/>
          <a:cxnLst/>
          <a:rect l="0" t="0" r="0" b="0"/>
          <a:pathLst>
            <a:path>
              <a:moveTo>
                <a:pt x="0" y="0"/>
              </a:moveTo>
              <a:lnTo>
                <a:pt x="0" y="1494705"/>
              </a:lnTo>
              <a:lnTo>
                <a:pt x="119258" y="14947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74745F-F1E9-4DE0-B030-3AF1C105DCAE}">
      <dsp:nvSpPr>
        <dsp:cNvPr id="0" name=""/>
        <dsp:cNvSpPr/>
      </dsp:nvSpPr>
      <dsp:spPr>
        <a:xfrm>
          <a:off x="2816977" y="963208"/>
          <a:ext cx="119258" cy="930215"/>
        </a:xfrm>
        <a:custGeom>
          <a:avLst/>
          <a:gdLst/>
          <a:ahLst/>
          <a:cxnLst/>
          <a:rect l="0" t="0" r="0" b="0"/>
          <a:pathLst>
            <a:path>
              <a:moveTo>
                <a:pt x="0" y="0"/>
              </a:moveTo>
              <a:lnTo>
                <a:pt x="0" y="930215"/>
              </a:lnTo>
              <a:lnTo>
                <a:pt x="119258" y="9302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901098-7C48-4C4F-A150-1BA5DD94AA0C}">
      <dsp:nvSpPr>
        <dsp:cNvPr id="0" name=""/>
        <dsp:cNvSpPr/>
      </dsp:nvSpPr>
      <dsp:spPr>
        <a:xfrm>
          <a:off x="2816977" y="963208"/>
          <a:ext cx="119258" cy="365725"/>
        </a:xfrm>
        <a:custGeom>
          <a:avLst/>
          <a:gdLst/>
          <a:ahLst/>
          <a:cxnLst/>
          <a:rect l="0" t="0" r="0" b="0"/>
          <a:pathLst>
            <a:path>
              <a:moveTo>
                <a:pt x="0" y="0"/>
              </a:moveTo>
              <a:lnTo>
                <a:pt x="0" y="365725"/>
              </a:lnTo>
              <a:lnTo>
                <a:pt x="119258" y="36572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AC0BCE-D847-4E7A-B95B-D0586FB7C6DF}">
      <dsp:nvSpPr>
        <dsp:cNvPr id="0" name=""/>
        <dsp:cNvSpPr/>
      </dsp:nvSpPr>
      <dsp:spPr>
        <a:xfrm>
          <a:off x="3135000" y="398718"/>
          <a:ext cx="2023417" cy="166961"/>
        </a:xfrm>
        <a:custGeom>
          <a:avLst/>
          <a:gdLst/>
          <a:ahLst/>
          <a:cxnLst/>
          <a:rect l="0" t="0" r="0" b="0"/>
          <a:pathLst>
            <a:path>
              <a:moveTo>
                <a:pt x="2023417" y="0"/>
              </a:moveTo>
              <a:lnTo>
                <a:pt x="2023417" y="83480"/>
              </a:lnTo>
              <a:lnTo>
                <a:pt x="0" y="83480"/>
              </a:lnTo>
              <a:lnTo>
                <a:pt x="0" y="1669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30A905-2ABB-40E7-9B45-FA20D6ED99F4}">
      <dsp:nvSpPr>
        <dsp:cNvPr id="0" name=""/>
        <dsp:cNvSpPr/>
      </dsp:nvSpPr>
      <dsp:spPr>
        <a:xfrm>
          <a:off x="2172982" y="398718"/>
          <a:ext cx="2985435" cy="166961"/>
        </a:xfrm>
        <a:custGeom>
          <a:avLst/>
          <a:gdLst/>
          <a:ahLst/>
          <a:cxnLst/>
          <a:rect l="0" t="0" r="0" b="0"/>
          <a:pathLst>
            <a:path>
              <a:moveTo>
                <a:pt x="2985435" y="0"/>
              </a:moveTo>
              <a:lnTo>
                <a:pt x="2985435" y="83480"/>
              </a:lnTo>
              <a:lnTo>
                <a:pt x="0" y="83480"/>
              </a:lnTo>
              <a:lnTo>
                <a:pt x="0" y="1669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8DE854-A26A-4EF9-80CE-5D5007C2F468}">
      <dsp:nvSpPr>
        <dsp:cNvPr id="0" name=""/>
        <dsp:cNvSpPr/>
      </dsp:nvSpPr>
      <dsp:spPr>
        <a:xfrm>
          <a:off x="4760889" y="1190"/>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Root Directory</a:t>
          </a:r>
        </a:p>
      </dsp:txBody>
      <dsp:txXfrm>
        <a:off x="4760889" y="1190"/>
        <a:ext cx="795056" cy="397528"/>
      </dsp:txXfrm>
    </dsp:sp>
    <dsp:sp modelId="{69883FEF-F6A5-40AE-B20F-E0CCAA695E4C}">
      <dsp:nvSpPr>
        <dsp:cNvPr id="0" name=""/>
        <dsp:cNvSpPr/>
      </dsp:nvSpPr>
      <dsp:spPr>
        <a:xfrm>
          <a:off x="1775454" y="565680"/>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Engine File</a:t>
          </a:r>
        </a:p>
      </dsp:txBody>
      <dsp:txXfrm>
        <a:off x="1775454" y="565680"/>
        <a:ext cx="795056" cy="397528"/>
      </dsp:txXfrm>
    </dsp:sp>
    <dsp:sp modelId="{A362593A-D916-4FCD-973B-3282C2F9DDEB}">
      <dsp:nvSpPr>
        <dsp:cNvPr id="0" name=""/>
        <dsp:cNvSpPr/>
      </dsp:nvSpPr>
      <dsp:spPr>
        <a:xfrm>
          <a:off x="2737472" y="565680"/>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Menus</a:t>
          </a:r>
        </a:p>
      </dsp:txBody>
      <dsp:txXfrm>
        <a:off x="2737472" y="565680"/>
        <a:ext cx="795056" cy="397528"/>
      </dsp:txXfrm>
    </dsp:sp>
    <dsp:sp modelId="{F0B4EB8B-0D4F-4676-9B21-8A6E451FA9D7}">
      <dsp:nvSpPr>
        <dsp:cNvPr id="0" name=""/>
        <dsp:cNvSpPr/>
      </dsp:nvSpPr>
      <dsp:spPr>
        <a:xfrm>
          <a:off x="2936236" y="1130170"/>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Main Menu</a:t>
          </a:r>
        </a:p>
      </dsp:txBody>
      <dsp:txXfrm>
        <a:off x="2936236" y="1130170"/>
        <a:ext cx="795056" cy="397528"/>
      </dsp:txXfrm>
    </dsp:sp>
    <dsp:sp modelId="{9FD0A0CC-35EF-4F0C-9E06-BEC4DDCFAC28}">
      <dsp:nvSpPr>
        <dsp:cNvPr id="0" name=""/>
        <dsp:cNvSpPr/>
      </dsp:nvSpPr>
      <dsp:spPr>
        <a:xfrm>
          <a:off x="2936236" y="1694660"/>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Budget Menu</a:t>
          </a:r>
        </a:p>
      </dsp:txBody>
      <dsp:txXfrm>
        <a:off x="2936236" y="1694660"/>
        <a:ext cx="795056" cy="397528"/>
      </dsp:txXfrm>
    </dsp:sp>
    <dsp:sp modelId="{F1CEAA25-CE85-485B-93B1-47AF01E9080A}">
      <dsp:nvSpPr>
        <dsp:cNvPr id="0" name=""/>
        <dsp:cNvSpPr/>
      </dsp:nvSpPr>
      <dsp:spPr>
        <a:xfrm>
          <a:off x="2936236" y="2259149"/>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Transaction Menu</a:t>
          </a:r>
        </a:p>
      </dsp:txBody>
      <dsp:txXfrm>
        <a:off x="2936236" y="2259149"/>
        <a:ext cx="795056" cy="397528"/>
      </dsp:txXfrm>
    </dsp:sp>
    <dsp:sp modelId="{57BF7B64-2582-4A02-9874-1D0A45E08F01}">
      <dsp:nvSpPr>
        <dsp:cNvPr id="0" name=""/>
        <dsp:cNvSpPr/>
      </dsp:nvSpPr>
      <dsp:spPr>
        <a:xfrm>
          <a:off x="2936236" y="2823639"/>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View Financials Menu</a:t>
          </a:r>
        </a:p>
      </dsp:txBody>
      <dsp:txXfrm>
        <a:off x="2936236" y="2823639"/>
        <a:ext cx="795056" cy="397528"/>
      </dsp:txXfrm>
    </dsp:sp>
    <dsp:sp modelId="{94487EC8-FBD4-4764-A92D-147F4A624B08}">
      <dsp:nvSpPr>
        <dsp:cNvPr id="0" name=""/>
        <dsp:cNvSpPr/>
      </dsp:nvSpPr>
      <dsp:spPr>
        <a:xfrm>
          <a:off x="2936236" y="3388129"/>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Account Management</a:t>
          </a:r>
        </a:p>
      </dsp:txBody>
      <dsp:txXfrm>
        <a:off x="2936236" y="3388129"/>
        <a:ext cx="795056" cy="397528"/>
      </dsp:txXfrm>
    </dsp:sp>
    <dsp:sp modelId="{EFAC45C4-412B-472F-84A5-667BCC977981}">
      <dsp:nvSpPr>
        <dsp:cNvPr id="0" name=""/>
        <dsp:cNvSpPr/>
      </dsp:nvSpPr>
      <dsp:spPr>
        <a:xfrm>
          <a:off x="5341280" y="565680"/>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Processes</a:t>
          </a:r>
        </a:p>
      </dsp:txBody>
      <dsp:txXfrm>
        <a:off x="5341280" y="565680"/>
        <a:ext cx="795056" cy="397528"/>
      </dsp:txXfrm>
    </dsp:sp>
    <dsp:sp modelId="{4464749A-F447-4F7F-A932-5C7F2AC57C83}">
      <dsp:nvSpPr>
        <dsp:cNvPr id="0" name=""/>
        <dsp:cNvSpPr/>
      </dsp:nvSpPr>
      <dsp:spPr>
        <a:xfrm>
          <a:off x="3898254" y="1130170"/>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Budget</a:t>
          </a:r>
        </a:p>
      </dsp:txBody>
      <dsp:txXfrm>
        <a:off x="3898254" y="1130170"/>
        <a:ext cx="795056" cy="397528"/>
      </dsp:txXfrm>
    </dsp:sp>
    <dsp:sp modelId="{D217D9DE-0B44-4023-9DD6-797A3151D745}">
      <dsp:nvSpPr>
        <dsp:cNvPr id="0" name=""/>
        <dsp:cNvSpPr/>
      </dsp:nvSpPr>
      <dsp:spPr>
        <a:xfrm>
          <a:off x="4097018" y="1694660"/>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View Current Budget</a:t>
          </a:r>
        </a:p>
      </dsp:txBody>
      <dsp:txXfrm>
        <a:off x="4097018" y="1694660"/>
        <a:ext cx="795056" cy="397528"/>
      </dsp:txXfrm>
    </dsp:sp>
    <dsp:sp modelId="{5A2CD8D0-6A2D-4179-A6F6-251248D53187}">
      <dsp:nvSpPr>
        <dsp:cNvPr id="0" name=""/>
        <dsp:cNvSpPr/>
      </dsp:nvSpPr>
      <dsp:spPr>
        <a:xfrm>
          <a:off x="4097018" y="2259149"/>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Add New Budget</a:t>
          </a:r>
        </a:p>
      </dsp:txBody>
      <dsp:txXfrm>
        <a:off x="4097018" y="2259149"/>
        <a:ext cx="795056" cy="397528"/>
      </dsp:txXfrm>
    </dsp:sp>
    <dsp:sp modelId="{3B5802BB-B265-42B6-A8AB-F3A7CDD9F540}">
      <dsp:nvSpPr>
        <dsp:cNvPr id="0" name=""/>
        <dsp:cNvSpPr/>
      </dsp:nvSpPr>
      <dsp:spPr>
        <a:xfrm>
          <a:off x="4097018" y="2823639"/>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Edit a Budget</a:t>
          </a:r>
        </a:p>
      </dsp:txBody>
      <dsp:txXfrm>
        <a:off x="4097018" y="2823639"/>
        <a:ext cx="795056" cy="397528"/>
      </dsp:txXfrm>
    </dsp:sp>
    <dsp:sp modelId="{0E17F886-9D9A-4121-809C-CD01F6281FF4}">
      <dsp:nvSpPr>
        <dsp:cNvPr id="0" name=""/>
        <dsp:cNvSpPr/>
      </dsp:nvSpPr>
      <dsp:spPr>
        <a:xfrm>
          <a:off x="4860271" y="1130170"/>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Transaction</a:t>
          </a:r>
        </a:p>
      </dsp:txBody>
      <dsp:txXfrm>
        <a:off x="4860271" y="1130170"/>
        <a:ext cx="795056" cy="397528"/>
      </dsp:txXfrm>
    </dsp:sp>
    <dsp:sp modelId="{00F423CD-4C6A-4BDC-A55A-0C1AD4D40BD6}">
      <dsp:nvSpPr>
        <dsp:cNvPr id="0" name=""/>
        <dsp:cNvSpPr/>
      </dsp:nvSpPr>
      <dsp:spPr>
        <a:xfrm>
          <a:off x="5059035" y="1694660"/>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Enter Transaction</a:t>
          </a:r>
        </a:p>
      </dsp:txBody>
      <dsp:txXfrm>
        <a:off x="5059035" y="1694660"/>
        <a:ext cx="795056" cy="397528"/>
      </dsp:txXfrm>
    </dsp:sp>
    <dsp:sp modelId="{015E5E0B-E995-46DF-8F14-D97A702986A8}">
      <dsp:nvSpPr>
        <dsp:cNvPr id="0" name=""/>
        <dsp:cNvSpPr/>
      </dsp:nvSpPr>
      <dsp:spPr>
        <a:xfrm>
          <a:off x="5059035" y="2259149"/>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Search for Transaction</a:t>
          </a:r>
        </a:p>
      </dsp:txBody>
      <dsp:txXfrm>
        <a:off x="5059035" y="2259149"/>
        <a:ext cx="795056" cy="397528"/>
      </dsp:txXfrm>
    </dsp:sp>
    <dsp:sp modelId="{8DC2E04B-4FD1-4681-925B-F4CD0F1995FA}">
      <dsp:nvSpPr>
        <dsp:cNvPr id="0" name=""/>
        <dsp:cNvSpPr/>
      </dsp:nvSpPr>
      <dsp:spPr>
        <a:xfrm>
          <a:off x="5059035" y="2823639"/>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Edit Transaction</a:t>
          </a:r>
        </a:p>
      </dsp:txBody>
      <dsp:txXfrm>
        <a:off x="5059035" y="2823639"/>
        <a:ext cx="795056" cy="397528"/>
      </dsp:txXfrm>
    </dsp:sp>
    <dsp:sp modelId="{3D1BAA8E-69A6-4A14-BC14-3106A5EE2691}">
      <dsp:nvSpPr>
        <dsp:cNvPr id="0" name=""/>
        <dsp:cNvSpPr/>
      </dsp:nvSpPr>
      <dsp:spPr>
        <a:xfrm>
          <a:off x="5059035" y="3388129"/>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Delete Transaction</a:t>
          </a:r>
        </a:p>
      </dsp:txBody>
      <dsp:txXfrm>
        <a:off x="5059035" y="3388129"/>
        <a:ext cx="795056" cy="397528"/>
      </dsp:txXfrm>
    </dsp:sp>
    <dsp:sp modelId="{06B6243C-47C9-4CFD-B648-3996C0A758DD}">
      <dsp:nvSpPr>
        <dsp:cNvPr id="0" name=""/>
        <dsp:cNvSpPr/>
      </dsp:nvSpPr>
      <dsp:spPr>
        <a:xfrm>
          <a:off x="5822289" y="1130170"/>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View Financials</a:t>
          </a:r>
        </a:p>
      </dsp:txBody>
      <dsp:txXfrm>
        <a:off x="5822289" y="1130170"/>
        <a:ext cx="795056" cy="397528"/>
      </dsp:txXfrm>
    </dsp:sp>
    <dsp:sp modelId="{5493937F-E3CC-45A5-9BF5-49723144F6F2}">
      <dsp:nvSpPr>
        <dsp:cNvPr id="0" name=""/>
        <dsp:cNvSpPr/>
      </dsp:nvSpPr>
      <dsp:spPr>
        <a:xfrm>
          <a:off x="6021053" y="1694660"/>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Generate Reports</a:t>
          </a:r>
        </a:p>
      </dsp:txBody>
      <dsp:txXfrm>
        <a:off x="6021053" y="1694660"/>
        <a:ext cx="795056" cy="397528"/>
      </dsp:txXfrm>
    </dsp:sp>
    <dsp:sp modelId="{6747F2BA-9217-4E20-91F1-B6F2AB7804D9}">
      <dsp:nvSpPr>
        <dsp:cNvPr id="0" name=""/>
        <dsp:cNvSpPr/>
      </dsp:nvSpPr>
      <dsp:spPr>
        <a:xfrm>
          <a:off x="6021053" y="2259149"/>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View Statement Periods</a:t>
          </a:r>
        </a:p>
      </dsp:txBody>
      <dsp:txXfrm>
        <a:off x="6021053" y="2259149"/>
        <a:ext cx="795056" cy="397528"/>
      </dsp:txXfrm>
    </dsp:sp>
    <dsp:sp modelId="{199C320D-8FFE-401C-BADD-9EF671031784}">
      <dsp:nvSpPr>
        <dsp:cNvPr id="0" name=""/>
        <dsp:cNvSpPr/>
      </dsp:nvSpPr>
      <dsp:spPr>
        <a:xfrm>
          <a:off x="6021053" y="2823639"/>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View by Category</a:t>
          </a:r>
        </a:p>
      </dsp:txBody>
      <dsp:txXfrm>
        <a:off x="6021053" y="2823639"/>
        <a:ext cx="795056" cy="397528"/>
      </dsp:txXfrm>
    </dsp:sp>
    <dsp:sp modelId="{82182E78-19CB-44F6-BD1D-18F742B43C75}">
      <dsp:nvSpPr>
        <dsp:cNvPr id="0" name=""/>
        <dsp:cNvSpPr/>
      </dsp:nvSpPr>
      <dsp:spPr>
        <a:xfrm>
          <a:off x="6021053" y="3388129"/>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View by Account</a:t>
          </a:r>
        </a:p>
      </dsp:txBody>
      <dsp:txXfrm>
        <a:off x="6021053" y="3388129"/>
        <a:ext cx="795056" cy="397528"/>
      </dsp:txXfrm>
    </dsp:sp>
    <dsp:sp modelId="{A6ACAE60-4711-415B-A80D-D531F0592E9F}">
      <dsp:nvSpPr>
        <dsp:cNvPr id="0" name=""/>
        <dsp:cNvSpPr/>
      </dsp:nvSpPr>
      <dsp:spPr>
        <a:xfrm>
          <a:off x="6784307" y="1130170"/>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Account Management</a:t>
          </a:r>
        </a:p>
      </dsp:txBody>
      <dsp:txXfrm>
        <a:off x="6784307" y="1130170"/>
        <a:ext cx="795056" cy="397528"/>
      </dsp:txXfrm>
    </dsp:sp>
    <dsp:sp modelId="{6D9DAD08-8FED-479B-BBA6-A3560A2B60CB}">
      <dsp:nvSpPr>
        <dsp:cNvPr id="0" name=""/>
        <dsp:cNvSpPr/>
      </dsp:nvSpPr>
      <dsp:spPr>
        <a:xfrm>
          <a:off x="6983071" y="1694660"/>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View Accounts</a:t>
          </a:r>
        </a:p>
      </dsp:txBody>
      <dsp:txXfrm>
        <a:off x="6983071" y="1694660"/>
        <a:ext cx="795056" cy="397528"/>
      </dsp:txXfrm>
    </dsp:sp>
    <dsp:sp modelId="{4F9AC7A2-929E-489A-8437-3C5A3A585A49}">
      <dsp:nvSpPr>
        <dsp:cNvPr id="0" name=""/>
        <dsp:cNvSpPr/>
      </dsp:nvSpPr>
      <dsp:spPr>
        <a:xfrm>
          <a:off x="6983071" y="2259149"/>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Add New Account</a:t>
          </a:r>
        </a:p>
      </dsp:txBody>
      <dsp:txXfrm>
        <a:off x="6983071" y="2259149"/>
        <a:ext cx="795056" cy="397528"/>
      </dsp:txXfrm>
    </dsp:sp>
    <dsp:sp modelId="{332EF3B7-BE62-454E-8716-0F6F72F1D41C}">
      <dsp:nvSpPr>
        <dsp:cNvPr id="0" name=""/>
        <dsp:cNvSpPr/>
      </dsp:nvSpPr>
      <dsp:spPr>
        <a:xfrm>
          <a:off x="6983071" y="2823639"/>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Edit Account</a:t>
          </a:r>
        </a:p>
      </dsp:txBody>
      <dsp:txXfrm>
        <a:off x="6983071" y="2823639"/>
        <a:ext cx="795056" cy="397528"/>
      </dsp:txXfrm>
    </dsp:sp>
    <dsp:sp modelId="{5291A09F-C9D7-426E-90C2-45094749A10C}">
      <dsp:nvSpPr>
        <dsp:cNvPr id="0" name=""/>
        <dsp:cNvSpPr/>
      </dsp:nvSpPr>
      <dsp:spPr>
        <a:xfrm>
          <a:off x="6983071" y="3388129"/>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Delete Account</a:t>
          </a:r>
        </a:p>
      </dsp:txBody>
      <dsp:txXfrm>
        <a:off x="6983071" y="3388129"/>
        <a:ext cx="795056" cy="397528"/>
      </dsp:txXfrm>
    </dsp:sp>
    <dsp:sp modelId="{8D94948F-F0DC-4643-A9CF-A40F4BE74191}">
      <dsp:nvSpPr>
        <dsp:cNvPr id="0" name=""/>
        <dsp:cNvSpPr/>
      </dsp:nvSpPr>
      <dsp:spPr>
        <a:xfrm>
          <a:off x="6983071" y="3952619"/>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Add Account Dependency</a:t>
          </a:r>
        </a:p>
      </dsp:txBody>
      <dsp:txXfrm>
        <a:off x="6983071" y="3952619"/>
        <a:ext cx="795056" cy="397528"/>
      </dsp:txXfrm>
    </dsp:sp>
    <dsp:sp modelId="{BD0D8597-4954-464A-9137-5512E808AE98}">
      <dsp:nvSpPr>
        <dsp:cNvPr id="0" name=""/>
        <dsp:cNvSpPr/>
      </dsp:nvSpPr>
      <dsp:spPr>
        <a:xfrm>
          <a:off x="7746325" y="565680"/>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Data</a:t>
          </a:r>
        </a:p>
      </dsp:txBody>
      <dsp:txXfrm>
        <a:off x="7746325" y="565680"/>
        <a:ext cx="795056" cy="397528"/>
      </dsp:txXfrm>
    </dsp:sp>
    <dsp:sp modelId="{E977633A-8D2F-46AA-B620-517D751729A3}">
      <dsp:nvSpPr>
        <dsp:cNvPr id="0" name=""/>
        <dsp:cNvSpPr/>
      </dsp:nvSpPr>
      <dsp:spPr>
        <a:xfrm>
          <a:off x="7945089" y="1130170"/>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Database</a:t>
          </a:r>
        </a:p>
      </dsp:txBody>
      <dsp:txXfrm>
        <a:off x="7945089" y="1130170"/>
        <a:ext cx="795056" cy="397528"/>
      </dsp:txXfrm>
    </dsp:sp>
    <dsp:sp modelId="{59B155D5-1202-4857-9A22-45B497605C67}">
      <dsp:nvSpPr>
        <dsp:cNvPr id="0" name=""/>
        <dsp:cNvSpPr/>
      </dsp:nvSpPr>
      <dsp:spPr>
        <a:xfrm>
          <a:off x="7945089" y="1694660"/>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Database Management</a:t>
          </a:r>
        </a:p>
      </dsp:txBody>
      <dsp:txXfrm>
        <a:off x="7945089" y="1694660"/>
        <a:ext cx="795056" cy="3975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D7B21-78F7-4E40-A169-C80DE6BF4C11}">
      <dsp:nvSpPr>
        <dsp:cNvPr id="0" name=""/>
        <dsp:cNvSpPr/>
      </dsp:nvSpPr>
      <dsp:spPr>
        <a:xfrm>
          <a:off x="6211068" y="3716292"/>
          <a:ext cx="249659" cy="765621"/>
        </a:xfrm>
        <a:custGeom>
          <a:avLst/>
          <a:gdLst/>
          <a:ahLst/>
          <a:cxnLst/>
          <a:rect l="0" t="0" r="0" b="0"/>
          <a:pathLst>
            <a:path>
              <a:moveTo>
                <a:pt x="0" y="0"/>
              </a:moveTo>
              <a:lnTo>
                <a:pt x="0" y="765621"/>
              </a:lnTo>
              <a:lnTo>
                <a:pt x="249659" y="7656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D76617-8902-491B-BD9D-C8DD14B5C8C5}">
      <dsp:nvSpPr>
        <dsp:cNvPr id="0" name=""/>
        <dsp:cNvSpPr/>
      </dsp:nvSpPr>
      <dsp:spPr>
        <a:xfrm>
          <a:off x="3855950" y="2534572"/>
          <a:ext cx="3020876" cy="349522"/>
        </a:xfrm>
        <a:custGeom>
          <a:avLst/>
          <a:gdLst/>
          <a:ahLst/>
          <a:cxnLst/>
          <a:rect l="0" t="0" r="0" b="0"/>
          <a:pathLst>
            <a:path>
              <a:moveTo>
                <a:pt x="0" y="0"/>
              </a:moveTo>
              <a:lnTo>
                <a:pt x="0" y="174761"/>
              </a:lnTo>
              <a:lnTo>
                <a:pt x="3020876" y="174761"/>
              </a:lnTo>
              <a:lnTo>
                <a:pt x="3020876" y="3495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A3400D-9E27-4DF7-A509-55588B79E91D}">
      <dsp:nvSpPr>
        <dsp:cNvPr id="0" name=""/>
        <dsp:cNvSpPr/>
      </dsp:nvSpPr>
      <dsp:spPr>
        <a:xfrm>
          <a:off x="3855950" y="2534572"/>
          <a:ext cx="1006958" cy="349522"/>
        </a:xfrm>
        <a:custGeom>
          <a:avLst/>
          <a:gdLst/>
          <a:ahLst/>
          <a:cxnLst/>
          <a:rect l="0" t="0" r="0" b="0"/>
          <a:pathLst>
            <a:path>
              <a:moveTo>
                <a:pt x="0" y="0"/>
              </a:moveTo>
              <a:lnTo>
                <a:pt x="0" y="174761"/>
              </a:lnTo>
              <a:lnTo>
                <a:pt x="1006958" y="174761"/>
              </a:lnTo>
              <a:lnTo>
                <a:pt x="1006958" y="3495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17001E-0264-47EF-A64D-F7CF231795AF}">
      <dsp:nvSpPr>
        <dsp:cNvPr id="0" name=""/>
        <dsp:cNvSpPr/>
      </dsp:nvSpPr>
      <dsp:spPr>
        <a:xfrm>
          <a:off x="2183234" y="3716292"/>
          <a:ext cx="249659" cy="765621"/>
        </a:xfrm>
        <a:custGeom>
          <a:avLst/>
          <a:gdLst/>
          <a:ahLst/>
          <a:cxnLst/>
          <a:rect l="0" t="0" r="0" b="0"/>
          <a:pathLst>
            <a:path>
              <a:moveTo>
                <a:pt x="0" y="0"/>
              </a:moveTo>
              <a:lnTo>
                <a:pt x="0" y="765621"/>
              </a:lnTo>
              <a:lnTo>
                <a:pt x="249659" y="7656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921409-5ABE-4B9D-A5BC-FDE4A9314B6B}">
      <dsp:nvSpPr>
        <dsp:cNvPr id="0" name=""/>
        <dsp:cNvSpPr/>
      </dsp:nvSpPr>
      <dsp:spPr>
        <a:xfrm>
          <a:off x="2848991" y="2534572"/>
          <a:ext cx="1006958" cy="349522"/>
        </a:xfrm>
        <a:custGeom>
          <a:avLst/>
          <a:gdLst/>
          <a:ahLst/>
          <a:cxnLst/>
          <a:rect l="0" t="0" r="0" b="0"/>
          <a:pathLst>
            <a:path>
              <a:moveTo>
                <a:pt x="1006958" y="0"/>
              </a:moveTo>
              <a:lnTo>
                <a:pt x="1006958" y="174761"/>
              </a:lnTo>
              <a:lnTo>
                <a:pt x="0" y="174761"/>
              </a:lnTo>
              <a:lnTo>
                <a:pt x="0" y="3495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5276F7-C82D-48A8-B0A6-5E01697C9EFE}">
      <dsp:nvSpPr>
        <dsp:cNvPr id="0" name=""/>
        <dsp:cNvSpPr/>
      </dsp:nvSpPr>
      <dsp:spPr>
        <a:xfrm>
          <a:off x="835074" y="2534572"/>
          <a:ext cx="3020876" cy="349522"/>
        </a:xfrm>
        <a:custGeom>
          <a:avLst/>
          <a:gdLst/>
          <a:ahLst/>
          <a:cxnLst/>
          <a:rect l="0" t="0" r="0" b="0"/>
          <a:pathLst>
            <a:path>
              <a:moveTo>
                <a:pt x="3020876" y="0"/>
              </a:moveTo>
              <a:lnTo>
                <a:pt x="3020876" y="174761"/>
              </a:lnTo>
              <a:lnTo>
                <a:pt x="0" y="174761"/>
              </a:lnTo>
              <a:lnTo>
                <a:pt x="0" y="3495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7D40EA-F599-4330-8B0C-246A84C4796D}">
      <dsp:nvSpPr>
        <dsp:cNvPr id="0" name=""/>
        <dsp:cNvSpPr/>
      </dsp:nvSpPr>
      <dsp:spPr>
        <a:xfrm>
          <a:off x="3810230" y="1352851"/>
          <a:ext cx="91440" cy="349522"/>
        </a:xfrm>
        <a:custGeom>
          <a:avLst/>
          <a:gdLst/>
          <a:ahLst/>
          <a:cxnLst/>
          <a:rect l="0" t="0" r="0" b="0"/>
          <a:pathLst>
            <a:path>
              <a:moveTo>
                <a:pt x="45720" y="0"/>
              </a:moveTo>
              <a:lnTo>
                <a:pt x="45720" y="3495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6C470C-BE20-47CD-A217-865BA9F52E52}">
      <dsp:nvSpPr>
        <dsp:cNvPr id="0" name=""/>
        <dsp:cNvSpPr/>
      </dsp:nvSpPr>
      <dsp:spPr>
        <a:xfrm>
          <a:off x="3023753" y="520654"/>
          <a:ext cx="1664394" cy="832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Main Menu</a:t>
          </a:r>
        </a:p>
      </dsp:txBody>
      <dsp:txXfrm>
        <a:off x="3023753" y="520654"/>
        <a:ext cx="1664394" cy="832197"/>
      </dsp:txXfrm>
    </dsp:sp>
    <dsp:sp modelId="{38BC3C76-0004-4C36-A667-3EAEB00DEC85}">
      <dsp:nvSpPr>
        <dsp:cNvPr id="0" name=""/>
        <dsp:cNvSpPr/>
      </dsp:nvSpPr>
      <dsp:spPr>
        <a:xfrm>
          <a:off x="3023753" y="1702374"/>
          <a:ext cx="1664394" cy="832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Budget Menu</a:t>
          </a:r>
        </a:p>
      </dsp:txBody>
      <dsp:txXfrm>
        <a:off x="3023753" y="1702374"/>
        <a:ext cx="1664394" cy="832197"/>
      </dsp:txXfrm>
    </dsp:sp>
    <dsp:sp modelId="{8858C24A-2EBE-497E-9AEC-11332A02A054}">
      <dsp:nvSpPr>
        <dsp:cNvPr id="0" name=""/>
        <dsp:cNvSpPr/>
      </dsp:nvSpPr>
      <dsp:spPr>
        <a:xfrm>
          <a:off x="2877" y="2884094"/>
          <a:ext cx="1664394" cy="832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View Current Budget</a:t>
          </a:r>
        </a:p>
      </dsp:txBody>
      <dsp:txXfrm>
        <a:off x="2877" y="2884094"/>
        <a:ext cx="1664394" cy="832197"/>
      </dsp:txXfrm>
    </dsp:sp>
    <dsp:sp modelId="{2236F386-73B6-42AE-A7CB-B9C5404FB2E0}">
      <dsp:nvSpPr>
        <dsp:cNvPr id="0" name=""/>
        <dsp:cNvSpPr/>
      </dsp:nvSpPr>
      <dsp:spPr>
        <a:xfrm>
          <a:off x="2016794" y="2884094"/>
          <a:ext cx="1664394" cy="832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View a Different Budget</a:t>
          </a:r>
        </a:p>
      </dsp:txBody>
      <dsp:txXfrm>
        <a:off x="2016794" y="2884094"/>
        <a:ext cx="1664394" cy="832197"/>
      </dsp:txXfrm>
    </dsp:sp>
    <dsp:sp modelId="{00867EBB-3204-46F2-8464-46D1A17C2372}">
      <dsp:nvSpPr>
        <dsp:cNvPr id="0" name=""/>
        <dsp:cNvSpPr/>
      </dsp:nvSpPr>
      <dsp:spPr>
        <a:xfrm>
          <a:off x="2432893" y="4065815"/>
          <a:ext cx="1664394" cy="832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Display Budget List</a:t>
          </a:r>
        </a:p>
      </dsp:txBody>
      <dsp:txXfrm>
        <a:off x="2432893" y="4065815"/>
        <a:ext cx="1664394" cy="832197"/>
      </dsp:txXfrm>
    </dsp:sp>
    <dsp:sp modelId="{19E21376-C27A-4A43-89D1-80ED5B59D88B}">
      <dsp:nvSpPr>
        <dsp:cNvPr id="0" name=""/>
        <dsp:cNvSpPr/>
      </dsp:nvSpPr>
      <dsp:spPr>
        <a:xfrm>
          <a:off x="4030712" y="2884094"/>
          <a:ext cx="1664394" cy="832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Add a New Budget</a:t>
          </a:r>
        </a:p>
      </dsp:txBody>
      <dsp:txXfrm>
        <a:off x="4030712" y="2884094"/>
        <a:ext cx="1664394" cy="832197"/>
      </dsp:txXfrm>
    </dsp:sp>
    <dsp:sp modelId="{CDE1499D-883F-4B30-A6D0-620F3D4D8C46}">
      <dsp:nvSpPr>
        <dsp:cNvPr id="0" name=""/>
        <dsp:cNvSpPr/>
      </dsp:nvSpPr>
      <dsp:spPr>
        <a:xfrm>
          <a:off x="6044629" y="2884094"/>
          <a:ext cx="1664394" cy="832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Edit a Budget</a:t>
          </a:r>
        </a:p>
      </dsp:txBody>
      <dsp:txXfrm>
        <a:off x="6044629" y="2884094"/>
        <a:ext cx="1664394" cy="832197"/>
      </dsp:txXfrm>
    </dsp:sp>
    <dsp:sp modelId="{177C159F-22A3-4893-8DB7-96EEE71C6DC3}">
      <dsp:nvSpPr>
        <dsp:cNvPr id="0" name=""/>
        <dsp:cNvSpPr/>
      </dsp:nvSpPr>
      <dsp:spPr>
        <a:xfrm>
          <a:off x="6460728" y="4065815"/>
          <a:ext cx="1664394" cy="832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Display Budget List</a:t>
          </a:r>
        </a:p>
      </dsp:txBody>
      <dsp:txXfrm>
        <a:off x="6460728" y="4065815"/>
        <a:ext cx="1664394" cy="8321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9734B5-BB67-42BE-A77A-A41C59106E33}">
      <dsp:nvSpPr>
        <dsp:cNvPr id="0" name=""/>
        <dsp:cNvSpPr/>
      </dsp:nvSpPr>
      <dsp:spPr>
        <a:xfrm>
          <a:off x="6211068" y="3716292"/>
          <a:ext cx="249659" cy="765621"/>
        </a:xfrm>
        <a:custGeom>
          <a:avLst/>
          <a:gdLst/>
          <a:ahLst/>
          <a:cxnLst/>
          <a:rect l="0" t="0" r="0" b="0"/>
          <a:pathLst>
            <a:path>
              <a:moveTo>
                <a:pt x="0" y="0"/>
              </a:moveTo>
              <a:lnTo>
                <a:pt x="0" y="765621"/>
              </a:lnTo>
              <a:lnTo>
                <a:pt x="249659" y="7656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C969B1-B0CA-4111-ADD1-66EA805CAE51}">
      <dsp:nvSpPr>
        <dsp:cNvPr id="0" name=""/>
        <dsp:cNvSpPr/>
      </dsp:nvSpPr>
      <dsp:spPr>
        <a:xfrm>
          <a:off x="3855950" y="2534572"/>
          <a:ext cx="3020876" cy="349522"/>
        </a:xfrm>
        <a:custGeom>
          <a:avLst/>
          <a:gdLst/>
          <a:ahLst/>
          <a:cxnLst/>
          <a:rect l="0" t="0" r="0" b="0"/>
          <a:pathLst>
            <a:path>
              <a:moveTo>
                <a:pt x="0" y="0"/>
              </a:moveTo>
              <a:lnTo>
                <a:pt x="0" y="174761"/>
              </a:lnTo>
              <a:lnTo>
                <a:pt x="3020876" y="174761"/>
              </a:lnTo>
              <a:lnTo>
                <a:pt x="3020876" y="3495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94D9A4-6C5E-4937-87E0-76B6218A8861}">
      <dsp:nvSpPr>
        <dsp:cNvPr id="0" name=""/>
        <dsp:cNvSpPr/>
      </dsp:nvSpPr>
      <dsp:spPr>
        <a:xfrm>
          <a:off x="4197151" y="3716292"/>
          <a:ext cx="249659" cy="765621"/>
        </a:xfrm>
        <a:custGeom>
          <a:avLst/>
          <a:gdLst/>
          <a:ahLst/>
          <a:cxnLst/>
          <a:rect l="0" t="0" r="0" b="0"/>
          <a:pathLst>
            <a:path>
              <a:moveTo>
                <a:pt x="0" y="0"/>
              </a:moveTo>
              <a:lnTo>
                <a:pt x="0" y="765621"/>
              </a:lnTo>
              <a:lnTo>
                <a:pt x="249659" y="7656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7310A3-C7CD-4708-B647-4FF69C28C1AD}">
      <dsp:nvSpPr>
        <dsp:cNvPr id="0" name=""/>
        <dsp:cNvSpPr/>
      </dsp:nvSpPr>
      <dsp:spPr>
        <a:xfrm>
          <a:off x="3855950" y="2534572"/>
          <a:ext cx="1006958" cy="349522"/>
        </a:xfrm>
        <a:custGeom>
          <a:avLst/>
          <a:gdLst/>
          <a:ahLst/>
          <a:cxnLst/>
          <a:rect l="0" t="0" r="0" b="0"/>
          <a:pathLst>
            <a:path>
              <a:moveTo>
                <a:pt x="0" y="0"/>
              </a:moveTo>
              <a:lnTo>
                <a:pt x="0" y="174761"/>
              </a:lnTo>
              <a:lnTo>
                <a:pt x="1006958" y="174761"/>
              </a:lnTo>
              <a:lnTo>
                <a:pt x="1006958" y="3495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7CC085-A61A-422D-B4E9-FF1934E6E02E}">
      <dsp:nvSpPr>
        <dsp:cNvPr id="0" name=""/>
        <dsp:cNvSpPr/>
      </dsp:nvSpPr>
      <dsp:spPr>
        <a:xfrm>
          <a:off x="2848991" y="2534572"/>
          <a:ext cx="1006958" cy="349522"/>
        </a:xfrm>
        <a:custGeom>
          <a:avLst/>
          <a:gdLst/>
          <a:ahLst/>
          <a:cxnLst/>
          <a:rect l="0" t="0" r="0" b="0"/>
          <a:pathLst>
            <a:path>
              <a:moveTo>
                <a:pt x="1006958" y="0"/>
              </a:moveTo>
              <a:lnTo>
                <a:pt x="1006958" y="174761"/>
              </a:lnTo>
              <a:lnTo>
                <a:pt x="0" y="174761"/>
              </a:lnTo>
              <a:lnTo>
                <a:pt x="0" y="3495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6CA07D-B773-4F5C-9713-EA83B8690E87}">
      <dsp:nvSpPr>
        <dsp:cNvPr id="0" name=""/>
        <dsp:cNvSpPr/>
      </dsp:nvSpPr>
      <dsp:spPr>
        <a:xfrm>
          <a:off x="835074" y="2534572"/>
          <a:ext cx="3020876" cy="349522"/>
        </a:xfrm>
        <a:custGeom>
          <a:avLst/>
          <a:gdLst/>
          <a:ahLst/>
          <a:cxnLst/>
          <a:rect l="0" t="0" r="0" b="0"/>
          <a:pathLst>
            <a:path>
              <a:moveTo>
                <a:pt x="3020876" y="0"/>
              </a:moveTo>
              <a:lnTo>
                <a:pt x="3020876" y="174761"/>
              </a:lnTo>
              <a:lnTo>
                <a:pt x="0" y="174761"/>
              </a:lnTo>
              <a:lnTo>
                <a:pt x="0" y="3495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7D40EA-F599-4330-8B0C-246A84C4796D}">
      <dsp:nvSpPr>
        <dsp:cNvPr id="0" name=""/>
        <dsp:cNvSpPr/>
      </dsp:nvSpPr>
      <dsp:spPr>
        <a:xfrm>
          <a:off x="3810230" y="1352851"/>
          <a:ext cx="91440" cy="349522"/>
        </a:xfrm>
        <a:custGeom>
          <a:avLst/>
          <a:gdLst/>
          <a:ahLst/>
          <a:cxnLst/>
          <a:rect l="0" t="0" r="0" b="0"/>
          <a:pathLst>
            <a:path>
              <a:moveTo>
                <a:pt x="45720" y="0"/>
              </a:moveTo>
              <a:lnTo>
                <a:pt x="45720" y="3495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6C470C-BE20-47CD-A217-865BA9F52E52}">
      <dsp:nvSpPr>
        <dsp:cNvPr id="0" name=""/>
        <dsp:cNvSpPr/>
      </dsp:nvSpPr>
      <dsp:spPr>
        <a:xfrm>
          <a:off x="3023753" y="520654"/>
          <a:ext cx="1664394" cy="832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Main Menu</a:t>
          </a:r>
        </a:p>
      </dsp:txBody>
      <dsp:txXfrm>
        <a:off x="3023753" y="520654"/>
        <a:ext cx="1664394" cy="832197"/>
      </dsp:txXfrm>
    </dsp:sp>
    <dsp:sp modelId="{38BC3C76-0004-4C36-A667-3EAEB00DEC85}">
      <dsp:nvSpPr>
        <dsp:cNvPr id="0" name=""/>
        <dsp:cNvSpPr/>
      </dsp:nvSpPr>
      <dsp:spPr>
        <a:xfrm>
          <a:off x="3023753" y="1702374"/>
          <a:ext cx="1664394" cy="832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Transaction Menu</a:t>
          </a:r>
        </a:p>
      </dsp:txBody>
      <dsp:txXfrm>
        <a:off x="3023753" y="1702374"/>
        <a:ext cx="1664394" cy="832197"/>
      </dsp:txXfrm>
    </dsp:sp>
    <dsp:sp modelId="{269457A1-2697-4A61-8899-8AF23CAFB936}">
      <dsp:nvSpPr>
        <dsp:cNvPr id="0" name=""/>
        <dsp:cNvSpPr/>
      </dsp:nvSpPr>
      <dsp:spPr>
        <a:xfrm>
          <a:off x="2877" y="2884094"/>
          <a:ext cx="1664394" cy="832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Enter a Transaction</a:t>
          </a:r>
        </a:p>
      </dsp:txBody>
      <dsp:txXfrm>
        <a:off x="2877" y="2884094"/>
        <a:ext cx="1664394" cy="832197"/>
      </dsp:txXfrm>
    </dsp:sp>
    <dsp:sp modelId="{1668AC42-44AA-4E63-A2AB-E0FC90696381}">
      <dsp:nvSpPr>
        <dsp:cNvPr id="0" name=""/>
        <dsp:cNvSpPr/>
      </dsp:nvSpPr>
      <dsp:spPr>
        <a:xfrm>
          <a:off x="2016794" y="2884094"/>
          <a:ext cx="1664394" cy="832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Search for a Transaction</a:t>
          </a:r>
        </a:p>
      </dsp:txBody>
      <dsp:txXfrm>
        <a:off x="2016794" y="2884094"/>
        <a:ext cx="1664394" cy="832197"/>
      </dsp:txXfrm>
    </dsp:sp>
    <dsp:sp modelId="{E4092FC7-7472-4730-AE06-2EFEA2C250A4}">
      <dsp:nvSpPr>
        <dsp:cNvPr id="0" name=""/>
        <dsp:cNvSpPr/>
      </dsp:nvSpPr>
      <dsp:spPr>
        <a:xfrm>
          <a:off x="4030712" y="2884094"/>
          <a:ext cx="1664394" cy="832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Edit a Transaction</a:t>
          </a:r>
        </a:p>
      </dsp:txBody>
      <dsp:txXfrm>
        <a:off x="4030712" y="2884094"/>
        <a:ext cx="1664394" cy="832197"/>
      </dsp:txXfrm>
    </dsp:sp>
    <dsp:sp modelId="{9AEEE5DA-EE02-4F2A-A563-8538122A4BCA}">
      <dsp:nvSpPr>
        <dsp:cNvPr id="0" name=""/>
        <dsp:cNvSpPr/>
      </dsp:nvSpPr>
      <dsp:spPr>
        <a:xfrm>
          <a:off x="4446810" y="4065815"/>
          <a:ext cx="1664394" cy="832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Search for a Transaction</a:t>
          </a:r>
        </a:p>
      </dsp:txBody>
      <dsp:txXfrm>
        <a:off x="4446810" y="4065815"/>
        <a:ext cx="1664394" cy="832197"/>
      </dsp:txXfrm>
    </dsp:sp>
    <dsp:sp modelId="{02B834E6-8159-4695-A739-5457B21CD00B}">
      <dsp:nvSpPr>
        <dsp:cNvPr id="0" name=""/>
        <dsp:cNvSpPr/>
      </dsp:nvSpPr>
      <dsp:spPr>
        <a:xfrm>
          <a:off x="6044629" y="2884094"/>
          <a:ext cx="1664394" cy="832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Delete a Transaction</a:t>
          </a:r>
        </a:p>
      </dsp:txBody>
      <dsp:txXfrm>
        <a:off x="6044629" y="2884094"/>
        <a:ext cx="1664394" cy="832197"/>
      </dsp:txXfrm>
    </dsp:sp>
    <dsp:sp modelId="{0A6486A2-E480-45E5-AAD7-53F6F126A359}">
      <dsp:nvSpPr>
        <dsp:cNvPr id="0" name=""/>
        <dsp:cNvSpPr/>
      </dsp:nvSpPr>
      <dsp:spPr>
        <a:xfrm>
          <a:off x="6460728" y="4065815"/>
          <a:ext cx="1664394" cy="832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Search for a Transaction</a:t>
          </a:r>
        </a:p>
      </dsp:txBody>
      <dsp:txXfrm>
        <a:off x="6460728" y="4065815"/>
        <a:ext cx="1664394" cy="8321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C1E977-297C-4EB1-89A5-BDB4080036DE}">
      <dsp:nvSpPr>
        <dsp:cNvPr id="0" name=""/>
        <dsp:cNvSpPr/>
      </dsp:nvSpPr>
      <dsp:spPr>
        <a:xfrm>
          <a:off x="6156672" y="4266671"/>
          <a:ext cx="243333" cy="746224"/>
        </a:xfrm>
        <a:custGeom>
          <a:avLst/>
          <a:gdLst/>
          <a:ahLst/>
          <a:cxnLst/>
          <a:rect l="0" t="0" r="0" b="0"/>
          <a:pathLst>
            <a:path>
              <a:moveTo>
                <a:pt x="0" y="0"/>
              </a:moveTo>
              <a:lnTo>
                <a:pt x="0" y="746224"/>
              </a:lnTo>
              <a:lnTo>
                <a:pt x="243333" y="74622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C4A846-AD75-453C-8705-50D42F6C7871}">
      <dsp:nvSpPr>
        <dsp:cNvPr id="0" name=""/>
        <dsp:cNvSpPr/>
      </dsp:nvSpPr>
      <dsp:spPr>
        <a:xfrm>
          <a:off x="6759842" y="3114890"/>
          <a:ext cx="91440" cy="340667"/>
        </a:xfrm>
        <a:custGeom>
          <a:avLst/>
          <a:gdLst/>
          <a:ahLst/>
          <a:cxnLst/>
          <a:rect l="0" t="0" r="0" b="0"/>
          <a:pathLst>
            <a:path>
              <a:moveTo>
                <a:pt x="45720" y="0"/>
              </a:moveTo>
              <a:lnTo>
                <a:pt x="45720" y="34066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66C917-ED91-4339-B7CF-C1194071A337}">
      <dsp:nvSpPr>
        <dsp:cNvPr id="0" name=""/>
        <dsp:cNvSpPr/>
      </dsp:nvSpPr>
      <dsp:spPr>
        <a:xfrm>
          <a:off x="3861221" y="1963109"/>
          <a:ext cx="2944341" cy="340667"/>
        </a:xfrm>
        <a:custGeom>
          <a:avLst/>
          <a:gdLst/>
          <a:ahLst/>
          <a:cxnLst/>
          <a:rect l="0" t="0" r="0" b="0"/>
          <a:pathLst>
            <a:path>
              <a:moveTo>
                <a:pt x="0" y="0"/>
              </a:moveTo>
              <a:lnTo>
                <a:pt x="0" y="170333"/>
              </a:lnTo>
              <a:lnTo>
                <a:pt x="2944341" y="170333"/>
              </a:lnTo>
              <a:lnTo>
                <a:pt x="2944341" y="34066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718CC8-34BE-48FA-B810-35ADAEF75432}">
      <dsp:nvSpPr>
        <dsp:cNvPr id="0" name=""/>
        <dsp:cNvSpPr/>
      </dsp:nvSpPr>
      <dsp:spPr>
        <a:xfrm>
          <a:off x="4193778" y="4266671"/>
          <a:ext cx="243333" cy="746224"/>
        </a:xfrm>
        <a:custGeom>
          <a:avLst/>
          <a:gdLst/>
          <a:ahLst/>
          <a:cxnLst/>
          <a:rect l="0" t="0" r="0" b="0"/>
          <a:pathLst>
            <a:path>
              <a:moveTo>
                <a:pt x="0" y="0"/>
              </a:moveTo>
              <a:lnTo>
                <a:pt x="0" y="746224"/>
              </a:lnTo>
              <a:lnTo>
                <a:pt x="243333" y="74622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C7F6885-9E44-4977-8A20-8A6C2F7428C1}">
      <dsp:nvSpPr>
        <dsp:cNvPr id="0" name=""/>
        <dsp:cNvSpPr/>
      </dsp:nvSpPr>
      <dsp:spPr>
        <a:xfrm>
          <a:off x="4796948" y="3114890"/>
          <a:ext cx="91440" cy="340667"/>
        </a:xfrm>
        <a:custGeom>
          <a:avLst/>
          <a:gdLst/>
          <a:ahLst/>
          <a:cxnLst/>
          <a:rect l="0" t="0" r="0" b="0"/>
          <a:pathLst>
            <a:path>
              <a:moveTo>
                <a:pt x="45720" y="0"/>
              </a:moveTo>
              <a:lnTo>
                <a:pt x="45720" y="34066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F12B4D-D329-467A-A068-9ECCA21AE942}">
      <dsp:nvSpPr>
        <dsp:cNvPr id="0" name=""/>
        <dsp:cNvSpPr/>
      </dsp:nvSpPr>
      <dsp:spPr>
        <a:xfrm>
          <a:off x="3861221" y="1963109"/>
          <a:ext cx="981447" cy="340667"/>
        </a:xfrm>
        <a:custGeom>
          <a:avLst/>
          <a:gdLst/>
          <a:ahLst/>
          <a:cxnLst/>
          <a:rect l="0" t="0" r="0" b="0"/>
          <a:pathLst>
            <a:path>
              <a:moveTo>
                <a:pt x="0" y="0"/>
              </a:moveTo>
              <a:lnTo>
                <a:pt x="0" y="170333"/>
              </a:lnTo>
              <a:lnTo>
                <a:pt x="981447" y="170333"/>
              </a:lnTo>
              <a:lnTo>
                <a:pt x="981447" y="34066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FA0699-B7F9-431A-BB77-7E564482DDDA}">
      <dsp:nvSpPr>
        <dsp:cNvPr id="0" name=""/>
        <dsp:cNvSpPr/>
      </dsp:nvSpPr>
      <dsp:spPr>
        <a:xfrm>
          <a:off x="2230883" y="4266671"/>
          <a:ext cx="243333" cy="746224"/>
        </a:xfrm>
        <a:custGeom>
          <a:avLst/>
          <a:gdLst/>
          <a:ahLst/>
          <a:cxnLst/>
          <a:rect l="0" t="0" r="0" b="0"/>
          <a:pathLst>
            <a:path>
              <a:moveTo>
                <a:pt x="0" y="0"/>
              </a:moveTo>
              <a:lnTo>
                <a:pt x="0" y="746224"/>
              </a:lnTo>
              <a:lnTo>
                <a:pt x="243333" y="74622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22C50F-B024-46DA-AC03-9867547AFAB0}">
      <dsp:nvSpPr>
        <dsp:cNvPr id="0" name=""/>
        <dsp:cNvSpPr/>
      </dsp:nvSpPr>
      <dsp:spPr>
        <a:xfrm>
          <a:off x="2834054" y="3114890"/>
          <a:ext cx="91440" cy="340667"/>
        </a:xfrm>
        <a:custGeom>
          <a:avLst/>
          <a:gdLst/>
          <a:ahLst/>
          <a:cxnLst/>
          <a:rect l="0" t="0" r="0" b="0"/>
          <a:pathLst>
            <a:path>
              <a:moveTo>
                <a:pt x="45720" y="0"/>
              </a:moveTo>
              <a:lnTo>
                <a:pt x="45720" y="34066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50456E-5075-43DE-B7AC-0A346E103396}">
      <dsp:nvSpPr>
        <dsp:cNvPr id="0" name=""/>
        <dsp:cNvSpPr/>
      </dsp:nvSpPr>
      <dsp:spPr>
        <a:xfrm>
          <a:off x="2879774" y="1963109"/>
          <a:ext cx="981447" cy="340667"/>
        </a:xfrm>
        <a:custGeom>
          <a:avLst/>
          <a:gdLst/>
          <a:ahLst/>
          <a:cxnLst/>
          <a:rect l="0" t="0" r="0" b="0"/>
          <a:pathLst>
            <a:path>
              <a:moveTo>
                <a:pt x="981447" y="0"/>
              </a:moveTo>
              <a:lnTo>
                <a:pt x="981447" y="170333"/>
              </a:lnTo>
              <a:lnTo>
                <a:pt x="0" y="170333"/>
              </a:lnTo>
              <a:lnTo>
                <a:pt x="0" y="34066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DFB4C6-4853-4443-A845-80BE37B10941}">
      <dsp:nvSpPr>
        <dsp:cNvPr id="0" name=""/>
        <dsp:cNvSpPr/>
      </dsp:nvSpPr>
      <dsp:spPr>
        <a:xfrm>
          <a:off x="267989" y="4266671"/>
          <a:ext cx="243333" cy="746224"/>
        </a:xfrm>
        <a:custGeom>
          <a:avLst/>
          <a:gdLst/>
          <a:ahLst/>
          <a:cxnLst/>
          <a:rect l="0" t="0" r="0" b="0"/>
          <a:pathLst>
            <a:path>
              <a:moveTo>
                <a:pt x="0" y="0"/>
              </a:moveTo>
              <a:lnTo>
                <a:pt x="0" y="746224"/>
              </a:lnTo>
              <a:lnTo>
                <a:pt x="243333" y="74622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F62EF1-BE86-476E-A16C-537C41E3EF11}">
      <dsp:nvSpPr>
        <dsp:cNvPr id="0" name=""/>
        <dsp:cNvSpPr/>
      </dsp:nvSpPr>
      <dsp:spPr>
        <a:xfrm>
          <a:off x="871160" y="3114890"/>
          <a:ext cx="91440" cy="340667"/>
        </a:xfrm>
        <a:custGeom>
          <a:avLst/>
          <a:gdLst/>
          <a:ahLst/>
          <a:cxnLst/>
          <a:rect l="0" t="0" r="0" b="0"/>
          <a:pathLst>
            <a:path>
              <a:moveTo>
                <a:pt x="45720" y="0"/>
              </a:moveTo>
              <a:lnTo>
                <a:pt x="45720" y="34066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23ADA5-E466-4C3A-A69C-E914D2078475}">
      <dsp:nvSpPr>
        <dsp:cNvPr id="0" name=""/>
        <dsp:cNvSpPr/>
      </dsp:nvSpPr>
      <dsp:spPr>
        <a:xfrm>
          <a:off x="916880" y="1963109"/>
          <a:ext cx="2944341" cy="340667"/>
        </a:xfrm>
        <a:custGeom>
          <a:avLst/>
          <a:gdLst/>
          <a:ahLst/>
          <a:cxnLst/>
          <a:rect l="0" t="0" r="0" b="0"/>
          <a:pathLst>
            <a:path>
              <a:moveTo>
                <a:pt x="2944341" y="0"/>
              </a:moveTo>
              <a:lnTo>
                <a:pt x="2944341" y="170333"/>
              </a:lnTo>
              <a:lnTo>
                <a:pt x="0" y="170333"/>
              </a:lnTo>
              <a:lnTo>
                <a:pt x="0" y="34066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7D40EA-F599-4330-8B0C-246A84C4796D}">
      <dsp:nvSpPr>
        <dsp:cNvPr id="0" name=""/>
        <dsp:cNvSpPr/>
      </dsp:nvSpPr>
      <dsp:spPr>
        <a:xfrm>
          <a:off x="3815501" y="811328"/>
          <a:ext cx="91440" cy="340667"/>
        </a:xfrm>
        <a:custGeom>
          <a:avLst/>
          <a:gdLst/>
          <a:ahLst/>
          <a:cxnLst/>
          <a:rect l="0" t="0" r="0" b="0"/>
          <a:pathLst>
            <a:path>
              <a:moveTo>
                <a:pt x="45720" y="0"/>
              </a:moveTo>
              <a:lnTo>
                <a:pt x="45720" y="34066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6C470C-BE20-47CD-A217-865BA9F52E52}">
      <dsp:nvSpPr>
        <dsp:cNvPr id="0" name=""/>
        <dsp:cNvSpPr/>
      </dsp:nvSpPr>
      <dsp:spPr>
        <a:xfrm>
          <a:off x="3050108" y="215"/>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Main Menu</a:t>
          </a:r>
        </a:p>
      </dsp:txBody>
      <dsp:txXfrm>
        <a:off x="3050108" y="215"/>
        <a:ext cx="1622226" cy="811113"/>
      </dsp:txXfrm>
    </dsp:sp>
    <dsp:sp modelId="{38BC3C76-0004-4C36-A667-3EAEB00DEC85}">
      <dsp:nvSpPr>
        <dsp:cNvPr id="0" name=""/>
        <dsp:cNvSpPr/>
      </dsp:nvSpPr>
      <dsp:spPr>
        <a:xfrm>
          <a:off x="3050108" y="1151996"/>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(M) View Financials</a:t>
          </a:r>
        </a:p>
      </dsp:txBody>
      <dsp:txXfrm>
        <a:off x="3050108" y="1151996"/>
        <a:ext cx="1622226" cy="811113"/>
      </dsp:txXfrm>
    </dsp:sp>
    <dsp:sp modelId="{9CB35C9A-4687-4614-B6F7-5333950B6C64}">
      <dsp:nvSpPr>
        <dsp:cNvPr id="0" name=""/>
        <dsp:cNvSpPr/>
      </dsp:nvSpPr>
      <dsp:spPr>
        <a:xfrm>
          <a:off x="105767" y="2303776"/>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View Statement Periods</a:t>
          </a:r>
        </a:p>
      </dsp:txBody>
      <dsp:txXfrm>
        <a:off x="105767" y="2303776"/>
        <a:ext cx="1622226" cy="811113"/>
      </dsp:txXfrm>
    </dsp:sp>
    <dsp:sp modelId="{D27CD5D8-98DF-4FB7-AC1D-02FD8FC02AA4}">
      <dsp:nvSpPr>
        <dsp:cNvPr id="0" name=""/>
        <dsp:cNvSpPr/>
      </dsp:nvSpPr>
      <dsp:spPr>
        <a:xfrm>
          <a:off x="105767" y="3455557"/>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(P) Get Available Periods</a:t>
          </a:r>
        </a:p>
      </dsp:txBody>
      <dsp:txXfrm>
        <a:off x="105767" y="3455557"/>
        <a:ext cx="1622226" cy="811113"/>
      </dsp:txXfrm>
    </dsp:sp>
    <dsp:sp modelId="{506D735D-C0E8-4CE0-A256-9C5C08DF86C7}">
      <dsp:nvSpPr>
        <dsp:cNvPr id="0" name=""/>
        <dsp:cNvSpPr/>
      </dsp:nvSpPr>
      <dsp:spPr>
        <a:xfrm>
          <a:off x="511323" y="4607338"/>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(M) Display Available Periods</a:t>
          </a:r>
        </a:p>
      </dsp:txBody>
      <dsp:txXfrm>
        <a:off x="511323" y="4607338"/>
        <a:ext cx="1622226" cy="811113"/>
      </dsp:txXfrm>
    </dsp:sp>
    <dsp:sp modelId="{F8A64966-333C-42FC-8757-FEECC1ED2968}">
      <dsp:nvSpPr>
        <dsp:cNvPr id="0" name=""/>
        <dsp:cNvSpPr/>
      </dsp:nvSpPr>
      <dsp:spPr>
        <a:xfrm>
          <a:off x="2068661" y="2303776"/>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View Category</a:t>
          </a:r>
        </a:p>
      </dsp:txBody>
      <dsp:txXfrm>
        <a:off x="2068661" y="2303776"/>
        <a:ext cx="1622226" cy="811113"/>
      </dsp:txXfrm>
    </dsp:sp>
    <dsp:sp modelId="{9C3046B6-D850-4723-A746-0E474F4FEE25}">
      <dsp:nvSpPr>
        <dsp:cNvPr id="0" name=""/>
        <dsp:cNvSpPr/>
      </dsp:nvSpPr>
      <dsp:spPr>
        <a:xfrm>
          <a:off x="2068661" y="3455557"/>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(P) Get Available Categories</a:t>
          </a:r>
        </a:p>
      </dsp:txBody>
      <dsp:txXfrm>
        <a:off x="2068661" y="3455557"/>
        <a:ext cx="1622226" cy="811113"/>
      </dsp:txXfrm>
    </dsp:sp>
    <dsp:sp modelId="{443347FE-D98A-432D-92F9-460916E1D085}">
      <dsp:nvSpPr>
        <dsp:cNvPr id="0" name=""/>
        <dsp:cNvSpPr/>
      </dsp:nvSpPr>
      <dsp:spPr>
        <a:xfrm>
          <a:off x="2474217" y="4607338"/>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(M) Display Available Categories</a:t>
          </a:r>
        </a:p>
      </dsp:txBody>
      <dsp:txXfrm>
        <a:off x="2474217" y="4607338"/>
        <a:ext cx="1622226" cy="811113"/>
      </dsp:txXfrm>
    </dsp:sp>
    <dsp:sp modelId="{EA41E9C8-8111-4C0D-9C0C-A3C8AF63DAE9}">
      <dsp:nvSpPr>
        <dsp:cNvPr id="0" name=""/>
        <dsp:cNvSpPr/>
      </dsp:nvSpPr>
      <dsp:spPr>
        <a:xfrm>
          <a:off x="4031555" y="2303776"/>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View Accounts</a:t>
          </a:r>
        </a:p>
      </dsp:txBody>
      <dsp:txXfrm>
        <a:off x="4031555" y="2303776"/>
        <a:ext cx="1622226" cy="811113"/>
      </dsp:txXfrm>
    </dsp:sp>
    <dsp:sp modelId="{AEB1EFD5-F54E-41A8-8989-9C52A67B4AF3}">
      <dsp:nvSpPr>
        <dsp:cNvPr id="0" name=""/>
        <dsp:cNvSpPr/>
      </dsp:nvSpPr>
      <dsp:spPr>
        <a:xfrm>
          <a:off x="4031555" y="3455557"/>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(P) Get Available Accounts</a:t>
          </a:r>
        </a:p>
      </dsp:txBody>
      <dsp:txXfrm>
        <a:off x="4031555" y="3455557"/>
        <a:ext cx="1622226" cy="811113"/>
      </dsp:txXfrm>
    </dsp:sp>
    <dsp:sp modelId="{61A24260-6C29-4CCE-95C4-7E1865EFB380}">
      <dsp:nvSpPr>
        <dsp:cNvPr id="0" name=""/>
        <dsp:cNvSpPr/>
      </dsp:nvSpPr>
      <dsp:spPr>
        <a:xfrm>
          <a:off x="4437112" y="4607338"/>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(M) Display Available Accounts (all info)</a:t>
          </a:r>
        </a:p>
      </dsp:txBody>
      <dsp:txXfrm>
        <a:off x="4437112" y="4607338"/>
        <a:ext cx="1622226" cy="811113"/>
      </dsp:txXfrm>
    </dsp:sp>
    <dsp:sp modelId="{63DAF5C9-311D-41E9-A839-989792658954}">
      <dsp:nvSpPr>
        <dsp:cNvPr id="0" name=""/>
        <dsp:cNvSpPr/>
      </dsp:nvSpPr>
      <dsp:spPr>
        <a:xfrm>
          <a:off x="5994449" y="2303776"/>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View Payees</a:t>
          </a:r>
        </a:p>
      </dsp:txBody>
      <dsp:txXfrm>
        <a:off x="5994449" y="2303776"/>
        <a:ext cx="1622226" cy="811113"/>
      </dsp:txXfrm>
    </dsp:sp>
    <dsp:sp modelId="{79787177-BD1C-4D1E-82D0-3E6C956344E4}">
      <dsp:nvSpPr>
        <dsp:cNvPr id="0" name=""/>
        <dsp:cNvSpPr/>
      </dsp:nvSpPr>
      <dsp:spPr>
        <a:xfrm>
          <a:off x="5994449" y="3455557"/>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(P) Get Available Payees</a:t>
          </a:r>
        </a:p>
      </dsp:txBody>
      <dsp:txXfrm>
        <a:off x="5994449" y="3455557"/>
        <a:ext cx="1622226" cy="811113"/>
      </dsp:txXfrm>
    </dsp:sp>
    <dsp:sp modelId="{C91178DD-F489-4CB6-AE41-B899C35CDBD2}">
      <dsp:nvSpPr>
        <dsp:cNvPr id="0" name=""/>
        <dsp:cNvSpPr/>
      </dsp:nvSpPr>
      <dsp:spPr>
        <a:xfrm>
          <a:off x="6400006" y="4607338"/>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(M) Display Available Payees</a:t>
          </a:r>
        </a:p>
      </dsp:txBody>
      <dsp:txXfrm>
        <a:off x="6400006" y="4607338"/>
        <a:ext cx="1622226" cy="8111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886E2-9E5E-4048-B35C-D7C582B04963}">
      <dsp:nvSpPr>
        <dsp:cNvPr id="0" name=""/>
        <dsp:cNvSpPr/>
      </dsp:nvSpPr>
      <dsp:spPr>
        <a:xfrm>
          <a:off x="6649442" y="3938058"/>
          <a:ext cx="191988" cy="588764"/>
        </a:xfrm>
        <a:custGeom>
          <a:avLst/>
          <a:gdLst/>
          <a:ahLst/>
          <a:cxnLst/>
          <a:rect l="0" t="0" r="0" b="0"/>
          <a:pathLst>
            <a:path>
              <a:moveTo>
                <a:pt x="0" y="0"/>
              </a:moveTo>
              <a:lnTo>
                <a:pt x="0" y="588764"/>
              </a:lnTo>
              <a:lnTo>
                <a:pt x="191988" y="58876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072E91-956E-4638-B285-C9CDAE5037E4}">
      <dsp:nvSpPr>
        <dsp:cNvPr id="0" name=""/>
        <dsp:cNvSpPr/>
      </dsp:nvSpPr>
      <dsp:spPr>
        <a:xfrm>
          <a:off x="7115690" y="3029313"/>
          <a:ext cx="91440" cy="268783"/>
        </a:xfrm>
        <a:custGeom>
          <a:avLst/>
          <a:gdLst/>
          <a:ahLst/>
          <a:cxnLst/>
          <a:rect l="0" t="0" r="0" b="0"/>
          <a:pathLst>
            <a:path>
              <a:moveTo>
                <a:pt x="45720" y="0"/>
              </a:moveTo>
              <a:lnTo>
                <a:pt x="45720" y="26878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D530CF-93AE-4C44-96ED-AB9043C41BD9}">
      <dsp:nvSpPr>
        <dsp:cNvPr id="0" name=""/>
        <dsp:cNvSpPr/>
      </dsp:nvSpPr>
      <dsp:spPr>
        <a:xfrm>
          <a:off x="7115690" y="2120569"/>
          <a:ext cx="91440" cy="268783"/>
        </a:xfrm>
        <a:custGeom>
          <a:avLst/>
          <a:gdLst/>
          <a:ahLst/>
          <a:cxnLst/>
          <a:rect l="0" t="0" r="0" b="0"/>
          <a:pathLst>
            <a:path>
              <a:moveTo>
                <a:pt x="45720" y="0"/>
              </a:moveTo>
              <a:lnTo>
                <a:pt x="45720" y="26878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CDB945-E30B-4AFD-9673-DDB0483AE827}">
      <dsp:nvSpPr>
        <dsp:cNvPr id="0" name=""/>
        <dsp:cNvSpPr/>
      </dsp:nvSpPr>
      <dsp:spPr>
        <a:xfrm>
          <a:off x="3904009" y="1211824"/>
          <a:ext cx="3257401" cy="268783"/>
        </a:xfrm>
        <a:custGeom>
          <a:avLst/>
          <a:gdLst/>
          <a:ahLst/>
          <a:cxnLst/>
          <a:rect l="0" t="0" r="0" b="0"/>
          <a:pathLst>
            <a:path>
              <a:moveTo>
                <a:pt x="0" y="0"/>
              </a:moveTo>
              <a:lnTo>
                <a:pt x="0" y="134391"/>
              </a:lnTo>
              <a:lnTo>
                <a:pt x="3257401" y="134391"/>
              </a:lnTo>
              <a:lnTo>
                <a:pt x="3257401" y="2687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052FA0-FD61-4685-A0B9-082A8CCE4A6B}">
      <dsp:nvSpPr>
        <dsp:cNvPr id="0" name=""/>
        <dsp:cNvSpPr/>
      </dsp:nvSpPr>
      <dsp:spPr>
        <a:xfrm>
          <a:off x="4780756" y="3029313"/>
          <a:ext cx="191988" cy="588764"/>
        </a:xfrm>
        <a:custGeom>
          <a:avLst/>
          <a:gdLst/>
          <a:ahLst/>
          <a:cxnLst/>
          <a:rect l="0" t="0" r="0" b="0"/>
          <a:pathLst>
            <a:path>
              <a:moveTo>
                <a:pt x="0" y="0"/>
              </a:moveTo>
              <a:lnTo>
                <a:pt x="0" y="588764"/>
              </a:lnTo>
              <a:lnTo>
                <a:pt x="191988" y="58876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D58CCF-EFBF-4A98-872D-AC752C4C653D}">
      <dsp:nvSpPr>
        <dsp:cNvPr id="0" name=""/>
        <dsp:cNvSpPr/>
      </dsp:nvSpPr>
      <dsp:spPr>
        <a:xfrm>
          <a:off x="5247004" y="2120569"/>
          <a:ext cx="91440" cy="268783"/>
        </a:xfrm>
        <a:custGeom>
          <a:avLst/>
          <a:gdLst/>
          <a:ahLst/>
          <a:cxnLst/>
          <a:rect l="0" t="0" r="0" b="0"/>
          <a:pathLst>
            <a:path>
              <a:moveTo>
                <a:pt x="45720" y="0"/>
              </a:moveTo>
              <a:lnTo>
                <a:pt x="45720" y="26878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26C554-0335-48D4-823D-79C52310EDAE}">
      <dsp:nvSpPr>
        <dsp:cNvPr id="0" name=""/>
        <dsp:cNvSpPr/>
      </dsp:nvSpPr>
      <dsp:spPr>
        <a:xfrm>
          <a:off x="3904009" y="1211824"/>
          <a:ext cx="1388715" cy="268783"/>
        </a:xfrm>
        <a:custGeom>
          <a:avLst/>
          <a:gdLst/>
          <a:ahLst/>
          <a:cxnLst/>
          <a:rect l="0" t="0" r="0" b="0"/>
          <a:pathLst>
            <a:path>
              <a:moveTo>
                <a:pt x="0" y="0"/>
              </a:moveTo>
              <a:lnTo>
                <a:pt x="0" y="134391"/>
              </a:lnTo>
              <a:lnTo>
                <a:pt x="1388715" y="134391"/>
              </a:lnTo>
              <a:lnTo>
                <a:pt x="1388715" y="2687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3A01B0-2E50-43C7-8A10-602987D09517}">
      <dsp:nvSpPr>
        <dsp:cNvPr id="0" name=""/>
        <dsp:cNvSpPr/>
      </dsp:nvSpPr>
      <dsp:spPr>
        <a:xfrm>
          <a:off x="3232050" y="3029313"/>
          <a:ext cx="191988" cy="588764"/>
        </a:xfrm>
        <a:custGeom>
          <a:avLst/>
          <a:gdLst/>
          <a:ahLst/>
          <a:cxnLst/>
          <a:rect l="0" t="0" r="0" b="0"/>
          <a:pathLst>
            <a:path>
              <a:moveTo>
                <a:pt x="0" y="0"/>
              </a:moveTo>
              <a:lnTo>
                <a:pt x="0" y="588764"/>
              </a:lnTo>
              <a:lnTo>
                <a:pt x="191988" y="58876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0DBF80-BC69-40FC-AC65-E2EF5D8AFCB7}">
      <dsp:nvSpPr>
        <dsp:cNvPr id="0" name=""/>
        <dsp:cNvSpPr/>
      </dsp:nvSpPr>
      <dsp:spPr>
        <a:xfrm>
          <a:off x="3698299" y="2120569"/>
          <a:ext cx="91440" cy="268783"/>
        </a:xfrm>
        <a:custGeom>
          <a:avLst/>
          <a:gdLst/>
          <a:ahLst/>
          <a:cxnLst/>
          <a:rect l="0" t="0" r="0" b="0"/>
          <a:pathLst>
            <a:path>
              <a:moveTo>
                <a:pt x="45720" y="0"/>
              </a:moveTo>
              <a:lnTo>
                <a:pt x="45720" y="26878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03E97F-EE55-4244-BB38-B07246776C6E}">
      <dsp:nvSpPr>
        <dsp:cNvPr id="0" name=""/>
        <dsp:cNvSpPr/>
      </dsp:nvSpPr>
      <dsp:spPr>
        <a:xfrm>
          <a:off x="3744019" y="1211824"/>
          <a:ext cx="159990" cy="268783"/>
        </a:xfrm>
        <a:custGeom>
          <a:avLst/>
          <a:gdLst/>
          <a:ahLst/>
          <a:cxnLst/>
          <a:rect l="0" t="0" r="0" b="0"/>
          <a:pathLst>
            <a:path>
              <a:moveTo>
                <a:pt x="159990" y="0"/>
              </a:moveTo>
              <a:lnTo>
                <a:pt x="159990" y="134391"/>
              </a:lnTo>
              <a:lnTo>
                <a:pt x="0" y="134391"/>
              </a:lnTo>
              <a:lnTo>
                <a:pt x="0" y="2687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F64D16-FA72-48F4-BFCD-0E563F2A48E0}">
      <dsp:nvSpPr>
        <dsp:cNvPr id="0" name=""/>
        <dsp:cNvSpPr/>
      </dsp:nvSpPr>
      <dsp:spPr>
        <a:xfrm>
          <a:off x="1683345" y="3029313"/>
          <a:ext cx="191988" cy="588764"/>
        </a:xfrm>
        <a:custGeom>
          <a:avLst/>
          <a:gdLst/>
          <a:ahLst/>
          <a:cxnLst/>
          <a:rect l="0" t="0" r="0" b="0"/>
          <a:pathLst>
            <a:path>
              <a:moveTo>
                <a:pt x="0" y="0"/>
              </a:moveTo>
              <a:lnTo>
                <a:pt x="0" y="588764"/>
              </a:lnTo>
              <a:lnTo>
                <a:pt x="191988" y="58876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9FDF3C-18FF-46FE-B028-22301B597F3C}">
      <dsp:nvSpPr>
        <dsp:cNvPr id="0" name=""/>
        <dsp:cNvSpPr/>
      </dsp:nvSpPr>
      <dsp:spPr>
        <a:xfrm>
          <a:off x="2149594" y="2120569"/>
          <a:ext cx="91440" cy="268783"/>
        </a:xfrm>
        <a:custGeom>
          <a:avLst/>
          <a:gdLst/>
          <a:ahLst/>
          <a:cxnLst/>
          <a:rect l="0" t="0" r="0" b="0"/>
          <a:pathLst>
            <a:path>
              <a:moveTo>
                <a:pt x="45720" y="0"/>
              </a:moveTo>
              <a:lnTo>
                <a:pt x="45720" y="26878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60AE44-3BA0-410C-917B-BC61A5E99FF2}">
      <dsp:nvSpPr>
        <dsp:cNvPr id="0" name=""/>
        <dsp:cNvSpPr/>
      </dsp:nvSpPr>
      <dsp:spPr>
        <a:xfrm>
          <a:off x="2195314" y="1211824"/>
          <a:ext cx="1708695" cy="268783"/>
        </a:xfrm>
        <a:custGeom>
          <a:avLst/>
          <a:gdLst/>
          <a:ahLst/>
          <a:cxnLst/>
          <a:rect l="0" t="0" r="0" b="0"/>
          <a:pathLst>
            <a:path>
              <a:moveTo>
                <a:pt x="1708695" y="0"/>
              </a:moveTo>
              <a:lnTo>
                <a:pt x="1708695" y="134391"/>
              </a:lnTo>
              <a:lnTo>
                <a:pt x="0" y="134391"/>
              </a:lnTo>
              <a:lnTo>
                <a:pt x="0" y="2687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FE9752-CF69-4819-B0EC-BDDF2EC95A62}">
      <dsp:nvSpPr>
        <dsp:cNvPr id="0" name=""/>
        <dsp:cNvSpPr/>
      </dsp:nvSpPr>
      <dsp:spPr>
        <a:xfrm>
          <a:off x="134639" y="3029313"/>
          <a:ext cx="191988" cy="588764"/>
        </a:xfrm>
        <a:custGeom>
          <a:avLst/>
          <a:gdLst/>
          <a:ahLst/>
          <a:cxnLst/>
          <a:rect l="0" t="0" r="0" b="0"/>
          <a:pathLst>
            <a:path>
              <a:moveTo>
                <a:pt x="0" y="0"/>
              </a:moveTo>
              <a:lnTo>
                <a:pt x="0" y="588764"/>
              </a:lnTo>
              <a:lnTo>
                <a:pt x="191988" y="58876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DFDCC1-F159-4600-BEA9-283AED0FF777}">
      <dsp:nvSpPr>
        <dsp:cNvPr id="0" name=""/>
        <dsp:cNvSpPr/>
      </dsp:nvSpPr>
      <dsp:spPr>
        <a:xfrm>
          <a:off x="600888" y="2120569"/>
          <a:ext cx="91440" cy="268783"/>
        </a:xfrm>
        <a:custGeom>
          <a:avLst/>
          <a:gdLst/>
          <a:ahLst/>
          <a:cxnLst/>
          <a:rect l="0" t="0" r="0" b="0"/>
          <a:pathLst>
            <a:path>
              <a:moveTo>
                <a:pt x="45720" y="0"/>
              </a:moveTo>
              <a:lnTo>
                <a:pt x="45720" y="26878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12B256-5981-45BB-8542-FAEC2FBF7A2F}">
      <dsp:nvSpPr>
        <dsp:cNvPr id="0" name=""/>
        <dsp:cNvSpPr/>
      </dsp:nvSpPr>
      <dsp:spPr>
        <a:xfrm>
          <a:off x="646608" y="1211824"/>
          <a:ext cx="3257401" cy="268783"/>
        </a:xfrm>
        <a:custGeom>
          <a:avLst/>
          <a:gdLst/>
          <a:ahLst/>
          <a:cxnLst/>
          <a:rect l="0" t="0" r="0" b="0"/>
          <a:pathLst>
            <a:path>
              <a:moveTo>
                <a:pt x="3257401" y="0"/>
              </a:moveTo>
              <a:lnTo>
                <a:pt x="3257401" y="134391"/>
              </a:lnTo>
              <a:lnTo>
                <a:pt x="0" y="134391"/>
              </a:lnTo>
              <a:lnTo>
                <a:pt x="0" y="2687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6C470C-BE20-47CD-A217-865BA9F52E52}">
      <dsp:nvSpPr>
        <dsp:cNvPr id="0" name=""/>
        <dsp:cNvSpPr/>
      </dsp:nvSpPr>
      <dsp:spPr>
        <a:xfrm>
          <a:off x="3264048" y="571863"/>
          <a:ext cx="1279921" cy="6399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Main Menu</a:t>
          </a:r>
        </a:p>
      </dsp:txBody>
      <dsp:txXfrm>
        <a:off x="3264048" y="571863"/>
        <a:ext cx="1279921" cy="639960"/>
      </dsp:txXfrm>
    </dsp:sp>
    <dsp:sp modelId="{E1069DB0-8BA6-4435-9BEA-611DDA78B685}">
      <dsp:nvSpPr>
        <dsp:cNvPr id="0" name=""/>
        <dsp:cNvSpPr/>
      </dsp:nvSpPr>
      <dsp:spPr>
        <a:xfrm>
          <a:off x="6647" y="1480608"/>
          <a:ext cx="1279921" cy="6399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 View Accounts</a:t>
          </a:r>
        </a:p>
      </dsp:txBody>
      <dsp:txXfrm>
        <a:off x="6647" y="1480608"/>
        <a:ext cx="1279921" cy="639960"/>
      </dsp:txXfrm>
    </dsp:sp>
    <dsp:sp modelId="{2FA56C9A-116A-47C4-99BE-759B4B62F846}">
      <dsp:nvSpPr>
        <dsp:cNvPr id="0" name=""/>
        <dsp:cNvSpPr/>
      </dsp:nvSpPr>
      <dsp:spPr>
        <a:xfrm>
          <a:off x="6647" y="2389353"/>
          <a:ext cx="1279921" cy="6399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 Get Available Accounts</a:t>
          </a:r>
        </a:p>
      </dsp:txBody>
      <dsp:txXfrm>
        <a:off x="6647" y="2389353"/>
        <a:ext cx="1279921" cy="639960"/>
      </dsp:txXfrm>
    </dsp:sp>
    <dsp:sp modelId="{64AA1BBB-E6ED-4600-AD02-9DA408C311BA}">
      <dsp:nvSpPr>
        <dsp:cNvPr id="0" name=""/>
        <dsp:cNvSpPr/>
      </dsp:nvSpPr>
      <dsp:spPr>
        <a:xfrm>
          <a:off x="326628" y="3298097"/>
          <a:ext cx="1279921" cy="6399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 Display Available Accounts</a:t>
          </a:r>
        </a:p>
      </dsp:txBody>
      <dsp:txXfrm>
        <a:off x="326628" y="3298097"/>
        <a:ext cx="1279921" cy="639960"/>
      </dsp:txXfrm>
    </dsp:sp>
    <dsp:sp modelId="{98F66F5A-6B94-49BA-AD92-7E416774BDB5}">
      <dsp:nvSpPr>
        <dsp:cNvPr id="0" name=""/>
        <dsp:cNvSpPr/>
      </dsp:nvSpPr>
      <dsp:spPr>
        <a:xfrm>
          <a:off x="1555353" y="1480608"/>
          <a:ext cx="1279921" cy="6399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 Add a New Account</a:t>
          </a:r>
        </a:p>
      </dsp:txBody>
      <dsp:txXfrm>
        <a:off x="1555353" y="1480608"/>
        <a:ext cx="1279921" cy="639960"/>
      </dsp:txXfrm>
    </dsp:sp>
    <dsp:sp modelId="{0E49065F-AA4A-414C-9625-7ADDAB881E40}">
      <dsp:nvSpPr>
        <dsp:cNvPr id="0" name=""/>
        <dsp:cNvSpPr/>
      </dsp:nvSpPr>
      <dsp:spPr>
        <a:xfrm>
          <a:off x="1555353" y="2389353"/>
          <a:ext cx="1279921" cy="6399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(P) Get Available Accounts</a:t>
          </a:r>
          <a:endParaRPr lang="en-US" sz="1400" kern="1200" dirty="0"/>
        </a:p>
      </dsp:txBody>
      <dsp:txXfrm>
        <a:off x="1555353" y="2389353"/>
        <a:ext cx="1279921" cy="639960"/>
      </dsp:txXfrm>
    </dsp:sp>
    <dsp:sp modelId="{B13A8E2F-2181-4149-8C03-0EB00E323591}">
      <dsp:nvSpPr>
        <dsp:cNvPr id="0" name=""/>
        <dsp:cNvSpPr/>
      </dsp:nvSpPr>
      <dsp:spPr>
        <a:xfrm>
          <a:off x="1875333" y="3298097"/>
          <a:ext cx="1279921" cy="6399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 Display Available Accounts</a:t>
          </a:r>
        </a:p>
      </dsp:txBody>
      <dsp:txXfrm>
        <a:off x="1875333" y="3298097"/>
        <a:ext cx="1279921" cy="639960"/>
      </dsp:txXfrm>
    </dsp:sp>
    <dsp:sp modelId="{68EFC751-6E2B-4725-BE69-693111E924C1}">
      <dsp:nvSpPr>
        <dsp:cNvPr id="0" name=""/>
        <dsp:cNvSpPr/>
      </dsp:nvSpPr>
      <dsp:spPr>
        <a:xfrm>
          <a:off x="3104058" y="1480608"/>
          <a:ext cx="1279921" cy="6399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 Edit an Account</a:t>
          </a:r>
        </a:p>
      </dsp:txBody>
      <dsp:txXfrm>
        <a:off x="3104058" y="1480608"/>
        <a:ext cx="1279921" cy="639960"/>
      </dsp:txXfrm>
    </dsp:sp>
    <dsp:sp modelId="{DFC78035-95B7-4F2C-B551-1F169FC9D99D}">
      <dsp:nvSpPr>
        <dsp:cNvPr id="0" name=""/>
        <dsp:cNvSpPr/>
      </dsp:nvSpPr>
      <dsp:spPr>
        <a:xfrm>
          <a:off x="3104058" y="2389353"/>
          <a:ext cx="1279921" cy="6399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 Get Available Accounts</a:t>
          </a:r>
        </a:p>
      </dsp:txBody>
      <dsp:txXfrm>
        <a:off x="3104058" y="2389353"/>
        <a:ext cx="1279921" cy="639960"/>
      </dsp:txXfrm>
    </dsp:sp>
    <dsp:sp modelId="{425DED1E-0BFC-447F-8A1E-F799EC5A89AB}">
      <dsp:nvSpPr>
        <dsp:cNvPr id="0" name=""/>
        <dsp:cNvSpPr/>
      </dsp:nvSpPr>
      <dsp:spPr>
        <a:xfrm>
          <a:off x="3424039" y="3298097"/>
          <a:ext cx="1279921" cy="6399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 Display Available Accounts</a:t>
          </a:r>
        </a:p>
      </dsp:txBody>
      <dsp:txXfrm>
        <a:off x="3424039" y="3298097"/>
        <a:ext cx="1279921" cy="639960"/>
      </dsp:txXfrm>
    </dsp:sp>
    <dsp:sp modelId="{6A590C33-1F68-41FF-A8AB-EC65AF4A7946}">
      <dsp:nvSpPr>
        <dsp:cNvPr id="0" name=""/>
        <dsp:cNvSpPr/>
      </dsp:nvSpPr>
      <dsp:spPr>
        <a:xfrm>
          <a:off x="4652764" y="1480608"/>
          <a:ext cx="1279921" cy="6399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 Delete an Account</a:t>
          </a:r>
        </a:p>
      </dsp:txBody>
      <dsp:txXfrm>
        <a:off x="4652764" y="1480608"/>
        <a:ext cx="1279921" cy="639960"/>
      </dsp:txXfrm>
    </dsp:sp>
    <dsp:sp modelId="{457BBA38-DC1D-4BCE-8118-3FE3492403DC}">
      <dsp:nvSpPr>
        <dsp:cNvPr id="0" name=""/>
        <dsp:cNvSpPr/>
      </dsp:nvSpPr>
      <dsp:spPr>
        <a:xfrm>
          <a:off x="4652764" y="2389353"/>
          <a:ext cx="1279921" cy="6399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 Get Available Accounts</a:t>
          </a:r>
        </a:p>
      </dsp:txBody>
      <dsp:txXfrm>
        <a:off x="4652764" y="2389353"/>
        <a:ext cx="1279921" cy="639960"/>
      </dsp:txXfrm>
    </dsp:sp>
    <dsp:sp modelId="{6C776AF1-6375-4682-A7B1-F463651E7BD8}">
      <dsp:nvSpPr>
        <dsp:cNvPr id="0" name=""/>
        <dsp:cNvSpPr/>
      </dsp:nvSpPr>
      <dsp:spPr>
        <a:xfrm>
          <a:off x="4972744" y="3298097"/>
          <a:ext cx="1279921" cy="6399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 Display Available Accounts</a:t>
          </a:r>
        </a:p>
      </dsp:txBody>
      <dsp:txXfrm>
        <a:off x="4972744" y="3298097"/>
        <a:ext cx="1279921" cy="639960"/>
      </dsp:txXfrm>
    </dsp:sp>
    <dsp:sp modelId="{55823E2F-4743-46ED-A291-5EF67D83B24B}">
      <dsp:nvSpPr>
        <dsp:cNvPr id="0" name=""/>
        <dsp:cNvSpPr/>
      </dsp:nvSpPr>
      <dsp:spPr>
        <a:xfrm>
          <a:off x="6521450" y="1480608"/>
          <a:ext cx="1279921" cy="6399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 Add an Account Dependency</a:t>
          </a:r>
        </a:p>
      </dsp:txBody>
      <dsp:txXfrm>
        <a:off x="6521450" y="1480608"/>
        <a:ext cx="1279921" cy="639960"/>
      </dsp:txXfrm>
    </dsp:sp>
    <dsp:sp modelId="{71D98A69-0D49-4C0E-BD9E-C34190DD3F0D}">
      <dsp:nvSpPr>
        <dsp:cNvPr id="0" name=""/>
        <dsp:cNvSpPr/>
      </dsp:nvSpPr>
      <dsp:spPr>
        <a:xfrm>
          <a:off x="6521450" y="2389353"/>
          <a:ext cx="1279921" cy="6399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 Get Current Dependencies</a:t>
          </a:r>
        </a:p>
      </dsp:txBody>
      <dsp:txXfrm>
        <a:off x="6521450" y="2389353"/>
        <a:ext cx="1279921" cy="639960"/>
      </dsp:txXfrm>
    </dsp:sp>
    <dsp:sp modelId="{D1C89BA1-00CB-458C-B71A-EA2B96F49117}">
      <dsp:nvSpPr>
        <dsp:cNvPr id="0" name=""/>
        <dsp:cNvSpPr/>
      </dsp:nvSpPr>
      <dsp:spPr>
        <a:xfrm>
          <a:off x="6521450" y="3298097"/>
          <a:ext cx="1279921" cy="6399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 Display Current Dependencies</a:t>
          </a:r>
        </a:p>
      </dsp:txBody>
      <dsp:txXfrm>
        <a:off x="6521450" y="3298097"/>
        <a:ext cx="1279921" cy="639960"/>
      </dsp:txXfrm>
    </dsp:sp>
    <dsp:sp modelId="{886C6CA7-623E-4C2F-85E4-213C34D0950C}">
      <dsp:nvSpPr>
        <dsp:cNvPr id="0" name=""/>
        <dsp:cNvSpPr/>
      </dsp:nvSpPr>
      <dsp:spPr>
        <a:xfrm>
          <a:off x="6841430" y="4206842"/>
          <a:ext cx="1279921" cy="6399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 Get New Dependency</a:t>
          </a:r>
        </a:p>
      </dsp:txBody>
      <dsp:txXfrm>
        <a:off x="6841430" y="4206842"/>
        <a:ext cx="1279921" cy="6399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1BE1-AC80-3FB9-B155-75EBF60FB7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F7459C-75B2-3C62-F6CA-C094BB9080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A8F999-1D7F-EF92-023A-481840A67792}"/>
              </a:ext>
            </a:extLst>
          </p:cNvPr>
          <p:cNvSpPr>
            <a:spLocks noGrp="1"/>
          </p:cNvSpPr>
          <p:nvPr>
            <p:ph type="dt" sz="half" idx="10"/>
          </p:nvPr>
        </p:nvSpPr>
        <p:spPr/>
        <p:txBody>
          <a:bodyPr/>
          <a:lstStyle/>
          <a:p>
            <a:fld id="{69B395F9-D1A5-48AA-8FF0-7D7AB4A12E1F}" type="datetimeFigureOut">
              <a:rPr lang="en-US" smtClean="0"/>
              <a:t>6/1/2022</a:t>
            </a:fld>
            <a:endParaRPr lang="en-US"/>
          </a:p>
        </p:txBody>
      </p:sp>
      <p:sp>
        <p:nvSpPr>
          <p:cNvPr id="5" name="Footer Placeholder 4">
            <a:extLst>
              <a:ext uri="{FF2B5EF4-FFF2-40B4-BE49-F238E27FC236}">
                <a16:creationId xmlns:a16="http://schemas.microsoft.com/office/drawing/2014/main" id="{64831358-980C-7E1D-124C-ACADCC0188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010E9-7547-5435-53AD-11D1ABAA8F3C}"/>
              </a:ext>
            </a:extLst>
          </p:cNvPr>
          <p:cNvSpPr>
            <a:spLocks noGrp="1"/>
          </p:cNvSpPr>
          <p:nvPr>
            <p:ph type="sldNum" sz="quarter" idx="12"/>
          </p:nvPr>
        </p:nvSpPr>
        <p:spPr/>
        <p:txBody>
          <a:bodyPr/>
          <a:lstStyle/>
          <a:p>
            <a:fld id="{1A2D0F5C-7D46-4FE5-845C-A7D3A154C8C6}" type="slidenum">
              <a:rPr lang="en-US" smtClean="0"/>
              <a:t>‹#›</a:t>
            </a:fld>
            <a:endParaRPr lang="en-US"/>
          </a:p>
        </p:txBody>
      </p:sp>
    </p:spTree>
    <p:extLst>
      <p:ext uri="{BB962C8B-B14F-4D97-AF65-F5344CB8AC3E}">
        <p14:creationId xmlns:p14="http://schemas.microsoft.com/office/powerpoint/2010/main" val="111134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A40EB-0886-ABE8-7681-4C60493B57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CA071-BE2F-52DB-E863-22CEFD5E9C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547F41-29A8-626C-8959-667BFB1DC900}"/>
              </a:ext>
            </a:extLst>
          </p:cNvPr>
          <p:cNvSpPr>
            <a:spLocks noGrp="1"/>
          </p:cNvSpPr>
          <p:nvPr>
            <p:ph type="dt" sz="half" idx="10"/>
          </p:nvPr>
        </p:nvSpPr>
        <p:spPr/>
        <p:txBody>
          <a:bodyPr/>
          <a:lstStyle/>
          <a:p>
            <a:fld id="{69B395F9-D1A5-48AA-8FF0-7D7AB4A12E1F}" type="datetimeFigureOut">
              <a:rPr lang="en-US" smtClean="0"/>
              <a:t>6/1/2022</a:t>
            </a:fld>
            <a:endParaRPr lang="en-US"/>
          </a:p>
        </p:txBody>
      </p:sp>
      <p:sp>
        <p:nvSpPr>
          <p:cNvPr id="5" name="Footer Placeholder 4">
            <a:extLst>
              <a:ext uri="{FF2B5EF4-FFF2-40B4-BE49-F238E27FC236}">
                <a16:creationId xmlns:a16="http://schemas.microsoft.com/office/drawing/2014/main" id="{CE02EDEB-7ED4-3304-7DCA-F54AE2F949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EED71E-5745-4FDA-D6E2-699E96340441}"/>
              </a:ext>
            </a:extLst>
          </p:cNvPr>
          <p:cNvSpPr>
            <a:spLocks noGrp="1"/>
          </p:cNvSpPr>
          <p:nvPr>
            <p:ph type="sldNum" sz="quarter" idx="12"/>
          </p:nvPr>
        </p:nvSpPr>
        <p:spPr/>
        <p:txBody>
          <a:bodyPr/>
          <a:lstStyle/>
          <a:p>
            <a:fld id="{1A2D0F5C-7D46-4FE5-845C-A7D3A154C8C6}" type="slidenum">
              <a:rPr lang="en-US" smtClean="0"/>
              <a:t>‹#›</a:t>
            </a:fld>
            <a:endParaRPr lang="en-US"/>
          </a:p>
        </p:txBody>
      </p:sp>
    </p:spTree>
    <p:extLst>
      <p:ext uri="{BB962C8B-B14F-4D97-AF65-F5344CB8AC3E}">
        <p14:creationId xmlns:p14="http://schemas.microsoft.com/office/powerpoint/2010/main" val="4078036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CA0D4A-2B92-F9AD-3017-38ECCBDEE0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732D89-9617-F54C-339F-B9DDB7D7AB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A017B0-F38B-317E-2F03-A5D82929CD78}"/>
              </a:ext>
            </a:extLst>
          </p:cNvPr>
          <p:cNvSpPr>
            <a:spLocks noGrp="1"/>
          </p:cNvSpPr>
          <p:nvPr>
            <p:ph type="dt" sz="half" idx="10"/>
          </p:nvPr>
        </p:nvSpPr>
        <p:spPr/>
        <p:txBody>
          <a:bodyPr/>
          <a:lstStyle/>
          <a:p>
            <a:fld id="{69B395F9-D1A5-48AA-8FF0-7D7AB4A12E1F}" type="datetimeFigureOut">
              <a:rPr lang="en-US" smtClean="0"/>
              <a:t>6/1/2022</a:t>
            </a:fld>
            <a:endParaRPr lang="en-US"/>
          </a:p>
        </p:txBody>
      </p:sp>
      <p:sp>
        <p:nvSpPr>
          <p:cNvPr id="5" name="Footer Placeholder 4">
            <a:extLst>
              <a:ext uri="{FF2B5EF4-FFF2-40B4-BE49-F238E27FC236}">
                <a16:creationId xmlns:a16="http://schemas.microsoft.com/office/drawing/2014/main" id="{2F970749-B27B-F009-5C22-9D6717C572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DB5CE6-77B5-0077-8448-D8B9B68B6236}"/>
              </a:ext>
            </a:extLst>
          </p:cNvPr>
          <p:cNvSpPr>
            <a:spLocks noGrp="1"/>
          </p:cNvSpPr>
          <p:nvPr>
            <p:ph type="sldNum" sz="quarter" idx="12"/>
          </p:nvPr>
        </p:nvSpPr>
        <p:spPr/>
        <p:txBody>
          <a:bodyPr/>
          <a:lstStyle/>
          <a:p>
            <a:fld id="{1A2D0F5C-7D46-4FE5-845C-A7D3A154C8C6}" type="slidenum">
              <a:rPr lang="en-US" smtClean="0"/>
              <a:t>‹#›</a:t>
            </a:fld>
            <a:endParaRPr lang="en-US"/>
          </a:p>
        </p:txBody>
      </p:sp>
    </p:spTree>
    <p:extLst>
      <p:ext uri="{BB962C8B-B14F-4D97-AF65-F5344CB8AC3E}">
        <p14:creationId xmlns:p14="http://schemas.microsoft.com/office/powerpoint/2010/main" val="3883497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CBEC0-D7EC-75B5-3605-59CD57B670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16C3C8-3D41-7D77-F833-E3079E0CB6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9BB9C-84A9-283E-3485-3537E7416C34}"/>
              </a:ext>
            </a:extLst>
          </p:cNvPr>
          <p:cNvSpPr>
            <a:spLocks noGrp="1"/>
          </p:cNvSpPr>
          <p:nvPr>
            <p:ph type="dt" sz="half" idx="10"/>
          </p:nvPr>
        </p:nvSpPr>
        <p:spPr/>
        <p:txBody>
          <a:bodyPr/>
          <a:lstStyle/>
          <a:p>
            <a:fld id="{69B395F9-D1A5-48AA-8FF0-7D7AB4A12E1F}" type="datetimeFigureOut">
              <a:rPr lang="en-US" smtClean="0"/>
              <a:t>6/1/2022</a:t>
            </a:fld>
            <a:endParaRPr lang="en-US"/>
          </a:p>
        </p:txBody>
      </p:sp>
      <p:sp>
        <p:nvSpPr>
          <p:cNvPr id="5" name="Footer Placeholder 4">
            <a:extLst>
              <a:ext uri="{FF2B5EF4-FFF2-40B4-BE49-F238E27FC236}">
                <a16:creationId xmlns:a16="http://schemas.microsoft.com/office/drawing/2014/main" id="{F14641A6-4878-642C-E589-6C61C853EE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06E55C-ACD7-CD60-9E3F-9D280E29E211}"/>
              </a:ext>
            </a:extLst>
          </p:cNvPr>
          <p:cNvSpPr>
            <a:spLocks noGrp="1"/>
          </p:cNvSpPr>
          <p:nvPr>
            <p:ph type="sldNum" sz="quarter" idx="12"/>
          </p:nvPr>
        </p:nvSpPr>
        <p:spPr/>
        <p:txBody>
          <a:bodyPr/>
          <a:lstStyle/>
          <a:p>
            <a:fld id="{1A2D0F5C-7D46-4FE5-845C-A7D3A154C8C6}" type="slidenum">
              <a:rPr lang="en-US" smtClean="0"/>
              <a:t>‹#›</a:t>
            </a:fld>
            <a:endParaRPr lang="en-US"/>
          </a:p>
        </p:txBody>
      </p:sp>
    </p:spTree>
    <p:extLst>
      <p:ext uri="{BB962C8B-B14F-4D97-AF65-F5344CB8AC3E}">
        <p14:creationId xmlns:p14="http://schemas.microsoft.com/office/powerpoint/2010/main" val="861153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D655A-423F-D8E3-C960-D18F2ED205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135300-8BFE-FE87-C6AC-AA4E71EA93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D11BCD-A254-5B9F-9DD8-7BF574FFB9CF}"/>
              </a:ext>
            </a:extLst>
          </p:cNvPr>
          <p:cNvSpPr>
            <a:spLocks noGrp="1"/>
          </p:cNvSpPr>
          <p:nvPr>
            <p:ph type="dt" sz="half" idx="10"/>
          </p:nvPr>
        </p:nvSpPr>
        <p:spPr/>
        <p:txBody>
          <a:bodyPr/>
          <a:lstStyle/>
          <a:p>
            <a:fld id="{69B395F9-D1A5-48AA-8FF0-7D7AB4A12E1F}" type="datetimeFigureOut">
              <a:rPr lang="en-US" smtClean="0"/>
              <a:t>6/1/2022</a:t>
            </a:fld>
            <a:endParaRPr lang="en-US"/>
          </a:p>
        </p:txBody>
      </p:sp>
      <p:sp>
        <p:nvSpPr>
          <p:cNvPr id="5" name="Footer Placeholder 4">
            <a:extLst>
              <a:ext uri="{FF2B5EF4-FFF2-40B4-BE49-F238E27FC236}">
                <a16:creationId xmlns:a16="http://schemas.microsoft.com/office/drawing/2014/main" id="{A531F3F2-B4AC-1B18-B894-7A11FB3F3D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0FC0C5-C08B-0A41-1AB4-0CA33F35EA4C}"/>
              </a:ext>
            </a:extLst>
          </p:cNvPr>
          <p:cNvSpPr>
            <a:spLocks noGrp="1"/>
          </p:cNvSpPr>
          <p:nvPr>
            <p:ph type="sldNum" sz="quarter" idx="12"/>
          </p:nvPr>
        </p:nvSpPr>
        <p:spPr/>
        <p:txBody>
          <a:bodyPr/>
          <a:lstStyle/>
          <a:p>
            <a:fld id="{1A2D0F5C-7D46-4FE5-845C-A7D3A154C8C6}" type="slidenum">
              <a:rPr lang="en-US" smtClean="0"/>
              <a:t>‹#›</a:t>
            </a:fld>
            <a:endParaRPr lang="en-US"/>
          </a:p>
        </p:txBody>
      </p:sp>
    </p:spTree>
    <p:extLst>
      <p:ext uri="{BB962C8B-B14F-4D97-AF65-F5344CB8AC3E}">
        <p14:creationId xmlns:p14="http://schemas.microsoft.com/office/powerpoint/2010/main" val="4057490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89C0-5E03-FCC6-31AC-10365D66DB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EF2778-EBF5-A3D2-0E19-DF6FD3C00C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84DA18-B5CA-1B2C-A378-6C7CC856E1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975F19-E87A-604F-3B24-7A6410622D05}"/>
              </a:ext>
            </a:extLst>
          </p:cNvPr>
          <p:cNvSpPr>
            <a:spLocks noGrp="1"/>
          </p:cNvSpPr>
          <p:nvPr>
            <p:ph type="dt" sz="half" idx="10"/>
          </p:nvPr>
        </p:nvSpPr>
        <p:spPr/>
        <p:txBody>
          <a:bodyPr/>
          <a:lstStyle/>
          <a:p>
            <a:fld id="{69B395F9-D1A5-48AA-8FF0-7D7AB4A12E1F}" type="datetimeFigureOut">
              <a:rPr lang="en-US" smtClean="0"/>
              <a:t>6/1/2022</a:t>
            </a:fld>
            <a:endParaRPr lang="en-US"/>
          </a:p>
        </p:txBody>
      </p:sp>
      <p:sp>
        <p:nvSpPr>
          <p:cNvPr id="6" name="Footer Placeholder 5">
            <a:extLst>
              <a:ext uri="{FF2B5EF4-FFF2-40B4-BE49-F238E27FC236}">
                <a16:creationId xmlns:a16="http://schemas.microsoft.com/office/drawing/2014/main" id="{091480DB-AF84-BF99-55D9-E988541900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A54863-F880-4ACE-E60C-C4757D650AE7}"/>
              </a:ext>
            </a:extLst>
          </p:cNvPr>
          <p:cNvSpPr>
            <a:spLocks noGrp="1"/>
          </p:cNvSpPr>
          <p:nvPr>
            <p:ph type="sldNum" sz="quarter" idx="12"/>
          </p:nvPr>
        </p:nvSpPr>
        <p:spPr/>
        <p:txBody>
          <a:bodyPr/>
          <a:lstStyle/>
          <a:p>
            <a:fld id="{1A2D0F5C-7D46-4FE5-845C-A7D3A154C8C6}" type="slidenum">
              <a:rPr lang="en-US" smtClean="0"/>
              <a:t>‹#›</a:t>
            </a:fld>
            <a:endParaRPr lang="en-US"/>
          </a:p>
        </p:txBody>
      </p:sp>
    </p:spTree>
    <p:extLst>
      <p:ext uri="{BB962C8B-B14F-4D97-AF65-F5344CB8AC3E}">
        <p14:creationId xmlns:p14="http://schemas.microsoft.com/office/powerpoint/2010/main" val="3989001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1CDA9-A091-9E3F-7562-2DBB480B4A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33C63A-2CCE-7D11-05A0-B16BA75837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76AF52-91AD-D5BE-A0C8-51CCEC5461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69EB27-3755-80AA-2FD3-1B0835294E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9A2EBC-79A3-3120-37AE-B4904C3C90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FD17F3-E021-9497-7C85-C01653EBE64F}"/>
              </a:ext>
            </a:extLst>
          </p:cNvPr>
          <p:cNvSpPr>
            <a:spLocks noGrp="1"/>
          </p:cNvSpPr>
          <p:nvPr>
            <p:ph type="dt" sz="half" idx="10"/>
          </p:nvPr>
        </p:nvSpPr>
        <p:spPr/>
        <p:txBody>
          <a:bodyPr/>
          <a:lstStyle/>
          <a:p>
            <a:fld id="{69B395F9-D1A5-48AA-8FF0-7D7AB4A12E1F}" type="datetimeFigureOut">
              <a:rPr lang="en-US" smtClean="0"/>
              <a:t>6/1/2022</a:t>
            </a:fld>
            <a:endParaRPr lang="en-US"/>
          </a:p>
        </p:txBody>
      </p:sp>
      <p:sp>
        <p:nvSpPr>
          <p:cNvPr id="8" name="Footer Placeholder 7">
            <a:extLst>
              <a:ext uri="{FF2B5EF4-FFF2-40B4-BE49-F238E27FC236}">
                <a16:creationId xmlns:a16="http://schemas.microsoft.com/office/drawing/2014/main" id="{C73B4BAE-0D6A-938A-1F7D-0D0C173436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060FFE-4DDA-EE49-1E03-2AB325134AB1}"/>
              </a:ext>
            </a:extLst>
          </p:cNvPr>
          <p:cNvSpPr>
            <a:spLocks noGrp="1"/>
          </p:cNvSpPr>
          <p:nvPr>
            <p:ph type="sldNum" sz="quarter" idx="12"/>
          </p:nvPr>
        </p:nvSpPr>
        <p:spPr/>
        <p:txBody>
          <a:bodyPr/>
          <a:lstStyle/>
          <a:p>
            <a:fld id="{1A2D0F5C-7D46-4FE5-845C-A7D3A154C8C6}" type="slidenum">
              <a:rPr lang="en-US" smtClean="0"/>
              <a:t>‹#›</a:t>
            </a:fld>
            <a:endParaRPr lang="en-US"/>
          </a:p>
        </p:txBody>
      </p:sp>
    </p:spTree>
    <p:extLst>
      <p:ext uri="{BB962C8B-B14F-4D97-AF65-F5344CB8AC3E}">
        <p14:creationId xmlns:p14="http://schemas.microsoft.com/office/powerpoint/2010/main" val="3246082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8D928-F631-47D3-475B-6086EA9E72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51B206-6825-1AAA-703A-AC131272FFD5}"/>
              </a:ext>
            </a:extLst>
          </p:cNvPr>
          <p:cNvSpPr>
            <a:spLocks noGrp="1"/>
          </p:cNvSpPr>
          <p:nvPr>
            <p:ph type="dt" sz="half" idx="10"/>
          </p:nvPr>
        </p:nvSpPr>
        <p:spPr/>
        <p:txBody>
          <a:bodyPr/>
          <a:lstStyle/>
          <a:p>
            <a:fld id="{69B395F9-D1A5-48AA-8FF0-7D7AB4A12E1F}" type="datetimeFigureOut">
              <a:rPr lang="en-US" smtClean="0"/>
              <a:t>6/1/2022</a:t>
            </a:fld>
            <a:endParaRPr lang="en-US"/>
          </a:p>
        </p:txBody>
      </p:sp>
      <p:sp>
        <p:nvSpPr>
          <p:cNvPr id="4" name="Footer Placeholder 3">
            <a:extLst>
              <a:ext uri="{FF2B5EF4-FFF2-40B4-BE49-F238E27FC236}">
                <a16:creationId xmlns:a16="http://schemas.microsoft.com/office/drawing/2014/main" id="{F1F1FE04-4122-D2FA-8AF1-4CE8CCEE64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A87239-6E1D-A658-6FC7-1B4A4B53EA7C}"/>
              </a:ext>
            </a:extLst>
          </p:cNvPr>
          <p:cNvSpPr>
            <a:spLocks noGrp="1"/>
          </p:cNvSpPr>
          <p:nvPr>
            <p:ph type="sldNum" sz="quarter" idx="12"/>
          </p:nvPr>
        </p:nvSpPr>
        <p:spPr/>
        <p:txBody>
          <a:bodyPr/>
          <a:lstStyle/>
          <a:p>
            <a:fld id="{1A2D0F5C-7D46-4FE5-845C-A7D3A154C8C6}" type="slidenum">
              <a:rPr lang="en-US" smtClean="0"/>
              <a:t>‹#›</a:t>
            </a:fld>
            <a:endParaRPr lang="en-US"/>
          </a:p>
        </p:txBody>
      </p:sp>
    </p:spTree>
    <p:extLst>
      <p:ext uri="{BB962C8B-B14F-4D97-AF65-F5344CB8AC3E}">
        <p14:creationId xmlns:p14="http://schemas.microsoft.com/office/powerpoint/2010/main" val="2367595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B1D6C7-3FF4-A604-92CA-49CADFE4FEAC}"/>
              </a:ext>
            </a:extLst>
          </p:cNvPr>
          <p:cNvSpPr>
            <a:spLocks noGrp="1"/>
          </p:cNvSpPr>
          <p:nvPr>
            <p:ph type="dt" sz="half" idx="10"/>
          </p:nvPr>
        </p:nvSpPr>
        <p:spPr/>
        <p:txBody>
          <a:bodyPr/>
          <a:lstStyle/>
          <a:p>
            <a:fld id="{69B395F9-D1A5-48AA-8FF0-7D7AB4A12E1F}" type="datetimeFigureOut">
              <a:rPr lang="en-US" smtClean="0"/>
              <a:t>6/1/2022</a:t>
            </a:fld>
            <a:endParaRPr lang="en-US"/>
          </a:p>
        </p:txBody>
      </p:sp>
      <p:sp>
        <p:nvSpPr>
          <p:cNvPr id="3" name="Footer Placeholder 2">
            <a:extLst>
              <a:ext uri="{FF2B5EF4-FFF2-40B4-BE49-F238E27FC236}">
                <a16:creationId xmlns:a16="http://schemas.microsoft.com/office/drawing/2014/main" id="{5D5E4AA8-6D3B-C9E1-5A2D-915B91A736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9FFE92-5B56-DC85-F8F6-E4ABF9C85A0C}"/>
              </a:ext>
            </a:extLst>
          </p:cNvPr>
          <p:cNvSpPr>
            <a:spLocks noGrp="1"/>
          </p:cNvSpPr>
          <p:nvPr>
            <p:ph type="sldNum" sz="quarter" idx="12"/>
          </p:nvPr>
        </p:nvSpPr>
        <p:spPr/>
        <p:txBody>
          <a:bodyPr/>
          <a:lstStyle/>
          <a:p>
            <a:fld id="{1A2D0F5C-7D46-4FE5-845C-A7D3A154C8C6}" type="slidenum">
              <a:rPr lang="en-US" smtClean="0"/>
              <a:t>‹#›</a:t>
            </a:fld>
            <a:endParaRPr lang="en-US"/>
          </a:p>
        </p:txBody>
      </p:sp>
    </p:spTree>
    <p:extLst>
      <p:ext uri="{BB962C8B-B14F-4D97-AF65-F5344CB8AC3E}">
        <p14:creationId xmlns:p14="http://schemas.microsoft.com/office/powerpoint/2010/main" val="2708398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8192E-D573-3327-A6F2-2205FAB6AB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92B096-01D6-D720-A170-6535FD4FC6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FC86EE-2FCC-ECA7-2AE1-DC4C96031B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B63E3A-BA00-DE9A-276E-0D2073013B3B}"/>
              </a:ext>
            </a:extLst>
          </p:cNvPr>
          <p:cNvSpPr>
            <a:spLocks noGrp="1"/>
          </p:cNvSpPr>
          <p:nvPr>
            <p:ph type="dt" sz="half" idx="10"/>
          </p:nvPr>
        </p:nvSpPr>
        <p:spPr/>
        <p:txBody>
          <a:bodyPr/>
          <a:lstStyle/>
          <a:p>
            <a:fld id="{69B395F9-D1A5-48AA-8FF0-7D7AB4A12E1F}" type="datetimeFigureOut">
              <a:rPr lang="en-US" smtClean="0"/>
              <a:t>6/1/2022</a:t>
            </a:fld>
            <a:endParaRPr lang="en-US"/>
          </a:p>
        </p:txBody>
      </p:sp>
      <p:sp>
        <p:nvSpPr>
          <p:cNvPr id="6" name="Footer Placeholder 5">
            <a:extLst>
              <a:ext uri="{FF2B5EF4-FFF2-40B4-BE49-F238E27FC236}">
                <a16:creationId xmlns:a16="http://schemas.microsoft.com/office/drawing/2014/main" id="{30344CA3-0BA1-A763-0729-151105393A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3EB86F-CE6E-55ED-45AC-80ADA415398B}"/>
              </a:ext>
            </a:extLst>
          </p:cNvPr>
          <p:cNvSpPr>
            <a:spLocks noGrp="1"/>
          </p:cNvSpPr>
          <p:nvPr>
            <p:ph type="sldNum" sz="quarter" idx="12"/>
          </p:nvPr>
        </p:nvSpPr>
        <p:spPr/>
        <p:txBody>
          <a:bodyPr/>
          <a:lstStyle/>
          <a:p>
            <a:fld id="{1A2D0F5C-7D46-4FE5-845C-A7D3A154C8C6}" type="slidenum">
              <a:rPr lang="en-US" smtClean="0"/>
              <a:t>‹#›</a:t>
            </a:fld>
            <a:endParaRPr lang="en-US"/>
          </a:p>
        </p:txBody>
      </p:sp>
    </p:spTree>
    <p:extLst>
      <p:ext uri="{BB962C8B-B14F-4D97-AF65-F5344CB8AC3E}">
        <p14:creationId xmlns:p14="http://schemas.microsoft.com/office/powerpoint/2010/main" val="2129507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1BB84-F340-F9AA-2665-61DDAFE303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CB2259-3383-A92D-F273-953AF20A39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62D70E-03FD-A817-3E27-A42D9009EC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8E3B6-373F-AED1-EF8E-22B3DD16F54D}"/>
              </a:ext>
            </a:extLst>
          </p:cNvPr>
          <p:cNvSpPr>
            <a:spLocks noGrp="1"/>
          </p:cNvSpPr>
          <p:nvPr>
            <p:ph type="dt" sz="half" idx="10"/>
          </p:nvPr>
        </p:nvSpPr>
        <p:spPr/>
        <p:txBody>
          <a:bodyPr/>
          <a:lstStyle/>
          <a:p>
            <a:fld id="{69B395F9-D1A5-48AA-8FF0-7D7AB4A12E1F}" type="datetimeFigureOut">
              <a:rPr lang="en-US" smtClean="0"/>
              <a:t>6/1/2022</a:t>
            </a:fld>
            <a:endParaRPr lang="en-US"/>
          </a:p>
        </p:txBody>
      </p:sp>
      <p:sp>
        <p:nvSpPr>
          <p:cNvPr id="6" name="Footer Placeholder 5">
            <a:extLst>
              <a:ext uri="{FF2B5EF4-FFF2-40B4-BE49-F238E27FC236}">
                <a16:creationId xmlns:a16="http://schemas.microsoft.com/office/drawing/2014/main" id="{7087318F-7012-9C1A-0A86-DB3C5B71D4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D9598C-1DED-B940-001E-BC9ED031E526}"/>
              </a:ext>
            </a:extLst>
          </p:cNvPr>
          <p:cNvSpPr>
            <a:spLocks noGrp="1"/>
          </p:cNvSpPr>
          <p:nvPr>
            <p:ph type="sldNum" sz="quarter" idx="12"/>
          </p:nvPr>
        </p:nvSpPr>
        <p:spPr/>
        <p:txBody>
          <a:bodyPr/>
          <a:lstStyle/>
          <a:p>
            <a:fld id="{1A2D0F5C-7D46-4FE5-845C-A7D3A154C8C6}" type="slidenum">
              <a:rPr lang="en-US" smtClean="0"/>
              <a:t>‹#›</a:t>
            </a:fld>
            <a:endParaRPr lang="en-US"/>
          </a:p>
        </p:txBody>
      </p:sp>
    </p:spTree>
    <p:extLst>
      <p:ext uri="{BB962C8B-B14F-4D97-AF65-F5344CB8AC3E}">
        <p14:creationId xmlns:p14="http://schemas.microsoft.com/office/powerpoint/2010/main" val="3193002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CE5C0C-CE32-F6F2-D6A2-5C34E72BC3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C6539E-3D28-260E-F218-A6FD4EB962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BBB3BB-AF83-3FA8-F77F-0AC5F42F69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B395F9-D1A5-48AA-8FF0-7D7AB4A12E1F}" type="datetimeFigureOut">
              <a:rPr lang="en-US" smtClean="0"/>
              <a:t>6/1/2022</a:t>
            </a:fld>
            <a:endParaRPr lang="en-US"/>
          </a:p>
        </p:txBody>
      </p:sp>
      <p:sp>
        <p:nvSpPr>
          <p:cNvPr id="5" name="Footer Placeholder 4">
            <a:extLst>
              <a:ext uri="{FF2B5EF4-FFF2-40B4-BE49-F238E27FC236}">
                <a16:creationId xmlns:a16="http://schemas.microsoft.com/office/drawing/2014/main" id="{B12BA801-A23B-3F85-30C9-AC6F20EDC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E6A6E1-928D-40F3-838D-C0331A5740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2D0F5C-7D46-4FE5-845C-A7D3A154C8C6}" type="slidenum">
              <a:rPr lang="en-US" smtClean="0"/>
              <a:t>‹#›</a:t>
            </a:fld>
            <a:endParaRPr lang="en-US"/>
          </a:p>
        </p:txBody>
      </p:sp>
    </p:spTree>
    <p:extLst>
      <p:ext uri="{BB962C8B-B14F-4D97-AF65-F5344CB8AC3E}">
        <p14:creationId xmlns:p14="http://schemas.microsoft.com/office/powerpoint/2010/main" val="8005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7C4E2-4658-ACE0-7760-8E61842C6A46}"/>
              </a:ext>
            </a:extLst>
          </p:cNvPr>
          <p:cNvSpPr>
            <a:spLocks noGrp="1"/>
          </p:cNvSpPr>
          <p:nvPr>
            <p:ph type="ctrTitle"/>
          </p:nvPr>
        </p:nvSpPr>
        <p:spPr/>
        <p:txBody>
          <a:bodyPr/>
          <a:lstStyle/>
          <a:p>
            <a:r>
              <a:rPr lang="en-US" dirty="0"/>
              <a:t>Personal Finance Program Outline</a:t>
            </a:r>
          </a:p>
        </p:txBody>
      </p:sp>
      <p:sp>
        <p:nvSpPr>
          <p:cNvPr id="3" name="Subtitle 2">
            <a:extLst>
              <a:ext uri="{FF2B5EF4-FFF2-40B4-BE49-F238E27FC236}">
                <a16:creationId xmlns:a16="http://schemas.microsoft.com/office/drawing/2014/main" id="{4C48ED7B-8570-2164-D4D6-6F4F074C2E6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57789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9D8B1AAA-622A-16D3-205D-7B1B1B0BD808}"/>
              </a:ext>
            </a:extLst>
          </p:cNvPr>
          <p:cNvGrpSpPr/>
          <p:nvPr/>
        </p:nvGrpSpPr>
        <p:grpSpPr>
          <a:xfrm>
            <a:off x="416169" y="277869"/>
            <a:ext cx="2718487" cy="982362"/>
            <a:chOff x="1000897" y="2446638"/>
            <a:chExt cx="2718487" cy="982362"/>
          </a:xfrm>
        </p:grpSpPr>
        <p:sp>
          <p:nvSpPr>
            <p:cNvPr id="9" name="Rectangle 8">
              <a:extLst>
                <a:ext uri="{FF2B5EF4-FFF2-40B4-BE49-F238E27FC236}">
                  <a16:creationId xmlns:a16="http://schemas.microsoft.com/office/drawing/2014/main" id="{B2FCEF67-6991-FB52-9F62-C4C263E36768}"/>
                </a:ext>
              </a:extLst>
            </p:cNvPr>
            <p:cNvSpPr/>
            <p:nvPr/>
          </p:nvSpPr>
          <p:spPr>
            <a:xfrm>
              <a:off x="1000897" y="2446638"/>
              <a:ext cx="1865871" cy="982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Engine</a:t>
              </a:r>
            </a:p>
          </p:txBody>
        </p:sp>
        <p:sp>
          <p:nvSpPr>
            <p:cNvPr id="10" name="Arrow: Right 9">
              <a:extLst>
                <a:ext uri="{FF2B5EF4-FFF2-40B4-BE49-F238E27FC236}">
                  <a16:creationId xmlns:a16="http://schemas.microsoft.com/office/drawing/2014/main" id="{13CE6AC7-AF24-CCDB-2947-B457C5CC9B6E}"/>
                </a:ext>
              </a:extLst>
            </p:cNvPr>
            <p:cNvSpPr/>
            <p:nvPr/>
          </p:nvSpPr>
          <p:spPr>
            <a:xfrm>
              <a:off x="3064476" y="2706130"/>
              <a:ext cx="654908" cy="4201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21D2A92E-1E17-753E-3072-10106A57B30B}"/>
              </a:ext>
            </a:extLst>
          </p:cNvPr>
          <p:cNvGrpSpPr/>
          <p:nvPr/>
        </p:nvGrpSpPr>
        <p:grpSpPr>
          <a:xfrm>
            <a:off x="3332364" y="256244"/>
            <a:ext cx="2718487" cy="982362"/>
            <a:chOff x="1000897" y="2446638"/>
            <a:chExt cx="2718487" cy="982362"/>
          </a:xfrm>
        </p:grpSpPr>
        <p:sp>
          <p:nvSpPr>
            <p:cNvPr id="13" name="Rectangle 12">
              <a:extLst>
                <a:ext uri="{FF2B5EF4-FFF2-40B4-BE49-F238E27FC236}">
                  <a16:creationId xmlns:a16="http://schemas.microsoft.com/office/drawing/2014/main" id="{E26026E0-20D7-E3C3-E7ED-F696DD6857A9}"/>
                </a:ext>
              </a:extLst>
            </p:cNvPr>
            <p:cNvSpPr/>
            <p:nvPr/>
          </p:nvSpPr>
          <p:spPr>
            <a:xfrm>
              <a:off x="1000897" y="2446638"/>
              <a:ext cx="1865871" cy="982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 current menu</a:t>
              </a:r>
            </a:p>
          </p:txBody>
        </p:sp>
        <p:sp>
          <p:nvSpPr>
            <p:cNvPr id="14" name="Arrow: Right 13">
              <a:extLst>
                <a:ext uri="{FF2B5EF4-FFF2-40B4-BE49-F238E27FC236}">
                  <a16:creationId xmlns:a16="http://schemas.microsoft.com/office/drawing/2014/main" id="{7B175248-43F5-CC04-40EF-1BF879F940F6}"/>
                </a:ext>
              </a:extLst>
            </p:cNvPr>
            <p:cNvSpPr/>
            <p:nvPr/>
          </p:nvSpPr>
          <p:spPr>
            <a:xfrm>
              <a:off x="3064476" y="2706130"/>
              <a:ext cx="654908" cy="4201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7B03E9C7-6990-F18F-7FD2-F3B727B7200E}"/>
              </a:ext>
            </a:extLst>
          </p:cNvPr>
          <p:cNvSpPr/>
          <p:nvPr/>
        </p:nvSpPr>
        <p:spPr>
          <a:xfrm>
            <a:off x="6248559" y="234619"/>
            <a:ext cx="1865871" cy="982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user input</a:t>
            </a:r>
          </a:p>
        </p:txBody>
      </p:sp>
      <p:sp>
        <p:nvSpPr>
          <p:cNvPr id="18" name="Arrow: Curved Down 17">
            <a:extLst>
              <a:ext uri="{FF2B5EF4-FFF2-40B4-BE49-F238E27FC236}">
                <a16:creationId xmlns:a16="http://schemas.microsoft.com/office/drawing/2014/main" id="{C6994ABB-C667-464F-61C5-967377ECED2D}"/>
              </a:ext>
            </a:extLst>
          </p:cNvPr>
          <p:cNvSpPr/>
          <p:nvPr/>
        </p:nvSpPr>
        <p:spPr>
          <a:xfrm rot="10800000">
            <a:off x="1115355" y="1281855"/>
            <a:ext cx="6236439" cy="8153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9" name="Group 18">
            <a:extLst>
              <a:ext uri="{FF2B5EF4-FFF2-40B4-BE49-F238E27FC236}">
                <a16:creationId xmlns:a16="http://schemas.microsoft.com/office/drawing/2014/main" id="{C41A1694-7A0E-11C4-B5A4-6B91D2B7CDDA}"/>
              </a:ext>
            </a:extLst>
          </p:cNvPr>
          <p:cNvGrpSpPr/>
          <p:nvPr/>
        </p:nvGrpSpPr>
        <p:grpSpPr>
          <a:xfrm>
            <a:off x="402388" y="2745929"/>
            <a:ext cx="2718487" cy="982362"/>
            <a:chOff x="1000897" y="2446638"/>
            <a:chExt cx="2718487" cy="982362"/>
          </a:xfrm>
        </p:grpSpPr>
        <p:sp>
          <p:nvSpPr>
            <p:cNvPr id="20" name="Rectangle 19">
              <a:extLst>
                <a:ext uri="{FF2B5EF4-FFF2-40B4-BE49-F238E27FC236}">
                  <a16:creationId xmlns:a16="http://schemas.microsoft.com/office/drawing/2014/main" id="{E6A419D3-F301-3BBA-509E-3BB09FAD2A46}"/>
                </a:ext>
              </a:extLst>
            </p:cNvPr>
            <p:cNvSpPr/>
            <p:nvPr/>
          </p:nvSpPr>
          <p:spPr>
            <a:xfrm>
              <a:off x="1000897" y="2446638"/>
              <a:ext cx="1865871" cy="982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current budget”</a:t>
              </a:r>
            </a:p>
          </p:txBody>
        </p:sp>
        <p:sp>
          <p:nvSpPr>
            <p:cNvPr id="21" name="Arrow: Right 20">
              <a:extLst>
                <a:ext uri="{FF2B5EF4-FFF2-40B4-BE49-F238E27FC236}">
                  <a16:creationId xmlns:a16="http://schemas.microsoft.com/office/drawing/2014/main" id="{F60D36C0-E916-95DF-C1FE-AB1ABB42E70E}"/>
                </a:ext>
              </a:extLst>
            </p:cNvPr>
            <p:cNvSpPr/>
            <p:nvPr/>
          </p:nvSpPr>
          <p:spPr>
            <a:xfrm>
              <a:off x="3064476" y="2706130"/>
              <a:ext cx="654908" cy="4201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F65D3B79-C3D8-689C-8841-DD97151B8780}"/>
              </a:ext>
            </a:extLst>
          </p:cNvPr>
          <p:cNvGrpSpPr/>
          <p:nvPr/>
        </p:nvGrpSpPr>
        <p:grpSpPr>
          <a:xfrm>
            <a:off x="3363732" y="2724304"/>
            <a:ext cx="2718487" cy="982362"/>
            <a:chOff x="1000897" y="2446638"/>
            <a:chExt cx="2718487" cy="982362"/>
          </a:xfrm>
        </p:grpSpPr>
        <p:sp>
          <p:nvSpPr>
            <p:cNvPr id="23" name="Rectangle 22">
              <a:extLst>
                <a:ext uri="{FF2B5EF4-FFF2-40B4-BE49-F238E27FC236}">
                  <a16:creationId xmlns:a16="http://schemas.microsoft.com/office/drawing/2014/main" id="{BB70F0A5-2277-0F26-FCE1-287CAF048CED}"/>
                </a:ext>
              </a:extLst>
            </p:cNvPr>
            <p:cNvSpPr/>
            <p:nvPr/>
          </p:nvSpPr>
          <p:spPr>
            <a:xfrm>
              <a:off x="1000897" y="2446638"/>
              <a:ext cx="1865871" cy="982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date</a:t>
              </a:r>
            </a:p>
            <a:p>
              <a:pPr algn="ctr"/>
              <a:r>
                <a:rPr lang="en-US" dirty="0"/>
                <a:t>Pull budget</a:t>
              </a:r>
            </a:p>
          </p:txBody>
        </p:sp>
        <p:sp>
          <p:nvSpPr>
            <p:cNvPr id="24" name="Arrow: Right 23">
              <a:extLst>
                <a:ext uri="{FF2B5EF4-FFF2-40B4-BE49-F238E27FC236}">
                  <a16:creationId xmlns:a16="http://schemas.microsoft.com/office/drawing/2014/main" id="{F206E235-46C5-6741-F49E-759B6B9DE160}"/>
                </a:ext>
              </a:extLst>
            </p:cNvPr>
            <p:cNvSpPr/>
            <p:nvPr/>
          </p:nvSpPr>
          <p:spPr>
            <a:xfrm>
              <a:off x="3064476" y="2706130"/>
              <a:ext cx="654908" cy="4201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A70CCC25-25CF-C6F7-C9FA-28CEB659A51C}"/>
              </a:ext>
            </a:extLst>
          </p:cNvPr>
          <p:cNvSpPr/>
          <p:nvPr/>
        </p:nvSpPr>
        <p:spPr>
          <a:xfrm>
            <a:off x="6325076" y="2702679"/>
            <a:ext cx="1865871" cy="982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 current budget</a:t>
            </a:r>
          </a:p>
        </p:txBody>
      </p:sp>
      <p:sp>
        <p:nvSpPr>
          <p:cNvPr id="28" name="Arrow: Curved Down 27">
            <a:extLst>
              <a:ext uri="{FF2B5EF4-FFF2-40B4-BE49-F238E27FC236}">
                <a16:creationId xmlns:a16="http://schemas.microsoft.com/office/drawing/2014/main" id="{7827262F-7B16-F437-7D5C-BDCC711B8FF5}"/>
              </a:ext>
            </a:extLst>
          </p:cNvPr>
          <p:cNvSpPr/>
          <p:nvPr/>
        </p:nvSpPr>
        <p:spPr>
          <a:xfrm rot="10800000">
            <a:off x="1101573" y="3728291"/>
            <a:ext cx="6236439" cy="81534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Arrow: Right 28">
            <a:extLst>
              <a:ext uri="{FF2B5EF4-FFF2-40B4-BE49-F238E27FC236}">
                <a16:creationId xmlns:a16="http://schemas.microsoft.com/office/drawing/2014/main" id="{55D7B9DC-0975-3B22-F7E1-0DA75DDFACE3}"/>
              </a:ext>
            </a:extLst>
          </p:cNvPr>
          <p:cNvSpPr/>
          <p:nvPr/>
        </p:nvSpPr>
        <p:spPr>
          <a:xfrm rot="5400000">
            <a:off x="377615" y="1803828"/>
            <a:ext cx="1377575" cy="4201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04D516EA-E31D-EA59-B23C-92EE9D466820}"/>
              </a:ext>
            </a:extLst>
          </p:cNvPr>
          <p:cNvGrpSpPr/>
          <p:nvPr/>
        </p:nvGrpSpPr>
        <p:grpSpPr>
          <a:xfrm>
            <a:off x="402387" y="4758850"/>
            <a:ext cx="2718487" cy="982362"/>
            <a:chOff x="1000897" y="2446638"/>
            <a:chExt cx="2718487" cy="982362"/>
          </a:xfrm>
        </p:grpSpPr>
        <p:sp>
          <p:nvSpPr>
            <p:cNvPr id="31" name="Rectangle 30">
              <a:extLst>
                <a:ext uri="{FF2B5EF4-FFF2-40B4-BE49-F238E27FC236}">
                  <a16:creationId xmlns:a16="http://schemas.microsoft.com/office/drawing/2014/main" id="{59289DC4-6A7D-A7A7-84D5-C46A956C325B}"/>
                </a:ext>
              </a:extLst>
            </p:cNvPr>
            <p:cNvSpPr/>
            <p:nvPr/>
          </p:nvSpPr>
          <p:spPr>
            <a:xfrm>
              <a:off x="1000897" y="2446638"/>
              <a:ext cx="1865871" cy="982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Transaction”</a:t>
              </a:r>
            </a:p>
          </p:txBody>
        </p:sp>
        <p:sp>
          <p:nvSpPr>
            <p:cNvPr id="32" name="Arrow: Right 31">
              <a:extLst>
                <a:ext uri="{FF2B5EF4-FFF2-40B4-BE49-F238E27FC236}">
                  <a16:creationId xmlns:a16="http://schemas.microsoft.com/office/drawing/2014/main" id="{3E93869C-B3CC-F0B6-B989-82FB58E7A0AE}"/>
                </a:ext>
              </a:extLst>
            </p:cNvPr>
            <p:cNvSpPr/>
            <p:nvPr/>
          </p:nvSpPr>
          <p:spPr>
            <a:xfrm>
              <a:off x="3064476" y="2706130"/>
              <a:ext cx="654908" cy="4201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979905DA-4387-70BC-572E-873EEBD9A57D}"/>
              </a:ext>
            </a:extLst>
          </p:cNvPr>
          <p:cNvSpPr/>
          <p:nvPr/>
        </p:nvSpPr>
        <p:spPr>
          <a:xfrm>
            <a:off x="3363731" y="4737225"/>
            <a:ext cx="1865871" cy="982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user input</a:t>
            </a:r>
          </a:p>
        </p:txBody>
      </p:sp>
      <p:sp>
        <p:nvSpPr>
          <p:cNvPr id="37" name="Arrow: Curved Down 36">
            <a:extLst>
              <a:ext uri="{FF2B5EF4-FFF2-40B4-BE49-F238E27FC236}">
                <a16:creationId xmlns:a16="http://schemas.microsoft.com/office/drawing/2014/main" id="{AE1613CE-BC7B-697F-EB27-A2D19268436B}"/>
              </a:ext>
            </a:extLst>
          </p:cNvPr>
          <p:cNvSpPr/>
          <p:nvPr/>
        </p:nvSpPr>
        <p:spPr>
          <a:xfrm rot="10800000">
            <a:off x="1101572" y="5741212"/>
            <a:ext cx="3294582" cy="81534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4105418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45F8-3C88-81E6-2127-CF90DBD4B119}"/>
              </a:ext>
            </a:extLst>
          </p:cNvPr>
          <p:cNvSpPr>
            <a:spLocks noGrp="1"/>
          </p:cNvSpPr>
          <p:nvPr>
            <p:ph type="title"/>
          </p:nvPr>
        </p:nvSpPr>
        <p:spPr/>
        <p:txBody>
          <a:bodyPr/>
          <a:lstStyle/>
          <a:p>
            <a:r>
              <a:rPr lang="en-US" dirty="0"/>
              <a:t>Displaying Menus and sub-menus</a:t>
            </a:r>
          </a:p>
        </p:txBody>
      </p:sp>
      <p:sp>
        <p:nvSpPr>
          <p:cNvPr id="3" name="Content Placeholder 2">
            <a:extLst>
              <a:ext uri="{FF2B5EF4-FFF2-40B4-BE49-F238E27FC236}">
                <a16:creationId xmlns:a16="http://schemas.microsoft.com/office/drawing/2014/main" id="{EE678272-1DBB-BB4B-A480-3E14EED9251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66626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252F-52DB-BD7C-9B44-93168BE4C6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966826-0E25-35C1-5432-00B6FDDFDFED}"/>
              </a:ext>
            </a:extLst>
          </p:cNvPr>
          <p:cNvSpPr>
            <a:spLocks noGrp="1"/>
          </p:cNvSpPr>
          <p:nvPr>
            <p:ph idx="1"/>
          </p:nvPr>
        </p:nvSpPr>
        <p:spPr/>
        <p:txBody>
          <a:bodyPr/>
          <a:lstStyle/>
          <a:p>
            <a:endParaRPr lang="en-US"/>
          </a:p>
        </p:txBody>
      </p:sp>
      <p:sp>
        <p:nvSpPr>
          <p:cNvPr id="4" name="Rectangle: Rounded Corners 3">
            <a:extLst>
              <a:ext uri="{FF2B5EF4-FFF2-40B4-BE49-F238E27FC236}">
                <a16:creationId xmlns:a16="http://schemas.microsoft.com/office/drawing/2014/main" id="{BB68C902-1EC7-9165-BF9F-AD907417A961}"/>
              </a:ext>
            </a:extLst>
          </p:cNvPr>
          <p:cNvSpPr/>
          <p:nvPr/>
        </p:nvSpPr>
        <p:spPr>
          <a:xfrm>
            <a:off x="93785" y="93785"/>
            <a:ext cx="11957538" cy="6623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UI Design – Version 1: CLI</a:t>
            </a:r>
          </a:p>
        </p:txBody>
      </p:sp>
    </p:spTree>
    <p:extLst>
      <p:ext uri="{BB962C8B-B14F-4D97-AF65-F5344CB8AC3E}">
        <p14:creationId xmlns:p14="http://schemas.microsoft.com/office/powerpoint/2010/main" val="92767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42AC1-A3C7-07D3-752B-A73665D24428}"/>
              </a:ext>
            </a:extLst>
          </p:cNvPr>
          <p:cNvSpPr>
            <a:spLocks noGrp="1"/>
          </p:cNvSpPr>
          <p:nvPr>
            <p:ph type="title"/>
          </p:nvPr>
        </p:nvSpPr>
        <p:spPr/>
        <p:txBody>
          <a:bodyPr/>
          <a:lstStyle/>
          <a:p>
            <a:r>
              <a:rPr lang="en-US" dirty="0"/>
              <a:t>Main Menu</a:t>
            </a:r>
          </a:p>
        </p:txBody>
      </p:sp>
      <p:sp>
        <p:nvSpPr>
          <p:cNvPr id="4" name="Rectangle 3">
            <a:extLst>
              <a:ext uri="{FF2B5EF4-FFF2-40B4-BE49-F238E27FC236}">
                <a16:creationId xmlns:a16="http://schemas.microsoft.com/office/drawing/2014/main" id="{B4943C72-CCF6-BE8B-D05D-305EE26C5616}"/>
              </a:ext>
            </a:extLst>
          </p:cNvPr>
          <p:cNvSpPr/>
          <p:nvPr/>
        </p:nvSpPr>
        <p:spPr>
          <a:xfrm>
            <a:off x="4507523" y="1281723"/>
            <a:ext cx="2004646" cy="1494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Main Menu</a:t>
            </a:r>
          </a:p>
          <a:p>
            <a:pPr marL="342900" indent="-342900">
              <a:buAutoNum type="arabicPeriod"/>
            </a:pPr>
            <a:r>
              <a:rPr lang="en-US" dirty="0"/>
              <a:t>Budget</a:t>
            </a:r>
          </a:p>
          <a:p>
            <a:pPr marL="342900" indent="-342900">
              <a:buAutoNum type="arabicPeriod"/>
            </a:pPr>
            <a:r>
              <a:rPr lang="en-US" dirty="0"/>
              <a:t>Transactions</a:t>
            </a:r>
          </a:p>
          <a:p>
            <a:pPr marL="342900" indent="-342900">
              <a:buAutoNum type="arabicPeriod"/>
            </a:pPr>
            <a:r>
              <a:rPr lang="en-US" dirty="0"/>
              <a:t>Accounts</a:t>
            </a:r>
          </a:p>
          <a:p>
            <a:pPr marL="342900" indent="-342900">
              <a:buAutoNum type="arabicPeriod"/>
            </a:pPr>
            <a:r>
              <a:rPr lang="en-US" dirty="0"/>
              <a:t>View Financials</a:t>
            </a:r>
          </a:p>
        </p:txBody>
      </p:sp>
      <p:sp>
        <p:nvSpPr>
          <p:cNvPr id="5" name="Rectangle 4">
            <a:extLst>
              <a:ext uri="{FF2B5EF4-FFF2-40B4-BE49-F238E27FC236}">
                <a16:creationId xmlns:a16="http://schemas.microsoft.com/office/drawing/2014/main" id="{5C48CA5B-DA25-A6F0-AED2-B4C2BCB8DAB2}"/>
              </a:ext>
            </a:extLst>
          </p:cNvPr>
          <p:cNvSpPr/>
          <p:nvPr/>
        </p:nvSpPr>
        <p:spPr>
          <a:xfrm>
            <a:off x="4056185" y="3429001"/>
            <a:ext cx="2907323"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Transactions Menu</a:t>
            </a:r>
          </a:p>
          <a:p>
            <a:pPr marL="342900" indent="-342900">
              <a:buAutoNum type="alphaLcPeriod"/>
            </a:pPr>
            <a:r>
              <a:rPr lang="en-US" dirty="0"/>
              <a:t>Enter Transaction</a:t>
            </a:r>
          </a:p>
          <a:p>
            <a:pPr marL="342900" indent="-342900">
              <a:buAutoNum type="alphaLcPeriod"/>
            </a:pPr>
            <a:r>
              <a:rPr lang="en-US" dirty="0"/>
              <a:t>Search for a Transaction</a:t>
            </a:r>
          </a:p>
          <a:p>
            <a:pPr marL="342900" indent="-342900">
              <a:buAutoNum type="alphaLcPeriod"/>
            </a:pPr>
            <a:r>
              <a:rPr lang="en-US" dirty="0"/>
              <a:t>Edit a Transaction</a:t>
            </a:r>
          </a:p>
          <a:p>
            <a:pPr marL="342900" indent="-342900">
              <a:buAutoNum type="alphaLcPeriod"/>
            </a:pPr>
            <a:r>
              <a:rPr lang="en-US" dirty="0"/>
              <a:t>Delete a Transaction</a:t>
            </a:r>
          </a:p>
        </p:txBody>
      </p:sp>
      <p:sp>
        <p:nvSpPr>
          <p:cNvPr id="6" name="Rectangle 5">
            <a:extLst>
              <a:ext uri="{FF2B5EF4-FFF2-40B4-BE49-F238E27FC236}">
                <a16:creationId xmlns:a16="http://schemas.microsoft.com/office/drawing/2014/main" id="{F7B3B94D-5F63-4032-BFEB-67D01A776351}"/>
              </a:ext>
            </a:extLst>
          </p:cNvPr>
          <p:cNvSpPr/>
          <p:nvPr/>
        </p:nvSpPr>
        <p:spPr>
          <a:xfrm>
            <a:off x="3329354" y="4932547"/>
            <a:ext cx="4360984" cy="1653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Accounts Menu</a:t>
            </a:r>
          </a:p>
          <a:p>
            <a:pPr marL="342900" indent="-342900">
              <a:buAutoNum type="alphaLcPeriod"/>
            </a:pPr>
            <a:r>
              <a:rPr lang="en-US" dirty="0"/>
              <a:t>View Accounts</a:t>
            </a:r>
          </a:p>
          <a:p>
            <a:pPr marL="342900" indent="-342900">
              <a:buAutoNum type="alphaLcPeriod"/>
            </a:pPr>
            <a:r>
              <a:rPr lang="en-US" dirty="0"/>
              <a:t>Add New Account</a:t>
            </a:r>
          </a:p>
          <a:p>
            <a:pPr marL="342900" indent="-342900">
              <a:buAutoNum type="alphaLcPeriod"/>
            </a:pPr>
            <a:r>
              <a:rPr lang="en-US" dirty="0"/>
              <a:t>Edit an Account</a:t>
            </a:r>
          </a:p>
          <a:p>
            <a:pPr marL="342900" indent="-342900">
              <a:buAutoNum type="alphaLcPeriod"/>
            </a:pPr>
            <a:r>
              <a:rPr lang="en-US" dirty="0"/>
              <a:t>Delete an Account</a:t>
            </a:r>
          </a:p>
          <a:p>
            <a:pPr marL="342900" indent="-342900">
              <a:buAutoNum type="alphaLcPeriod"/>
            </a:pPr>
            <a:r>
              <a:rPr lang="en-US" dirty="0"/>
              <a:t>Add an Account Dependency</a:t>
            </a:r>
          </a:p>
        </p:txBody>
      </p:sp>
      <p:sp>
        <p:nvSpPr>
          <p:cNvPr id="7" name="Rectangle 6">
            <a:extLst>
              <a:ext uri="{FF2B5EF4-FFF2-40B4-BE49-F238E27FC236}">
                <a16:creationId xmlns:a16="http://schemas.microsoft.com/office/drawing/2014/main" id="{E457E971-C897-29FC-C6EB-C7BCB6D86C57}"/>
              </a:ext>
            </a:extLst>
          </p:cNvPr>
          <p:cNvSpPr/>
          <p:nvPr/>
        </p:nvSpPr>
        <p:spPr>
          <a:xfrm>
            <a:off x="7104185" y="3429000"/>
            <a:ext cx="2907323"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View Financials</a:t>
            </a:r>
          </a:p>
          <a:p>
            <a:pPr marL="342900" indent="-342900">
              <a:buAutoNum type="alphaLcPeriod"/>
            </a:pPr>
            <a:r>
              <a:rPr lang="en-US" dirty="0"/>
              <a:t>Generate Reports</a:t>
            </a:r>
          </a:p>
          <a:p>
            <a:pPr marL="342900" indent="-342900">
              <a:buAutoNum type="alphaLcPeriod"/>
            </a:pPr>
            <a:r>
              <a:rPr lang="en-US" dirty="0"/>
              <a:t>View Statement Periods</a:t>
            </a:r>
          </a:p>
          <a:p>
            <a:pPr marL="342900" indent="-342900">
              <a:buAutoNum type="alphaLcPeriod"/>
            </a:pPr>
            <a:r>
              <a:rPr lang="en-US" dirty="0"/>
              <a:t>View Category</a:t>
            </a:r>
          </a:p>
          <a:p>
            <a:pPr marL="342900" indent="-342900">
              <a:buAutoNum type="alphaLcPeriod"/>
            </a:pPr>
            <a:r>
              <a:rPr lang="en-US" dirty="0"/>
              <a:t>View Accounts</a:t>
            </a:r>
          </a:p>
        </p:txBody>
      </p:sp>
      <p:sp>
        <p:nvSpPr>
          <p:cNvPr id="8" name="Rectangle 7">
            <a:extLst>
              <a:ext uri="{FF2B5EF4-FFF2-40B4-BE49-F238E27FC236}">
                <a16:creationId xmlns:a16="http://schemas.microsoft.com/office/drawing/2014/main" id="{3E892A98-8805-3313-A2F4-79158624923D}"/>
              </a:ext>
            </a:extLst>
          </p:cNvPr>
          <p:cNvSpPr/>
          <p:nvPr/>
        </p:nvSpPr>
        <p:spPr>
          <a:xfrm>
            <a:off x="1324707" y="3429000"/>
            <a:ext cx="25908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Budget</a:t>
            </a:r>
          </a:p>
          <a:p>
            <a:pPr marL="342900" indent="-342900">
              <a:buAutoNum type="alphaLcPeriod"/>
            </a:pPr>
            <a:r>
              <a:rPr lang="en-US" dirty="0"/>
              <a:t>View Current Budget</a:t>
            </a:r>
          </a:p>
          <a:p>
            <a:pPr marL="342900" indent="-342900">
              <a:buAutoNum type="alphaLcPeriod"/>
            </a:pPr>
            <a:r>
              <a:rPr lang="en-US" dirty="0"/>
              <a:t>Add New Budget</a:t>
            </a:r>
          </a:p>
          <a:p>
            <a:pPr marL="342900" indent="-342900">
              <a:buAutoNum type="alphaLcPeriod"/>
            </a:pPr>
            <a:r>
              <a:rPr lang="en-US" dirty="0"/>
              <a:t>Edit a Budget</a:t>
            </a:r>
          </a:p>
        </p:txBody>
      </p:sp>
      <p:sp>
        <p:nvSpPr>
          <p:cNvPr id="9" name="Right Brace 8">
            <a:extLst>
              <a:ext uri="{FF2B5EF4-FFF2-40B4-BE49-F238E27FC236}">
                <a16:creationId xmlns:a16="http://schemas.microsoft.com/office/drawing/2014/main" id="{1663AA6F-E9EF-63AD-72CF-2553386DFBA0}"/>
              </a:ext>
            </a:extLst>
          </p:cNvPr>
          <p:cNvSpPr/>
          <p:nvPr/>
        </p:nvSpPr>
        <p:spPr>
          <a:xfrm rot="16200000">
            <a:off x="5363307" y="-1262187"/>
            <a:ext cx="609601" cy="8686801"/>
          </a:xfrm>
          <a:prstGeom prst="rightBrace">
            <a:avLst>
              <a:gd name="adj1" fmla="val 8333"/>
              <a:gd name="adj2" fmla="val 4824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9">
            <a:extLst>
              <a:ext uri="{FF2B5EF4-FFF2-40B4-BE49-F238E27FC236}">
                <a16:creationId xmlns:a16="http://schemas.microsoft.com/office/drawing/2014/main" id="{64CE9AAB-EC64-D40E-C95E-300C5DC45791}"/>
              </a:ext>
            </a:extLst>
          </p:cNvPr>
          <p:cNvSpPr/>
          <p:nvPr/>
        </p:nvSpPr>
        <p:spPr>
          <a:xfrm>
            <a:off x="8358078" y="3399"/>
            <a:ext cx="3833922"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Persistent </a:t>
            </a:r>
            <a:r>
              <a:rPr lang="en-US" u="sng" dirty="0" err="1"/>
              <a:t>Cmds</a:t>
            </a:r>
            <a:endParaRPr lang="en-US" u="sng" dirty="0"/>
          </a:p>
          <a:p>
            <a:r>
              <a:rPr lang="en-US" dirty="0"/>
              <a:t>Exit: exit the program at any point</a:t>
            </a:r>
          </a:p>
          <a:p>
            <a:r>
              <a:rPr lang="en-US" dirty="0"/>
              <a:t>~ : go to the main menu</a:t>
            </a:r>
          </a:p>
          <a:p>
            <a:r>
              <a:rPr lang="en-US" dirty="0"/>
              <a:t>.. : go to the previous menu</a:t>
            </a:r>
          </a:p>
          <a:p>
            <a:pPr algn="ctr"/>
            <a:endParaRPr lang="en-US" dirty="0"/>
          </a:p>
        </p:txBody>
      </p:sp>
    </p:spTree>
    <p:extLst>
      <p:ext uri="{BB962C8B-B14F-4D97-AF65-F5344CB8AC3E}">
        <p14:creationId xmlns:p14="http://schemas.microsoft.com/office/powerpoint/2010/main" val="3386386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42AC1-A3C7-07D3-752B-A73665D24428}"/>
              </a:ext>
            </a:extLst>
          </p:cNvPr>
          <p:cNvSpPr>
            <a:spLocks noGrp="1"/>
          </p:cNvSpPr>
          <p:nvPr>
            <p:ph type="title"/>
          </p:nvPr>
        </p:nvSpPr>
        <p:spPr>
          <a:xfrm>
            <a:off x="603740" y="365125"/>
            <a:ext cx="10515600" cy="1325563"/>
          </a:xfrm>
        </p:spPr>
        <p:txBody>
          <a:bodyPr/>
          <a:lstStyle/>
          <a:p>
            <a:r>
              <a:rPr lang="en-US" dirty="0"/>
              <a:t>Budget Menu and Sub Menus</a:t>
            </a:r>
          </a:p>
        </p:txBody>
      </p:sp>
      <p:sp>
        <p:nvSpPr>
          <p:cNvPr id="10" name="Rectangle 9">
            <a:extLst>
              <a:ext uri="{FF2B5EF4-FFF2-40B4-BE49-F238E27FC236}">
                <a16:creationId xmlns:a16="http://schemas.microsoft.com/office/drawing/2014/main" id="{64CE9AAB-EC64-D40E-C95E-300C5DC45791}"/>
              </a:ext>
            </a:extLst>
          </p:cNvPr>
          <p:cNvSpPr/>
          <p:nvPr/>
        </p:nvSpPr>
        <p:spPr>
          <a:xfrm>
            <a:off x="8358078" y="3399"/>
            <a:ext cx="3833922"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Persistent </a:t>
            </a:r>
            <a:r>
              <a:rPr lang="en-US" u="sng" dirty="0" err="1"/>
              <a:t>Cmds</a:t>
            </a:r>
            <a:endParaRPr lang="en-US" u="sng" dirty="0"/>
          </a:p>
          <a:p>
            <a:r>
              <a:rPr lang="en-US" dirty="0"/>
              <a:t>Exit: exit the program at any point</a:t>
            </a:r>
          </a:p>
          <a:p>
            <a:r>
              <a:rPr lang="en-US" dirty="0"/>
              <a:t>~ : go to the main menu</a:t>
            </a:r>
          </a:p>
          <a:p>
            <a:r>
              <a:rPr lang="en-US" dirty="0"/>
              <a:t>.. : go to the previous menu</a:t>
            </a:r>
          </a:p>
          <a:p>
            <a:pPr algn="ctr"/>
            <a:endParaRPr lang="en-US" dirty="0"/>
          </a:p>
        </p:txBody>
      </p:sp>
      <p:graphicFrame>
        <p:nvGraphicFramePr>
          <p:cNvPr id="3" name="Diagram 2">
            <a:extLst>
              <a:ext uri="{FF2B5EF4-FFF2-40B4-BE49-F238E27FC236}">
                <a16:creationId xmlns:a16="http://schemas.microsoft.com/office/drawing/2014/main" id="{E357F15E-AAD9-B197-65BC-7E2721AB20E4}"/>
              </a:ext>
            </a:extLst>
          </p:cNvPr>
          <p:cNvGraphicFramePr/>
          <p:nvPr>
            <p:extLst>
              <p:ext uri="{D42A27DB-BD31-4B8C-83A1-F6EECF244321}">
                <p14:modId xmlns:p14="http://schemas.microsoft.com/office/powerpoint/2010/main" val="15411639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10">
            <a:extLst>
              <a:ext uri="{FF2B5EF4-FFF2-40B4-BE49-F238E27FC236}">
                <a16:creationId xmlns:a16="http://schemas.microsoft.com/office/drawing/2014/main" id="{F5ACD56E-044E-3FC0-7D8E-4E061169D5DD}"/>
              </a:ext>
            </a:extLst>
          </p:cNvPr>
          <p:cNvSpPr/>
          <p:nvPr/>
        </p:nvSpPr>
        <p:spPr>
          <a:xfrm>
            <a:off x="8715870" y="1382447"/>
            <a:ext cx="3118337" cy="1431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Budget</a:t>
            </a:r>
          </a:p>
          <a:p>
            <a:pPr marL="342900" indent="-342900">
              <a:buAutoNum type="alphaLcPeriod"/>
            </a:pPr>
            <a:r>
              <a:rPr lang="en-US" dirty="0"/>
              <a:t>View Current Budget</a:t>
            </a:r>
          </a:p>
          <a:p>
            <a:pPr marL="342900" indent="-342900">
              <a:buAutoNum type="alphaLcPeriod"/>
            </a:pPr>
            <a:r>
              <a:rPr lang="en-US" dirty="0"/>
              <a:t>View a Different Budget</a:t>
            </a:r>
          </a:p>
          <a:p>
            <a:pPr marL="342900" indent="-342900">
              <a:buAutoNum type="alphaLcPeriod"/>
            </a:pPr>
            <a:r>
              <a:rPr lang="en-US" dirty="0"/>
              <a:t>Add New Budget</a:t>
            </a:r>
          </a:p>
          <a:p>
            <a:pPr marL="342900" indent="-342900">
              <a:buAutoNum type="alphaLcPeriod"/>
            </a:pPr>
            <a:r>
              <a:rPr lang="en-US" dirty="0"/>
              <a:t>Edit a Budget</a:t>
            </a:r>
          </a:p>
        </p:txBody>
      </p:sp>
    </p:spTree>
    <p:extLst>
      <p:ext uri="{BB962C8B-B14F-4D97-AF65-F5344CB8AC3E}">
        <p14:creationId xmlns:p14="http://schemas.microsoft.com/office/powerpoint/2010/main" val="1252595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42AC1-A3C7-07D3-752B-A73665D24428}"/>
              </a:ext>
            </a:extLst>
          </p:cNvPr>
          <p:cNvSpPr>
            <a:spLocks noGrp="1"/>
          </p:cNvSpPr>
          <p:nvPr>
            <p:ph type="title"/>
          </p:nvPr>
        </p:nvSpPr>
        <p:spPr>
          <a:xfrm>
            <a:off x="603740" y="365125"/>
            <a:ext cx="10515600" cy="1325563"/>
          </a:xfrm>
        </p:spPr>
        <p:txBody>
          <a:bodyPr/>
          <a:lstStyle/>
          <a:p>
            <a:r>
              <a:rPr lang="en-US" dirty="0"/>
              <a:t>Transaction Menu and Sub Menus</a:t>
            </a:r>
          </a:p>
        </p:txBody>
      </p:sp>
      <p:sp>
        <p:nvSpPr>
          <p:cNvPr id="10" name="Rectangle 9">
            <a:extLst>
              <a:ext uri="{FF2B5EF4-FFF2-40B4-BE49-F238E27FC236}">
                <a16:creationId xmlns:a16="http://schemas.microsoft.com/office/drawing/2014/main" id="{64CE9AAB-EC64-D40E-C95E-300C5DC45791}"/>
              </a:ext>
            </a:extLst>
          </p:cNvPr>
          <p:cNvSpPr/>
          <p:nvPr/>
        </p:nvSpPr>
        <p:spPr>
          <a:xfrm>
            <a:off x="8358078" y="3399"/>
            <a:ext cx="3833922"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Persistent </a:t>
            </a:r>
            <a:r>
              <a:rPr lang="en-US" u="sng" dirty="0" err="1"/>
              <a:t>Cmds</a:t>
            </a:r>
            <a:endParaRPr lang="en-US" u="sng" dirty="0"/>
          </a:p>
          <a:p>
            <a:r>
              <a:rPr lang="en-US" dirty="0"/>
              <a:t>Exit: exit the program at any point</a:t>
            </a:r>
          </a:p>
          <a:p>
            <a:r>
              <a:rPr lang="en-US" dirty="0"/>
              <a:t>~ : go to the main menu</a:t>
            </a:r>
          </a:p>
          <a:p>
            <a:r>
              <a:rPr lang="en-US" dirty="0"/>
              <a:t>.. : go to the previous menu</a:t>
            </a:r>
          </a:p>
          <a:p>
            <a:pPr algn="ctr"/>
            <a:endParaRPr lang="en-US" dirty="0"/>
          </a:p>
        </p:txBody>
      </p:sp>
      <p:graphicFrame>
        <p:nvGraphicFramePr>
          <p:cNvPr id="3" name="Diagram 2">
            <a:extLst>
              <a:ext uri="{FF2B5EF4-FFF2-40B4-BE49-F238E27FC236}">
                <a16:creationId xmlns:a16="http://schemas.microsoft.com/office/drawing/2014/main" id="{E357F15E-AAD9-B197-65BC-7E2721AB20E4}"/>
              </a:ext>
            </a:extLst>
          </p:cNvPr>
          <p:cNvGraphicFramePr/>
          <p:nvPr>
            <p:extLst>
              <p:ext uri="{D42A27DB-BD31-4B8C-83A1-F6EECF244321}">
                <p14:modId xmlns:p14="http://schemas.microsoft.com/office/powerpoint/2010/main" val="293290743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5CCD1159-47C2-5C6C-5905-7077C450A362}"/>
              </a:ext>
            </a:extLst>
          </p:cNvPr>
          <p:cNvSpPr/>
          <p:nvPr/>
        </p:nvSpPr>
        <p:spPr>
          <a:xfrm>
            <a:off x="8821377" y="1394295"/>
            <a:ext cx="2907323"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Transactions Menu</a:t>
            </a:r>
          </a:p>
          <a:p>
            <a:pPr marL="342900" indent="-342900">
              <a:buAutoNum type="alphaLcPeriod"/>
            </a:pPr>
            <a:r>
              <a:rPr lang="en-US" dirty="0"/>
              <a:t>Enter Transaction</a:t>
            </a:r>
          </a:p>
          <a:p>
            <a:pPr marL="342900" indent="-342900">
              <a:buAutoNum type="alphaLcPeriod"/>
            </a:pPr>
            <a:r>
              <a:rPr lang="en-US" dirty="0"/>
              <a:t>Search for a Transaction</a:t>
            </a:r>
          </a:p>
          <a:p>
            <a:pPr marL="342900" indent="-342900">
              <a:buAutoNum type="alphaLcPeriod"/>
            </a:pPr>
            <a:r>
              <a:rPr lang="en-US" dirty="0"/>
              <a:t>Edit a Transaction</a:t>
            </a:r>
          </a:p>
          <a:p>
            <a:pPr marL="342900" indent="-342900">
              <a:buAutoNum type="alphaLcPeriod"/>
            </a:pPr>
            <a:r>
              <a:rPr lang="en-US" dirty="0"/>
              <a:t>Delete a Transaction</a:t>
            </a:r>
          </a:p>
        </p:txBody>
      </p:sp>
    </p:spTree>
    <p:extLst>
      <p:ext uri="{BB962C8B-B14F-4D97-AF65-F5344CB8AC3E}">
        <p14:creationId xmlns:p14="http://schemas.microsoft.com/office/powerpoint/2010/main" val="2519183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42AC1-A3C7-07D3-752B-A73665D24428}"/>
              </a:ext>
            </a:extLst>
          </p:cNvPr>
          <p:cNvSpPr>
            <a:spLocks noGrp="1"/>
          </p:cNvSpPr>
          <p:nvPr>
            <p:ph type="title"/>
          </p:nvPr>
        </p:nvSpPr>
        <p:spPr/>
        <p:txBody>
          <a:bodyPr/>
          <a:lstStyle/>
          <a:p>
            <a:r>
              <a:rPr lang="en-US" dirty="0"/>
              <a:t>Financials Menu and Sub Menus</a:t>
            </a:r>
          </a:p>
        </p:txBody>
      </p:sp>
      <p:sp>
        <p:nvSpPr>
          <p:cNvPr id="10" name="Rectangle 9">
            <a:extLst>
              <a:ext uri="{FF2B5EF4-FFF2-40B4-BE49-F238E27FC236}">
                <a16:creationId xmlns:a16="http://schemas.microsoft.com/office/drawing/2014/main" id="{64CE9AAB-EC64-D40E-C95E-300C5DC45791}"/>
              </a:ext>
            </a:extLst>
          </p:cNvPr>
          <p:cNvSpPr/>
          <p:nvPr/>
        </p:nvSpPr>
        <p:spPr>
          <a:xfrm>
            <a:off x="8358078" y="3399"/>
            <a:ext cx="3833922"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Persistent </a:t>
            </a:r>
            <a:r>
              <a:rPr lang="en-US" u="sng" dirty="0" err="1"/>
              <a:t>Cmds</a:t>
            </a:r>
            <a:endParaRPr lang="en-US" u="sng" dirty="0"/>
          </a:p>
          <a:p>
            <a:r>
              <a:rPr lang="en-US" dirty="0"/>
              <a:t>Exit: exit the program at any point</a:t>
            </a:r>
          </a:p>
          <a:p>
            <a:r>
              <a:rPr lang="en-US" dirty="0"/>
              <a:t>~ : go to the main menu</a:t>
            </a:r>
          </a:p>
          <a:p>
            <a:r>
              <a:rPr lang="en-US" dirty="0"/>
              <a:t>.. : go to the previous menu</a:t>
            </a:r>
          </a:p>
          <a:p>
            <a:pPr algn="ctr"/>
            <a:endParaRPr lang="en-US" dirty="0"/>
          </a:p>
        </p:txBody>
      </p:sp>
      <p:graphicFrame>
        <p:nvGraphicFramePr>
          <p:cNvPr id="3" name="Diagram 2">
            <a:extLst>
              <a:ext uri="{FF2B5EF4-FFF2-40B4-BE49-F238E27FC236}">
                <a16:creationId xmlns:a16="http://schemas.microsoft.com/office/drawing/2014/main" id="{E357F15E-AAD9-B197-65BC-7E2721AB20E4}"/>
              </a:ext>
            </a:extLst>
          </p:cNvPr>
          <p:cNvGraphicFramePr/>
          <p:nvPr>
            <p:extLst>
              <p:ext uri="{D42A27DB-BD31-4B8C-83A1-F6EECF244321}">
                <p14:modId xmlns:p14="http://schemas.microsoft.com/office/powerpoint/2010/main" val="1690203445"/>
              </p:ext>
            </p:extLst>
          </p:nvPr>
        </p:nvGraphicFramePr>
        <p:xfrm>
          <a:off x="2032000" y="132896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20382FFA-F343-C0E5-B3A2-95B192A00308}"/>
              </a:ext>
            </a:extLst>
          </p:cNvPr>
          <p:cNvSpPr/>
          <p:nvPr/>
        </p:nvSpPr>
        <p:spPr>
          <a:xfrm>
            <a:off x="8706338" y="1389632"/>
            <a:ext cx="2907323"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View Financials</a:t>
            </a:r>
          </a:p>
          <a:p>
            <a:pPr marL="342900" indent="-342900">
              <a:buAutoNum type="alphaLcPeriod"/>
            </a:pPr>
            <a:r>
              <a:rPr lang="en-US" dirty="0"/>
              <a:t>Generate Reports</a:t>
            </a:r>
          </a:p>
          <a:p>
            <a:pPr marL="342900" indent="-342900">
              <a:buAutoNum type="alphaLcPeriod"/>
            </a:pPr>
            <a:r>
              <a:rPr lang="en-US" dirty="0"/>
              <a:t>View Statement Periods</a:t>
            </a:r>
          </a:p>
          <a:p>
            <a:pPr marL="342900" indent="-342900">
              <a:buAutoNum type="alphaLcPeriod"/>
            </a:pPr>
            <a:r>
              <a:rPr lang="en-US" dirty="0"/>
              <a:t>View Category</a:t>
            </a:r>
          </a:p>
          <a:p>
            <a:pPr marL="342900" indent="-342900">
              <a:buAutoNum type="alphaLcPeriod"/>
            </a:pPr>
            <a:r>
              <a:rPr lang="en-US" dirty="0"/>
              <a:t>View Accounts</a:t>
            </a:r>
          </a:p>
        </p:txBody>
      </p:sp>
    </p:spTree>
    <p:extLst>
      <p:ext uri="{BB962C8B-B14F-4D97-AF65-F5344CB8AC3E}">
        <p14:creationId xmlns:p14="http://schemas.microsoft.com/office/powerpoint/2010/main" val="693959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42AC1-A3C7-07D3-752B-A73665D24428}"/>
              </a:ext>
            </a:extLst>
          </p:cNvPr>
          <p:cNvSpPr>
            <a:spLocks noGrp="1"/>
          </p:cNvSpPr>
          <p:nvPr>
            <p:ph type="title"/>
          </p:nvPr>
        </p:nvSpPr>
        <p:spPr/>
        <p:txBody>
          <a:bodyPr/>
          <a:lstStyle/>
          <a:p>
            <a:r>
              <a:rPr lang="en-US" dirty="0"/>
              <a:t>Accounts Menu and Sub Menus</a:t>
            </a:r>
          </a:p>
        </p:txBody>
      </p:sp>
      <p:sp>
        <p:nvSpPr>
          <p:cNvPr id="10" name="Rectangle 9">
            <a:extLst>
              <a:ext uri="{FF2B5EF4-FFF2-40B4-BE49-F238E27FC236}">
                <a16:creationId xmlns:a16="http://schemas.microsoft.com/office/drawing/2014/main" id="{64CE9AAB-EC64-D40E-C95E-300C5DC45791}"/>
              </a:ext>
            </a:extLst>
          </p:cNvPr>
          <p:cNvSpPr/>
          <p:nvPr/>
        </p:nvSpPr>
        <p:spPr>
          <a:xfrm>
            <a:off x="8358078" y="3399"/>
            <a:ext cx="3833922"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Persistent </a:t>
            </a:r>
            <a:r>
              <a:rPr lang="en-US" u="sng" dirty="0" err="1"/>
              <a:t>Cmds</a:t>
            </a:r>
            <a:endParaRPr lang="en-US" u="sng" dirty="0"/>
          </a:p>
          <a:p>
            <a:r>
              <a:rPr lang="en-US" dirty="0"/>
              <a:t>Exit: exit the program at any point</a:t>
            </a:r>
          </a:p>
          <a:p>
            <a:r>
              <a:rPr lang="en-US" dirty="0"/>
              <a:t>~ : go to the main menu</a:t>
            </a:r>
          </a:p>
          <a:p>
            <a:r>
              <a:rPr lang="en-US" dirty="0"/>
              <a:t>.. : go to the previous menu</a:t>
            </a:r>
          </a:p>
          <a:p>
            <a:pPr algn="ctr"/>
            <a:endParaRPr lang="en-US" dirty="0"/>
          </a:p>
        </p:txBody>
      </p:sp>
      <p:graphicFrame>
        <p:nvGraphicFramePr>
          <p:cNvPr id="3" name="Diagram 2">
            <a:extLst>
              <a:ext uri="{FF2B5EF4-FFF2-40B4-BE49-F238E27FC236}">
                <a16:creationId xmlns:a16="http://schemas.microsoft.com/office/drawing/2014/main" id="{E357F15E-AAD9-B197-65BC-7E2721AB20E4}"/>
              </a:ext>
            </a:extLst>
          </p:cNvPr>
          <p:cNvGraphicFramePr/>
          <p:nvPr>
            <p:extLst>
              <p:ext uri="{D42A27DB-BD31-4B8C-83A1-F6EECF244321}">
                <p14:modId xmlns:p14="http://schemas.microsoft.com/office/powerpoint/2010/main" val="3335777571"/>
              </p:ext>
            </p:extLst>
          </p:nvPr>
        </p:nvGraphicFramePr>
        <p:xfrm>
          <a:off x="2032000" y="188025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2D2874DF-6F33-028B-BDDC-72F1CEFFC673}"/>
              </a:ext>
            </a:extLst>
          </p:cNvPr>
          <p:cNvSpPr/>
          <p:nvPr/>
        </p:nvSpPr>
        <p:spPr>
          <a:xfrm>
            <a:off x="7831016" y="1433888"/>
            <a:ext cx="4360984" cy="1653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Accounts Menu</a:t>
            </a:r>
          </a:p>
          <a:p>
            <a:pPr marL="342900" indent="-342900">
              <a:buAutoNum type="alphaLcPeriod"/>
            </a:pPr>
            <a:r>
              <a:rPr lang="en-US" dirty="0"/>
              <a:t>View Accounts</a:t>
            </a:r>
          </a:p>
          <a:p>
            <a:pPr marL="342900" indent="-342900">
              <a:buAutoNum type="alphaLcPeriod"/>
            </a:pPr>
            <a:r>
              <a:rPr lang="en-US" dirty="0"/>
              <a:t>Add New Account</a:t>
            </a:r>
          </a:p>
          <a:p>
            <a:pPr marL="342900" indent="-342900">
              <a:buAutoNum type="alphaLcPeriod"/>
            </a:pPr>
            <a:r>
              <a:rPr lang="en-US" dirty="0"/>
              <a:t>Edit an Account</a:t>
            </a:r>
          </a:p>
          <a:p>
            <a:pPr marL="342900" indent="-342900">
              <a:buAutoNum type="alphaLcPeriod"/>
            </a:pPr>
            <a:r>
              <a:rPr lang="en-US" dirty="0"/>
              <a:t>Delete an Account</a:t>
            </a:r>
          </a:p>
          <a:p>
            <a:pPr marL="342900" indent="-342900">
              <a:buAutoNum type="alphaLcPeriod"/>
            </a:pPr>
            <a:r>
              <a:rPr lang="en-US" dirty="0"/>
              <a:t>Add an Account Dependency</a:t>
            </a:r>
          </a:p>
        </p:txBody>
      </p:sp>
    </p:spTree>
    <p:extLst>
      <p:ext uri="{BB962C8B-B14F-4D97-AF65-F5344CB8AC3E}">
        <p14:creationId xmlns:p14="http://schemas.microsoft.com/office/powerpoint/2010/main" val="4213319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252F-52DB-BD7C-9B44-93168BE4C6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966826-0E25-35C1-5432-00B6FDDFDFED}"/>
              </a:ext>
            </a:extLst>
          </p:cNvPr>
          <p:cNvSpPr>
            <a:spLocks noGrp="1"/>
          </p:cNvSpPr>
          <p:nvPr>
            <p:ph idx="1"/>
          </p:nvPr>
        </p:nvSpPr>
        <p:spPr/>
        <p:txBody>
          <a:bodyPr/>
          <a:lstStyle/>
          <a:p>
            <a:endParaRPr lang="en-US"/>
          </a:p>
        </p:txBody>
      </p:sp>
      <p:sp>
        <p:nvSpPr>
          <p:cNvPr id="4" name="Rectangle: Rounded Corners 3">
            <a:extLst>
              <a:ext uri="{FF2B5EF4-FFF2-40B4-BE49-F238E27FC236}">
                <a16:creationId xmlns:a16="http://schemas.microsoft.com/office/drawing/2014/main" id="{BB68C902-1EC7-9165-BF9F-AD907417A961}"/>
              </a:ext>
            </a:extLst>
          </p:cNvPr>
          <p:cNvSpPr/>
          <p:nvPr/>
        </p:nvSpPr>
        <p:spPr>
          <a:xfrm>
            <a:off x="93785" y="93785"/>
            <a:ext cx="11957538" cy="6623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Category Processes - Budget</a:t>
            </a:r>
          </a:p>
        </p:txBody>
      </p:sp>
    </p:spTree>
    <p:extLst>
      <p:ext uri="{BB962C8B-B14F-4D97-AF65-F5344CB8AC3E}">
        <p14:creationId xmlns:p14="http://schemas.microsoft.com/office/powerpoint/2010/main" val="3620054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44D9C-4645-C0B8-AB0F-7EDC8FA5E3E0}"/>
              </a:ext>
            </a:extLst>
          </p:cNvPr>
          <p:cNvSpPr>
            <a:spLocks noGrp="1"/>
          </p:cNvSpPr>
          <p:nvPr>
            <p:ph type="title"/>
          </p:nvPr>
        </p:nvSpPr>
        <p:spPr/>
        <p:txBody>
          <a:bodyPr/>
          <a:lstStyle/>
          <a:p>
            <a:r>
              <a:rPr lang="en-US" dirty="0"/>
              <a:t>Budget Displays – what will be show?	</a:t>
            </a:r>
          </a:p>
        </p:txBody>
      </p:sp>
      <p:sp>
        <p:nvSpPr>
          <p:cNvPr id="3" name="Content Placeholder 2">
            <a:extLst>
              <a:ext uri="{FF2B5EF4-FFF2-40B4-BE49-F238E27FC236}">
                <a16:creationId xmlns:a16="http://schemas.microsoft.com/office/drawing/2014/main" id="{D983779A-54F9-CCC9-356F-034F7BA791A1}"/>
              </a:ext>
            </a:extLst>
          </p:cNvPr>
          <p:cNvSpPr>
            <a:spLocks noGrp="1"/>
          </p:cNvSpPr>
          <p:nvPr>
            <p:ph idx="1"/>
          </p:nvPr>
        </p:nvSpPr>
        <p:spPr/>
        <p:txBody>
          <a:bodyPr/>
          <a:lstStyle/>
          <a:p>
            <a:r>
              <a:rPr lang="en-US" dirty="0"/>
              <a:t>Budget period</a:t>
            </a:r>
          </a:p>
          <a:p>
            <a:pPr lvl="1"/>
            <a:r>
              <a:rPr lang="en-US" dirty="0"/>
              <a:t>Format: DD </a:t>
            </a:r>
            <a:r>
              <a:rPr lang="en-US" dirty="0" err="1"/>
              <a:t>Mmm</a:t>
            </a:r>
            <a:r>
              <a:rPr lang="en-US" dirty="0"/>
              <a:t> YYY</a:t>
            </a:r>
          </a:p>
          <a:p>
            <a:r>
              <a:rPr lang="en-US" dirty="0"/>
              <a:t>Total Income</a:t>
            </a:r>
          </a:p>
          <a:p>
            <a:pPr lvl="1"/>
            <a:r>
              <a:rPr lang="en-US" dirty="0"/>
              <a:t>Format: $</a:t>
            </a:r>
            <a:r>
              <a:rPr lang="en-US" dirty="0" err="1"/>
              <a:t>xxxx.yy</a:t>
            </a:r>
            <a:endParaRPr lang="en-US" dirty="0"/>
          </a:p>
          <a:p>
            <a:r>
              <a:rPr lang="en-US" dirty="0"/>
              <a:t>Total Outcome</a:t>
            </a:r>
          </a:p>
          <a:p>
            <a:pPr lvl="1"/>
            <a:r>
              <a:rPr lang="en-US" dirty="0"/>
              <a:t>Format: $</a:t>
            </a:r>
            <a:r>
              <a:rPr lang="en-US" dirty="0" err="1"/>
              <a:t>xxxx.yy</a:t>
            </a:r>
            <a:r>
              <a:rPr lang="en-US" dirty="0"/>
              <a:t>  </a:t>
            </a:r>
          </a:p>
          <a:p>
            <a:r>
              <a:rPr lang="en-US" dirty="0"/>
              <a:t>Categories</a:t>
            </a:r>
          </a:p>
          <a:p>
            <a:pPr lvl="1"/>
            <a:r>
              <a:rPr lang="en-US" dirty="0"/>
              <a:t>Format: &lt;category&gt; &lt;</a:t>
            </a:r>
            <a:r>
              <a:rPr lang="en-US"/>
              <a:t>budgeted amount&gt; &lt;remaining amount&gt;</a:t>
            </a:r>
            <a:endParaRPr lang="en-US" dirty="0"/>
          </a:p>
        </p:txBody>
      </p:sp>
    </p:spTree>
    <p:extLst>
      <p:ext uri="{BB962C8B-B14F-4D97-AF65-F5344CB8AC3E}">
        <p14:creationId xmlns:p14="http://schemas.microsoft.com/office/powerpoint/2010/main" val="2020446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9AFBD-46F1-4E44-26E1-B4F928B83CE0}"/>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36BB3367-9142-F7D7-4E79-4E5811446E11}"/>
              </a:ext>
            </a:extLst>
          </p:cNvPr>
          <p:cNvSpPr>
            <a:spLocks noGrp="1"/>
          </p:cNvSpPr>
          <p:nvPr>
            <p:ph idx="1"/>
          </p:nvPr>
        </p:nvSpPr>
        <p:spPr/>
        <p:txBody>
          <a:bodyPr/>
          <a:lstStyle/>
          <a:p>
            <a:r>
              <a:rPr lang="en-US" dirty="0"/>
              <a:t>To develop a very simple finance tracker, that requires minimal user input to track all finances</a:t>
            </a:r>
          </a:p>
          <a:p>
            <a:r>
              <a:rPr lang="en-US" dirty="0"/>
              <a:t>Ideally, all would do is input your transactions and everything would update and be tracked automatically, with the option to make certain adjustments. Realistically, there would be some configuration required to setup the automation, but it should be easy.</a:t>
            </a:r>
          </a:p>
        </p:txBody>
      </p:sp>
    </p:spTree>
    <p:extLst>
      <p:ext uri="{BB962C8B-B14F-4D97-AF65-F5344CB8AC3E}">
        <p14:creationId xmlns:p14="http://schemas.microsoft.com/office/powerpoint/2010/main" val="3123621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2FDD5-387E-C6D5-5763-3878DD82948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BA52065-DF9D-4631-DA07-A33D3904CDC2}"/>
              </a:ext>
            </a:extLst>
          </p:cNvPr>
          <p:cNvSpPr>
            <a:spLocks noGrp="1"/>
          </p:cNvSpPr>
          <p:nvPr>
            <p:ph idx="1"/>
          </p:nvPr>
        </p:nvSpPr>
        <p:spPr>
          <a:xfrm>
            <a:off x="838200" y="1690688"/>
            <a:ext cx="10515600" cy="5073527"/>
          </a:xfrm>
        </p:spPr>
        <p:txBody>
          <a:bodyPr>
            <a:normAutofit fontScale="92500" lnSpcReduction="20000"/>
          </a:bodyPr>
          <a:lstStyle/>
          <a:p>
            <a:r>
              <a:rPr lang="en-US" dirty="0"/>
              <a:t>Input your transactions</a:t>
            </a:r>
          </a:p>
          <a:p>
            <a:endParaRPr lang="en-US" dirty="0"/>
          </a:p>
          <a:p>
            <a:endParaRPr lang="en-US" dirty="0"/>
          </a:p>
          <a:p>
            <a:r>
              <a:rPr lang="en-US" dirty="0"/>
              <a:t>This would update the database, budget, billing statements, etc.</a:t>
            </a:r>
          </a:p>
          <a:p>
            <a:r>
              <a:rPr lang="en-US" dirty="0"/>
              <a:t>This would then track the connection between the Plat card and the checking account, reflecting the amount after payment – like Microsoft money approach but automatic instead of me updating it</a:t>
            </a:r>
          </a:p>
          <a:p>
            <a:r>
              <a:rPr lang="en-US" dirty="0"/>
              <a:t>The next example would outline account dependencies</a:t>
            </a:r>
          </a:p>
          <a:p>
            <a:endParaRPr lang="en-US" dirty="0"/>
          </a:p>
          <a:p>
            <a:endParaRPr lang="en-US" dirty="0"/>
          </a:p>
          <a:p>
            <a:r>
              <a:rPr lang="en-US" dirty="0"/>
              <a:t>There would be a connection between the USAA Checking and AMEX HYS, performing a similar operation to the above example, with different account dependencies </a:t>
            </a:r>
          </a:p>
        </p:txBody>
      </p:sp>
      <p:graphicFrame>
        <p:nvGraphicFramePr>
          <p:cNvPr id="4" name="Table 4">
            <a:extLst>
              <a:ext uri="{FF2B5EF4-FFF2-40B4-BE49-F238E27FC236}">
                <a16:creationId xmlns:a16="http://schemas.microsoft.com/office/drawing/2014/main" id="{C0C250B7-A81C-9C28-FA49-4887BED44F9D}"/>
              </a:ext>
            </a:extLst>
          </p:cNvPr>
          <p:cNvGraphicFramePr>
            <a:graphicFrameLocks noGrp="1"/>
          </p:cNvGraphicFramePr>
          <p:nvPr>
            <p:extLst>
              <p:ext uri="{D42A27DB-BD31-4B8C-83A1-F6EECF244321}">
                <p14:modId xmlns:p14="http://schemas.microsoft.com/office/powerpoint/2010/main" val="3509448143"/>
              </p:ext>
            </p:extLst>
          </p:nvPr>
        </p:nvGraphicFramePr>
        <p:xfrm>
          <a:off x="341923" y="2094682"/>
          <a:ext cx="11508154" cy="741680"/>
        </p:xfrm>
        <a:graphic>
          <a:graphicData uri="http://schemas.openxmlformats.org/drawingml/2006/table">
            <a:tbl>
              <a:tblPr firstRow="1" bandRow="1">
                <a:tableStyleId>{5C22544A-7EE6-4342-B048-85BDC9FD1C3A}</a:tableStyleId>
              </a:tblPr>
              <a:tblGrid>
                <a:gridCol w="1644022">
                  <a:extLst>
                    <a:ext uri="{9D8B030D-6E8A-4147-A177-3AD203B41FA5}">
                      <a16:colId xmlns:a16="http://schemas.microsoft.com/office/drawing/2014/main" val="704376088"/>
                    </a:ext>
                  </a:extLst>
                </a:gridCol>
                <a:gridCol w="1644022">
                  <a:extLst>
                    <a:ext uri="{9D8B030D-6E8A-4147-A177-3AD203B41FA5}">
                      <a16:colId xmlns:a16="http://schemas.microsoft.com/office/drawing/2014/main" val="2592794672"/>
                    </a:ext>
                  </a:extLst>
                </a:gridCol>
                <a:gridCol w="1644022">
                  <a:extLst>
                    <a:ext uri="{9D8B030D-6E8A-4147-A177-3AD203B41FA5}">
                      <a16:colId xmlns:a16="http://schemas.microsoft.com/office/drawing/2014/main" val="1515874605"/>
                    </a:ext>
                  </a:extLst>
                </a:gridCol>
                <a:gridCol w="1644022">
                  <a:extLst>
                    <a:ext uri="{9D8B030D-6E8A-4147-A177-3AD203B41FA5}">
                      <a16:colId xmlns:a16="http://schemas.microsoft.com/office/drawing/2014/main" val="4283185742"/>
                    </a:ext>
                  </a:extLst>
                </a:gridCol>
                <a:gridCol w="1644022">
                  <a:extLst>
                    <a:ext uri="{9D8B030D-6E8A-4147-A177-3AD203B41FA5}">
                      <a16:colId xmlns:a16="http://schemas.microsoft.com/office/drawing/2014/main" val="1259315552"/>
                    </a:ext>
                  </a:extLst>
                </a:gridCol>
                <a:gridCol w="1644022">
                  <a:extLst>
                    <a:ext uri="{9D8B030D-6E8A-4147-A177-3AD203B41FA5}">
                      <a16:colId xmlns:a16="http://schemas.microsoft.com/office/drawing/2014/main" val="3117229282"/>
                    </a:ext>
                  </a:extLst>
                </a:gridCol>
                <a:gridCol w="1644022">
                  <a:extLst>
                    <a:ext uri="{9D8B030D-6E8A-4147-A177-3AD203B41FA5}">
                      <a16:colId xmlns:a16="http://schemas.microsoft.com/office/drawing/2014/main" val="1040297468"/>
                    </a:ext>
                  </a:extLst>
                </a:gridCol>
              </a:tblGrid>
              <a:tr h="370840">
                <a:tc>
                  <a:txBody>
                    <a:bodyPr/>
                    <a:lstStyle/>
                    <a:p>
                      <a:r>
                        <a:rPr lang="en-US" dirty="0"/>
                        <a:t>Date</a:t>
                      </a:r>
                    </a:p>
                  </a:txBody>
                  <a:tcPr/>
                </a:tc>
                <a:tc>
                  <a:txBody>
                    <a:bodyPr/>
                    <a:lstStyle/>
                    <a:p>
                      <a:r>
                        <a:rPr lang="en-US" dirty="0"/>
                        <a:t>Account</a:t>
                      </a:r>
                    </a:p>
                  </a:txBody>
                  <a:tcPr/>
                </a:tc>
                <a:tc>
                  <a:txBody>
                    <a:bodyPr/>
                    <a:lstStyle/>
                    <a:p>
                      <a:r>
                        <a:rPr lang="en-US" dirty="0"/>
                        <a:t>Category</a:t>
                      </a:r>
                    </a:p>
                  </a:txBody>
                  <a:tcPr/>
                </a:tc>
                <a:tc>
                  <a:txBody>
                    <a:bodyPr/>
                    <a:lstStyle/>
                    <a:p>
                      <a:r>
                        <a:rPr lang="en-US" dirty="0"/>
                        <a:t>Amount</a:t>
                      </a:r>
                    </a:p>
                  </a:txBody>
                  <a:tcPr/>
                </a:tc>
                <a:tc>
                  <a:txBody>
                    <a:bodyPr/>
                    <a:lstStyle/>
                    <a:p>
                      <a:r>
                        <a:rPr lang="en-US" dirty="0"/>
                        <a:t>Paid/Spent</a:t>
                      </a:r>
                    </a:p>
                  </a:txBody>
                  <a:tcPr/>
                </a:tc>
                <a:tc>
                  <a:txBody>
                    <a:bodyPr/>
                    <a:lstStyle/>
                    <a:p>
                      <a:r>
                        <a:rPr lang="en-US" dirty="0"/>
                        <a:t>Payee</a:t>
                      </a:r>
                    </a:p>
                  </a:txBody>
                  <a:tcPr/>
                </a:tc>
                <a:tc>
                  <a:txBody>
                    <a:bodyPr/>
                    <a:lstStyle/>
                    <a:p>
                      <a:r>
                        <a:rPr lang="en-US" dirty="0"/>
                        <a:t>Comments</a:t>
                      </a:r>
                    </a:p>
                  </a:txBody>
                  <a:tcPr/>
                </a:tc>
                <a:extLst>
                  <a:ext uri="{0D108BD9-81ED-4DB2-BD59-A6C34878D82A}">
                    <a16:rowId xmlns:a16="http://schemas.microsoft.com/office/drawing/2014/main" val="1412788876"/>
                  </a:ext>
                </a:extLst>
              </a:tr>
              <a:tr h="370840">
                <a:tc>
                  <a:txBody>
                    <a:bodyPr/>
                    <a:lstStyle/>
                    <a:p>
                      <a:r>
                        <a:rPr lang="en-US" dirty="0"/>
                        <a:t>1/1/1999</a:t>
                      </a:r>
                    </a:p>
                  </a:txBody>
                  <a:tcPr/>
                </a:tc>
                <a:tc>
                  <a:txBody>
                    <a:bodyPr/>
                    <a:lstStyle/>
                    <a:p>
                      <a:r>
                        <a:rPr lang="en-US" dirty="0"/>
                        <a:t>AMEX Platinum</a:t>
                      </a:r>
                    </a:p>
                  </a:txBody>
                  <a:tcPr/>
                </a:tc>
                <a:tc>
                  <a:txBody>
                    <a:bodyPr/>
                    <a:lstStyle/>
                    <a:p>
                      <a:r>
                        <a:rPr lang="en-US" dirty="0"/>
                        <a:t>Food</a:t>
                      </a:r>
                    </a:p>
                  </a:txBody>
                  <a:tcPr/>
                </a:tc>
                <a:tc>
                  <a:txBody>
                    <a:bodyPr/>
                    <a:lstStyle/>
                    <a:p>
                      <a:r>
                        <a:rPr lang="en-US" dirty="0"/>
                        <a:t>10</a:t>
                      </a:r>
                    </a:p>
                  </a:txBody>
                  <a:tcPr/>
                </a:tc>
                <a:tc>
                  <a:txBody>
                    <a:bodyPr/>
                    <a:lstStyle/>
                    <a:p>
                      <a:r>
                        <a:rPr lang="en-US" dirty="0"/>
                        <a:t>Spent</a:t>
                      </a:r>
                    </a:p>
                  </a:txBody>
                  <a:tcPr/>
                </a:tc>
                <a:tc>
                  <a:txBody>
                    <a:bodyPr/>
                    <a:lstStyle/>
                    <a:p>
                      <a:r>
                        <a:rPr lang="en-US" dirty="0"/>
                        <a:t>Albertson’s</a:t>
                      </a:r>
                    </a:p>
                  </a:txBody>
                  <a:tcPr/>
                </a:tc>
                <a:tc>
                  <a:txBody>
                    <a:bodyPr/>
                    <a:lstStyle/>
                    <a:p>
                      <a:r>
                        <a:rPr lang="en-US" dirty="0"/>
                        <a:t>N/A</a:t>
                      </a:r>
                    </a:p>
                  </a:txBody>
                  <a:tcPr/>
                </a:tc>
                <a:extLst>
                  <a:ext uri="{0D108BD9-81ED-4DB2-BD59-A6C34878D82A}">
                    <a16:rowId xmlns:a16="http://schemas.microsoft.com/office/drawing/2014/main" val="3278700880"/>
                  </a:ext>
                </a:extLst>
              </a:tr>
            </a:tbl>
          </a:graphicData>
        </a:graphic>
      </p:graphicFrame>
      <p:graphicFrame>
        <p:nvGraphicFramePr>
          <p:cNvPr id="5" name="Table 4">
            <a:extLst>
              <a:ext uri="{FF2B5EF4-FFF2-40B4-BE49-F238E27FC236}">
                <a16:creationId xmlns:a16="http://schemas.microsoft.com/office/drawing/2014/main" id="{07DF9B35-83F3-4514-B807-EA2F9F6EC679}"/>
              </a:ext>
            </a:extLst>
          </p:cNvPr>
          <p:cNvGraphicFramePr>
            <a:graphicFrameLocks noGrp="1"/>
          </p:cNvGraphicFramePr>
          <p:nvPr>
            <p:extLst>
              <p:ext uri="{D42A27DB-BD31-4B8C-83A1-F6EECF244321}">
                <p14:modId xmlns:p14="http://schemas.microsoft.com/office/powerpoint/2010/main" val="2058991664"/>
              </p:ext>
            </p:extLst>
          </p:nvPr>
        </p:nvGraphicFramePr>
        <p:xfrm>
          <a:off x="341923" y="4649213"/>
          <a:ext cx="11508154" cy="741680"/>
        </p:xfrm>
        <a:graphic>
          <a:graphicData uri="http://schemas.openxmlformats.org/drawingml/2006/table">
            <a:tbl>
              <a:tblPr firstRow="1" bandRow="1">
                <a:tableStyleId>{5C22544A-7EE6-4342-B048-85BDC9FD1C3A}</a:tableStyleId>
              </a:tblPr>
              <a:tblGrid>
                <a:gridCol w="1644022">
                  <a:extLst>
                    <a:ext uri="{9D8B030D-6E8A-4147-A177-3AD203B41FA5}">
                      <a16:colId xmlns:a16="http://schemas.microsoft.com/office/drawing/2014/main" val="704376088"/>
                    </a:ext>
                  </a:extLst>
                </a:gridCol>
                <a:gridCol w="1644022">
                  <a:extLst>
                    <a:ext uri="{9D8B030D-6E8A-4147-A177-3AD203B41FA5}">
                      <a16:colId xmlns:a16="http://schemas.microsoft.com/office/drawing/2014/main" val="2592794672"/>
                    </a:ext>
                  </a:extLst>
                </a:gridCol>
                <a:gridCol w="1644022">
                  <a:extLst>
                    <a:ext uri="{9D8B030D-6E8A-4147-A177-3AD203B41FA5}">
                      <a16:colId xmlns:a16="http://schemas.microsoft.com/office/drawing/2014/main" val="1515874605"/>
                    </a:ext>
                  </a:extLst>
                </a:gridCol>
                <a:gridCol w="1644022">
                  <a:extLst>
                    <a:ext uri="{9D8B030D-6E8A-4147-A177-3AD203B41FA5}">
                      <a16:colId xmlns:a16="http://schemas.microsoft.com/office/drawing/2014/main" val="4283185742"/>
                    </a:ext>
                  </a:extLst>
                </a:gridCol>
                <a:gridCol w="1644022">
                  <a:extLst>
                    <a:ext uri="{9D8B030D-6E8A-4147-A177-3AD203B41FA5}">
                      <a16:colId xmlns:a16="http://schemas.microsoft.com/office/drawing/2014/main" val="1259315552"/>
                    </a:ext>
                  </a:extLst>
                </a:gridCol>
                <a:gridCol w="1644022">
                  <a:extLst>
                    <a:ext uri="{9D8B030D-6E8A-4147-A177-3AD203B41FA5}">
                      <a16:colId xmlns:a16="http://schemas.microsoft.com/office/drawing/2014/main" val="3117229282"/>
                    </a:ext>
                  </a:extLst>
                </a:gridCol>
                <a:gridCol w="1644022">
                  <a:extLst>
                    <a:ext uri="{9D8B030D-6E8A-4147-A177-3AD203B41FA5}">
                      <a16:colId xmlns:a16="http://schemas.microsoft.com/office/drawing/2014/main" val="1040297468"/>
                    </a:ext>
                  </a:extLst>
                </a:gridCol>
              </a:tblGrid>
              <a:tr h="370840">
                <a:tc>
                  <a:txBody>
                    <a:bodyPr/>
                    <a:lstStyle/>
                    <a:p>
                      <a:r>
                        <a:rPr lang="en-US" dirty="0"/>
                        <a:t>Date</a:t>
                      </a:r>
                    </a:p>
                  </a:txBody>
                  <a:tcPr/>
                </a:tc>
                <a:tc>
                  <a:txBody>
                    <a:bodyPr/>
                    <a:lstStyle/>
                    <a:p>
                      <a:r>
                        <a:rPr lang="en-US" dirty="0"/>
                        <a:t>Account</a:t>
                      </a:r>
                    </a:p>
                  </a:txBody>
                  <a:tcPr/>
                </a:tc>
                <a:tc>
                  <a:txBody>
                    <a:bodyPr/>
                    <a:lstStyle/>
                    <a:p>
                      <a:r>
                        <a:rPr lang="en-US" dirty="0"/>
                        <a:t>Category</a:t>
                      </a:r>
                    </a:p>
                  </a:txBody>
                  <a:tcPr/>
                </a:tc>
                <a:tc>
                  <a:txBody>
                    <a:bodyPr/>
                    <a:lstStyle/>
                    <a:p>
                      <a:r>
                        <a:rPr lang="en-US" dirty="0"/>
                        <a:t>Amount</a:t>
                      </a:r>
                    </a:p>
                  </a:txBody>
                  <a:tcPr/>
                </a:tc>
                <a:tc>
                  <a:txBody>
                    <a:bodyPr/>
                    <a:lstStyle/>
                    <a:p>
                      <a:r>
                        <a:rPr lang="en-US" dirty="0"/>
                        <a:t>Paid/Spent</a:t>
                      </a:r>
                    </a:p>
                  </a:txBody>
                  <a:tcPr/>
                </a:tc>
                <a:tc>
                  <a:txBody>
                    <a:bodyPr/>
                    <a:lstStyle/>
                    <a:p>
                      <a:r>
                        <a:rPr lang="en-US" dirty="0"/>
                        <a:t>Payee</a:t>
                      </a:r>
                    </a:p>
                  </a:txBody>
                  <a:tcPr/>
                </a:tc>
                <a:tc>
                  <a:txBody>
                    <a:bodyPr/>
                    <a:lstStyle/>
                    <a:p>
                      <a:r>
                        <a:rPr lang="en-US" dirty="0"/>
                        <a:t>Comments</a:t>
                      </a:r>
                    </a:p>
                  </a:txBody>
                  <a:tcPr/>
                </a:tc>
                <a:extLst>
                  <a:ext uri="{0D108BD9-81ED-4DB2-BD59-A6C34878D82A}">
                    <a16:rowId xmlns:a16="http://schemas.microsoft.com/office/drawing/2014/main" val="1412788876"/>
                  </a:ext>
                </a:extLst>
              </a:tr>
              <a:tr h="370840">
                <a:tc>
                  <a:txBody>
                    <a:bodyPr/>
                    <a:lstStyle/>
                    <a:p>
                      <a:r>
                        <a:rPr lang="en-US" dirty="0"/>
                        <a:t>1/1/1999</a:t>
                      </a:r>
                    </a:p>
                  </a:txBody>
                  <a:tcPr/>
                </a:tc>
                <a:tc>
                  <a:txBody>
                    <a:bodyPr/>
                    <a:lstStyle/>
                    <a:p>
                      <a:r>
                        <a:rPr lang="en-US" dirty="0"/>
                        <a:t>USAA Checking</a:t>
                      </a:r>
                    </a:p>
                  </a:txBody>
                  <a:tcPr/>
                </a:tc>
                <a:tc>
                  <a:txBody>
                    <a:bodyPr/>
                    <a:lstStyle/>
                    <a:p>
                      <a:r>
                        <a:rPr lang="en-US" dirty="0"/>
                        <a:t>Furnishing</a:t>
                      </a:r>
                    </a:p>
                  </a:txBody>
                  <a:tcPr/>
                </a:tc>
                <a:tc>
                  <a:txBody>
                    <a:bodyPr/>
                    <a:lstStyle/>
                    <a:p>
                      <a:r>
                        <a:rPr lang="en-US" dirty="0"/>
                        <a:t>10</a:t>
                      </a:r>
                    </a:p>
                  </a:txBody>
                  <a:tcPr/>
                </a:tc>
                <a:tc>
                  <a:txBody>
                    <a:bodyPr/>
                    <a:lstStyle/>
                    <a:p>
                      <a:r>
                        <a:rPr lang="en-US" dirty="0"/>
                        <a:t>Spent</a:t>
                      </a:r>
                    </a:p>
                  </a:txBody>
                  <a:tcPr/>
                </a:tc>
                <a:tc>
                  <a:txBody>
                    <a:bodyPr/>
                    <a:lstStyle/>
                    <a:p>
                      <a:r>
                        <a:rPr lang="en-US" dirty="0"/>
                        <a:t>Albertson’s</a:t>
                      </a:r>
                    </a:p>
                  </a:txBody>
                  <a:tcPr/>
                </a:tc>
                <a:tc>
                  <a:txBody>
                    <a:bodyPr/>
                    <a:lstStyle/>
                    <a:p>
                      <a:r>
                        <a:rPr lang="en-US" dirty="0"/>
                        <a:t>N/A</a:t>
                      </a:r>
                    </a:p>
                  </a:txBody>
                  <a:tcPr/>
                </a:tc>
                <a:extLst>
                  <a:ext uri="{0D108BD9-81ED-4DB2-BD59-A6C34878D82A}">
                    <a16:rowId xmlns:a16="http://schemas.microsoft.com/office/drawing/2014/main" val="3278700880"/>
                  </a:ext>
                </a:extLst>
              </a:tr>
            </a:tbl>
          </a:graphicData>
        </a:graphic>
      </p:graphicFrame>
    </p:spTree>
    <p:extLst>
      <p:ext uri="{BB962C8B-B14F-4D97-AF65-F5344CB8AC3E}">
        <p14:creationId xmlns:p14="http://schemas.microsoft.com/office/powerpoint/2010/main" val="3652941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85AE2-85B2-BDB8-98AB-7B665E544399}"/>
              </a:ext>
            </a:extLst>
          </p:cNvPr>
          <p:cNvSpPr>
            <a:spLocks noGrp="1"/>
          </p:cNvSpPr>
          <p:nvPr>
            <p:ph type="title"/>
          </p:nvPr>
        </p:nvSpPr>
        <p:spPr/>
        <p:txBody>
          <a:bodyPr/>
          <a:lstStyle/>
          <a:p>
            <a:r>
              <a:rPr lang="en-US" dirty="0"/>
              <a:t>Key Steps</a:t>
            </a:r>
          </a:p>
        </p:txBody>
      </p:sp>
      <p:graphicFrame>
        <p:nvGraphicFramePr>
          <p:cNvPr id="4" name="Table 4">
            <a:extLst>
              <a:ext uri="{FF2B5EF4-FFF2-40B4-BE49-F238E27FC236}">
                <a16:creationId xmlns:a16="http://schemas.microsoft.com/office/drawing/2014/main" id="{FEC44B2B-4B5A-940D-AAA1-C540EE660B42}"/>
              </a:ext>
            </a:extLst>
          </p:cNvPr>
          <p:cNvGraphicFramePr>
            <a:graphicFrameLocks noGrp="1"/>
          </p:cNvGraphicFramePr>
          <p:nvPr>
            <p:ph idx="1"/>
            <p:extLst>
              <p:ext uri="{D42A27DB-BD31-4B8C-83A1-F6EECF244321}">
                <p14:modId xmlns:p14="http://schemas.microsoft.com/office/powerpoint/2010/main" val="1012255071"/>
              </p:ext>
            </p:extLst>
          </p:nvPr>
        </p:nvGraphicFramePr>
        <p:xfrm>
          <a:off x="838199" y="1825625"/>
          <a:ext cx="8024447" cy="4079240"/>
        </p:xfrm>
        <a:graphic>
          <a:graphicData uri="http://schemas.openxmlformats.org/drawingml/2006/table">
            <a:tbl>
              <a:tblPr firstRow="1" bandRow="1">
                <a:tableStyleId>{08FB837D-C827-4EFA-A057-4D05807E0F7C}</a:tableStyleId>
              </a:tblPr>
              <a:tblGrid>
                <a:gridCol w="6259978">
                  <a:extLst>
                    <a:ext uri="{9D8B030D-6E8A-4147-A177-3AD203B41FA5}">
                      <a16:colId xmlns:a16="http://schemas.microsoft.com/office/drawing/2014/main" val="1456144285"/>
                    </a:ext>
                  </a:extLst>
                </a:gridCol>
                <a:gridCol w="1764469">
                  <a:extLst>
                    <a:ext uri="{9D8B030D-6E8A-4147-A177-3AD203B41FA5}">
                      <a16:colId xmlns:a16="http://schemas.microsoft.com/office/drawing/2014/main" val="3583623314"/>
                    </a:ext>
                  </a:extLst>
                </a:gridCol>
              </a:tblGrid>
              <a:tr h="370840">
                <a:tc>
                  <a:txBody>
                    <a:bodyPr/>
                    <a:lstStyle/>
                    <a:p>
                      <a:r>
                        <a:rPr lang="en-US" dirty="0"/>
                        <a:t>Step</a:t>
                      </a:r>
                    </a:p>
                  </a:txBody>
                  <a:tcPr/>
                </a:tc>
                <a:tc>
                  <a:txBody>
                    <a:bodyPr/>
                    <a:lstStyle/>
                    <a:p>
                      <a:r>
                        <a:rPr lang="en-US" dirty="0"/>
                        <a:t>Status</a:t>
                      </a:r>
                    </a:p>
                  </a:txBody>
                  <a:tcPr/>
                </a:tc>
                <a:extLst>
                  <a:ext uri="{0D108BD9-81ED-4DB2-BD59-A6C34878D82A}">
                    <a16:rowId xmlns:a16="http://schemas.microsoft.com/office/drawing/2014/main" val="1765881578"/>
                  </a:ext>
                </a:extLst>
              </a:tr>
              <a:tr h="370840">
                <a:tc>
                  <a:txBody>
                    <a:bodyPr/>
                    <a:lstStyle/>
                    <a:p>
                      <a:r>
                        <a:rPr lang="en-US" dirty="0"/>
                        <a:t>Account Configurations - Connections</a:t>
                      </a:r>
                    </a:p>
                  </a:txBody>
                  <a:tcPr/>
                </a:tc>
                <a:tc>
                  <a:txBody>
                    <a:bodyPr/>
                    <a:lstStyle/>
                    <a:p>
                      <a:endParaRPr lang="en-US" dirty="0"/>
                    </a:p>
                  </a:txBody>
                  <a:tcPr/>
                </a:tc>
                <a:extLst>
                  <a:ext uri="{0D108BD9-81ED-4DB2-BD59-A6C34878D82A}">
                    <a16:rowId xmlns:a16="http://schemas.microsoft.com/office/drawing/2014/main" val="1947283448"/>
                  </a:ext>
                </a:extLst>
              </a:tr>
              <a:tr h="370840">
                <a:tc>
                  <a:txBody>
                    <a:bodyPr/>
                    <a:lstStyle/>
                    <a:p>
                      <a:r>
                        <a:rPr lang="en-US" dirty="0"/>
                        <a:t>Account Setup</a:t>
                      </a:r>
                    </a:p>
                  </a:txBody>
                  <a:tcPr/>
                </a:tc>
                <a:tc>
                  <a:txBody>
                    <a:bodyPr/>
                    <a:lstStyle/>
                    <a:p>
                      <a:endParaRPr lang="en-US" dirty="0"/>
                    </a:p>
                  </a:txBody>
                  <a:tcPr/>
                </a:tc>
                <a:extLst>
                  <a:ext uri="{0D108BD9-81ED-4DB2-BD59-A6C34878D82A}">
                    <a16:rowId xmlns:a16="http://schemas.microsoft.com/office/drawing/2014/main" val="3625482506"/>
                  </a:ext>
                </a:extLst>
              </a:tr>
              <a:tr h="370840">
                <a:tc>
                  <a:txBody>
                    <a:bodyPr/>
                    <a:lstStyle/>
                    <a:p>
                      <a:r>
                        <a:rPr lang="en-US" dirty="0"/>
                        <a:t>Determine Data Storage Type</a:t>
                      </a:r>
                    </a:p>
                  </a:txBody>
                  <a:tcPr/>
                </a:tc>
                <a:tc>
                  <a:txBody>
                    <a:bodyPr/>
                    <a:lstStyle/>
                    <a:p>
                      <a:endParaRPr lang="en-US" dirty="0"/>
                    </a:p>
                  </a:txBody>
                  <a:tcPr/>
                </a:tc>
                <a:extLst>
                  <a:ext uri="{0D108BD9-81ED-4DB2-BD59-A6C34878D82A}">
                    <a16:rowId xmlns:a16="http://schemas.microsoft.com/office/drawing/2014/main" val="4037722155"/>
                  </a:ext>
                </a:extLst>
              </a:tr>
              <a:tr h="370840">
                <a:tc>
                  <a:txBody>
                    <a:bodyPr/>
                    <a:lstStyle/>
                    <a:p>
                      <a:r>
                        <a:rPr lang="en-US" dirty="0"/>
                        <a:t>DB Management</a:t>
                      </a:r>
                    </a:p>
                  </a:txBody>
                  <a:tcPr/>
                </a:tc>
                <a:tc>
                  <a:txBody>
                    <a:bodyPr/>
                    <a:lstStyle/>
                    <a:p>
                      <a:endParaRPr lang="en-US" dirty="0"/>
                    </a:p>
                  </a:txBody>
                  <a:tcPr/>
                </a:tc>
                <a:extLst>
                  <a:ext uri="{0D108BD9-81ED-4DB2-BD59-A6C34878D82A}">
                    <a16:rowId xmlns:a16="http://schemas.microsoft.com/office/drawing/2014/main" val="3853580786"/>
                  </a:ext>
                </a:extLst>
              </a:tr>
              <a:tr h="370840">
                <a:tc>
                  <a:txBody>
                    <a:bodyPr/>
                    <a:lstStyle/>
                    <a:p>
                      <a:r>
                        <a:rPr lang="en-US" dirty="0"/>
                        <a:t>Transaction Input</a:t>
                      </a:r>
                    </a:p>
                  </a:txBody>
                  <a:tcPr/>
                </a:tc>
                <a:tc>
                  <a:txBody>
                    <a:bodyPr/>
                    <a:lstStyle/>
                    <a:p>
                      <a:endParaRPr lang="en-US" dirty="0"/>
                    </a:p>
                  </a:txBody>
                  <a:tcPr/>
                </a:tc>
                <a:extLst>
                  <a:ext uri="{0D108BD9-81ED-4DB2-BD59-A6C34878D82A}">
                    <a16:rowId xmlns:a16="http://schemas.microsoft.com/office/drawing/2014/main" val="3445551721"/>
                  </a:ext>
                </a:extLst>
              </a:tr>
              <a:tr h="370840">
                <a:tc>
                  <a:txBody>
                    <a:bodyPr/>
                    <a:lstStyle/>
                    <a:p>
                      <a:r>
                        <a:rPr lang="en-US" dirty="0"/>
                        <a:t>Transaction Processing</a:t>
                      </a:r>
                    </a:p>
                  </a:txBody>
                  <a:tcPr/>
                </a:tc>
                <a:tc>
                  <a:txBody>
                    <a:bodyPr/>
                    <a:lstStyle/>
                    <a:p>
                      <a:endParaRPr lang="en-US" dirty="0"/>
                    </a:p>
                  </a:txBody>
                  <a:tcPr/>
                </a:tc>
                <a:extLst>
                  <a:ext uri="{0D108BD9-81ED-4DB2-BD59-A6C34878D82A}">
                    <a16:rowId xmlns:a16="http://schemas.microsoft.com/office/drawing/2014/main" val="1463310068"/>
                  </a:ext>
                </a:extLst>
              </a:tr>
              <a:tr h="370840">
                <a:tc>
                  <a:txBody>
                    <a:bodyPr/>
                    <a:lstStyle/>
                    <a:p>
                      <a:r>
                        <a:rPr lang="en-US" dirty="0"/>
                        <a:t>Display: Account, Categories, etc.</a:t>
                      </a:r>
                    </a:p>
                  </a:txBody>
                  <a:tcPr/>
                </a:tc>
                <a:tc>
                  <a:txBody>
                    <a:bodyPr/>
                    <a:lstStyle/>
                    <a:p>
                      <a:endParaRPr lang="en-US" dirty="0"/>
                    </a:p>
                  </a:txBody>
                  <a:tcPr/>
                </a:tc>
                <a:extLst>
                  <a:ext uri="{0D108BD9-81ED-4DB2-BD59-A6C34878D82A}">
                    <a16:rowId xmlns:a16="http://schemas.microsoft.com/office/drawing/2014/main" val="978135901"/>
                  </a:ext>
                </a:extLst>
              </a:tr>
              <a:tr h="370840">
                <a:tc>
                  <a:txBody>
                    <a:bodyPr/>
                    <a:lstStyle/>
                    <a:p>
                      <a:r>
                        <a:rPr lang="en-US" dirty="0"/>
                        <a:t>Transfer Management (open transfers, need to do, pending)</a:t>
                      </a:r>
                    </a:p>
                  </a:txBody>
                  <a:tcPr/>
                </a:tc>
                <a:tc>
                  <a:txBody>
                    <a:bodyPr/>
                    <a:lstStyle/>
                    <a:p>
                      <a:endParaRPr lang="en-US" dirty="0"/>
                    </a:p>
                  </a:txBody>
                  <a:tcPr/>
                </a:tc>
                <a:extLst>
                  <a:ext uri="{0D108BD9-81ED-4DB2-BD59-A6C34878D82A}">
                    <a16:rowId xmlns:a16="http://schemas.microsoft.com/office/drawing/2014/main" val="1753362233"/>
                  </a:ext>
                </a:extLst>
              </a:tr>
              <a:tr h="370840">
                <a:tc>
                  <a:txBody>
                    <a:bodyPr/>
                    <a:lstStyle/>
                    <a:p>
                      <a:r>
                        <a:rPr lang="en-US" dirty="0"/>
                        <a:t>Budget</a:t>
                      </a:r>
                    </a:p>
                  </a:txBody>
                  <a:tcPr/>
                </a:tc>
                <a:tc>
                  <a:txBody>
                    <a:bodyPr/>
                    <a:lstStyle/>
                    <a:p>
                      <a:endParaRPr lang="en-US" dirty="0"/>
                    </a:p>
                  </a:txBody>
                  <a:tcPr/>
                </a:tc>
                <a:extLst>
                  <a:ext uri="{0D108BD9-81ED-4DB2-BD59-A6C34878D82A}">
                    <a16:rowId xmlns:a16="http://schemas.microsoft.com/office/drawing/2014/main" val="116083171"/>
                  </a:ext>
                </a:extLst>
              </a:tr>
              <a:tr h="370840">
                <a:tc>
                  <a:txBody>
                    <a:bodyPr/>
                    <a:lstStyle/>
                    <a:p>
                      <a:r>
                        <a:rPr lang="en-US" dirty="0"/>
                        <a:t>Report Generations</a:t>
                      </a:r>
                    </a:p>
                  </a:txBody>
                  <a:tcPr/>
                </a:tc>
                <a:tc>
                  <a:txBody>
                    <a:bodyPr/>
                    <a:lstStyle/>
                    <a:p>
                      <a:endParaRPr lang="en-US" dirty="0"/>
                    </a:p>
                  </a:txBody>
                  <a:tcPr/>
                </a:tc>
                <a:extLst>
                  <a:ext uri="{0D108BD9-81ED-4DB2-BD59-A6C34878D82A}">
                    <a16:rowId xmlns:a16="http://schemas.microsoft.com/office/drawing/2014/main" val="3599462457"/>
                  </a:ext>
                </a:extLst>
              </a:tr>
            </a:tbl>
          </a:graphicData>
        </a:graphic>
      </p:graphicFrame>
    </p:spTree>
    <p:extLst>
      <p:ext uri="{BB962C8B-B14F-4D97-AF65-F5344CB8AC3E}">
        <p14:creationId xmlns:p14="http://schemas.microsoft.com/office/powerpoint/2010/main" val="4224418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85752-D40C-D511-469F-5B9F34754F02}"/>
              </a:ext>
            </a:extLst>
          </p:cNvPr>
          <p:cNvSpPr>
            <a:spLocks noGrp="1"/>
          </p:cNvSpPr>
          <p:nvPr>
            <p:ph type="title"/>
          </p:nvPr>
        </p:nvSpPr>
        <p:spPr/>
        <p:txBody>
          <a:bodyPr/>
          <a:lstStyle/>
          <a:p>
            <a:r>
              <a:rPr lang="en-US" dirty="0"/>
              <a:t>Conceptual Process</a:t>
            </a:r>
          </a:p>
        </p:txBody>
      </p:sp>
      <p:graphicFrame>
        <p:nvGraphicFramePr>
          <p:cNvPr id="4" name="Diagram 3">
            <a:extLst>
              <a:ext uri="{FF2B5EF4-FFF2-40B4-BE49-F238E27FC236}">
                <a16:creationId xmlns:a16="http://schemas.microsoft.com/office/drawing/2014/main" id="{4D8944A1-3B7B-1867-9828-6F635C0377B8}"/>
              </a:ext>
            </a:extLst>
          </p:cNvPr>
          <p:cNvGraphicFramePr/>
          <p:nvPr>
            <p:extLst>
              <p:ext uri="{D42A27DB-BD31-4B8C-83A1-F6EECF244321}">
                <p14:modId xmlns:p14="http://schemas.microsoft.com/office/powerpoint/2010/main" val="1327591808"/>
              </p:ext>
            </p:extLst>
          </p:nvPr>
        </p:nvGraphicFramePr>
        <p:xfrm>
          <a:off x="128954" y="1336431"/>
          <a:ext cx="11887200" cy="2403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Left Brace 9">
            <a:extLst>
              <a:ext uri="{FF2B5EF4-FFF2-40B4-BE49-F238E27FC236}">
                <a16:creationId xmlns:a16="http://schemas.microsoft.com/office/drawing/2014/main" id="{1F1CA62B-6FF3-A5F1-F906-4F14BE09E885}"/>
              </a:ext>
            </a:extLst>
          </p:cNvPr>
          <p:cNvSpPr/>
          <p:nvPr/>
        </p:nvSpPr>
        <p:spPr>
          <a:xfrm rot="16200000">
            <a:off x="7060223" y="-1157654"/>
            <a:ext cx="767862" cy="9237784"/>
          </a:xfrm>
          <a:prstGeom prst="leftBrace">
            <a:avLst>
              <a:gd name="adj1" fmla="val 8333"/>
              <a:gd name="adj2" fmla="val 49112"/>
            </a:avLst>
          </a:prstGeom>
          <a:ln w="1270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6264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252F-52DB-BD7C-9B44-93168BE4C6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966826-0E25-35C1-5432-00B6FDDFDFED}"/>
              </a:ext>
            </a:extLst>
          </p:cNvPr>
          <p:cNvSpPr>
            <a:spLocks noGrp="1"/>
          </p:cNvSpPr>
          <p:nvPr>
            <p:ph idx="1"/>
          </p:nvPr>
        </p:nvSpPr>
        <p:spPr/>
        <p:txBody>
          <a:bodyPr/>
          <a:lstStyle/>
          <a:p>
            <a:endParaRPr lang="en-US"/>
          </a:p>
        </p:txBody>
      </p:sp>
      <p:sp>
        <p:nvSpPr>
          <p:cNvPr id="4" name="Rectangle: Rounded Corners 3">
            <a:extLst>
              <a:ext uri="{FF2B5EF4-FFF2-40B4-BE49-F238E27FC236}">
                <a16:creationId xmlns:a16="http://schemas.microsoft.com/office/drawing/2014/main" id="{BB68C902-1EC7-9165-BF9F-AD907417A961}"/>
              </a:ext>
            </a:extLst>
          </p:cNvPr>
          <p:cNvSpPr/>
          <p:nvPr/>
        </p:nvSpPr>
        <p:spPr>
          <a:xfrm>
            <a:off x="93785" y="93785"/>
            <a:ext cx="11957538" cy="6623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File Structure</a:t>
            </a:r>
          </a:p>
        </p:txBody>
      </p:sp>
    </p:spTree>
    <p:extLst>
      <p:ext uri="{BB962C8B-B14F-4D97-AF65-F5344CB8AC3E}">
        <p14:creationId xmlns:p14="http://schemas.microsoft.com/office/powerpoint/2010/main" val="3117716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2271C-4372-E028-E169-43C81594A9A2}"/>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63F2ADFE-5393-FF28-DBAA-D20D701E9214}"/>
              </a:ext>
            </a:extLst>
          </p:cNvPr>
          <p:cNvGraphicFramePr>
            <a:graphicFrameLocks noGrp="1"/>
          </p:cNvGraphicFramePr>
          <p:nvPr>
            <p:ph idx="1"/>
            <p:extLst>
              <p:ext uri="{D42A27DB-BD31-4B8C-83A1-F6EECF244321}">
                <p14:modId xmlns:p14="http://schemas.microsoft.com/office/powerpoint/2010/main" val="214731475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404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252F-52DB-BD7C-9B44-93168BE4C6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966826-0E25-35C1-5432-00B6FDDFDFED}"/>
              </a:ext>
            </a:extLst>
          </p:cNvPr>
          <p:cNvSpPr>
            <a:spLocks noGrp="1"/>
          </p:cNvSpPr>
          <p:nvPr>
            <p:ph idx="1"/>
          </p:nvPr>
        </p:nvSpPr>
        <p:spPr/>
        <p:txBody>
          <a:bodyPr/>
          <a:lstStyle/>
          <a:p>
            <a:endParaRPr lang="en-US"/>
          </a:p>
        </p:txBody>
      </p:sp>
      <p:sp>
        <p:nvSpPr>
          <p:cNvPr id="4" name="Rectangle: Rounded Corners 3">
            <a:extLst>
              <a:ext uri="{FF2B5EF4-FFF2-40B4-BE49-F238E27FC236}">
                <a16:creationId xmlns:a16="http://schemas.microsoft.com/office/drawing/2014/main" id="{BB68C902-1EC7-9165-BF9F-AD907417A961}"/>
              </a:ext>
            </a:extLst>
          </p:cNvPr>
          <p:cNvSpPr/>
          <p:nvPr/>
        </p:nvSpPr>
        <p:spPr>
          <a:xfrm>
            <a:off x="93785" y="93785"/>
            <a:ext cx="11957538" cy="6623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Process Flow</a:t>
            </a:r>
          </a:p>
        </p:txBody>
      </p:sp>
    </p:spTree>
    <p:extLst>
      <p:ext uri="{BB962C8B-B14F-4D97-AF65-F5344CB8AC3E}">
        <p14:creationId xmlns:p14="http://schemas.microsoft.com/office/powerpoint/2010/main" val="986261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FD01-FB4E-D121-6B86-A2059ADE6E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EDA7EA-8DD2-F26E-9A6A-9BFE4CAEE556}"/>
              </a:ext>
            </a:extLst>
          </p:cNvPr>
          <p:cNvSpPr>
            <a:spLocks noGrp="1"/>
          </p:cNvSpPr>
          <p:nvPr>
            <p:ph idx="1"/>
          </p:nvPr>
        </p:nvSpPr>
        <p:spPr/>
        <p:txBody>
          <a:bodyPr/>
          <a:lstStyle/>
          <a:p>
            <a:r>
              <a:rPr lang="en-US" dirty="0"/>
              <a:t>From engine – display current menu</a:t>
            </a:r>
          </a:p>
          <a:p>
            <a:pPr lvl="1"/>
            <a:r>
              <a:rPr lang="en-US" dirty="0"/>
              <a:t>Current menu is decided by the menu</a:t>
            </a:r>
          </a:p>
          <a:p>
            <a:pPr lvl="1"/>
            <a:r>
              <a:rPr lang="en-US" dirty="0"/>
              <a:t>That is, display current menu and get the user’s response</a:t>
            </a:r>
          </a:p>
          <a:p>
            <a:r>
              <a:rPr lang="en-US" dirty="0"/>
              <a:t>From the next menu decided, begin processing requests from the engine</a:t>
            </a:r>
          </a:p>
          <a:p>
            <a:pPr lvl="1"/>
            <a:r>
              <a:rPr lang="en-US" dirty="0"/>
              <a:t>That is, based on the input from the user, perform the requested action</a:t>
            </a:r>
          </a:p>
        </p:txBody>
      </p:sp>
    </p:spTree>
    <p:extLst>
      <p:ext uri="{BB962C8B-B14F-4D97-AF65-F5344CB8AC3E}">
        <p14:creationId xmlns:p14="http://schemas.microsoft.com/office/powerpoint/2010/main" val="3659701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5268</TotalTime>
  <Words>957</Words>
  <Application>Microsoft Office PowerPoint</Application>
  <PresentationFormat>Widescreen</PresentationFormat>
  <Paragraphs>243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Personal Finance Program Outline</vt:lpstr>
      <vt:lpstr>Purpose</vt:lpstr>
      <vt:lpstr>Example</vt:lpstr>
      <vt:lpstr>Key Steps</vt:lpstr>
      <vt:lpstr>Conceptual Process</vt:lpstr>
      <vt:lpstr>PowerPoint Presentation</vt:lpstr>
      <vt:lpstr>PowerPoint Presentation</vt:lpstr>
      <vt:lpstr>PowerPoint Presentation</vt:lpstr>
      <vt:lpstr>PowerPoint Presentation</vt:lpstr>
      <vt:lpstr>PowerPoint Presentation</vt:lpstr>
      <vt:lpstr>Displaying Menus and sub-menus</vt:lpstr>
      <vt:lpstr>PowerPoint Presentation</vt:lpstr>
      <vt:lpstr>Main Menu</vt:lpstr>
      <vt:lpstr>Budget Menu and Sub Menus</vt:lpstr>
      <vt:lpstr>Transaction Menu and Sub Menus</vt:lpstr>
      <vt:lpstr>Financials Menu and Sub Menus</vt:lpstr>
      <vt:lpstr>Accounts Menu and Sub Menus</vt:lpstr>
      <vt:lpstr>PowerPoint Presentation</vt:lpstr>
      <vt:lpstr>Budget Displays – what will be show?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Finance Program Outline</dc:title>
  <dc:creator>Andrew Davis</dc:creator>
  <cp:lastModifiedBy>Andrew Davis</cp:lastModifiedBy>
  <cp:revision>1</cp:revision>
  <dcterms:created xsi:type="dcterms:W3CDTF">2022-06-02T03:19:06Z</dcterms:created>
  <dcterms:modified xsi:type="dcterms:W3CDTF">2022-06-05T19:07:52Z</dcterms:modified>
</cp:coreProperties>
</file>