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5" r:id="rId5"/>
    <p:sldId id="267" r:id="rId6"/>
    <p:sldId id="269" r:id="rId7"/>
    <p:sldId id="270" r:id="rId8"/>
    <p:sldId id="262" r:id="rId9"/>
    <p:sldId id="264" r:id="rId10"/>
    <p:sldId id="268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C8550-75C9-7266-06CE-F9C4FBAFD318}" v="132" dt="2020-02-19T21:11:17.492"/>
    <p1510:client id="{8CEFA340-F21A-F443-BE82-397BCBB9F59D}" v="29" dt="2020-02-16T13:28:09.225"/>
    <p1510:client id="{EA1CE03C-1940-C3A5-572A-E4127202F8C0}" v="1" dt="2020-02-19T21:14:40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z, RoseMarie A" userId="S::on2583fg@go.minnstate.edu::83e20fac-c4eb-4459-bc90-115927aae185" providerId="AD" clId="Web-{5DDC8550-75C9-7266-06CE-F9C4FBAFD318}"/>
    <pc:docChg chg="addSld delSld modSld">
      <pc:chgData name="Ruiz, RoseMarie A" userId="S::on2583fg@go.minnstate.edu::83e20fac-c4eb-4459-bc90-115927aae185" providerId="AD" clId="Web-{5DDC8550-75C9-7266-06CE-F9C4FBAFD318}" dt="2020-02-19T21:11:17.492" v="131" actId="1076"/>
      <pc:docMkLst>
        <pc:docMk/>
      </pc:docMkLst>
      <pc:sldChg chg="addSp delSp modSp">
        <pc:chgData name="Ruiz, RoseMarie A" userId="S::on2583fg@go.minnstate.edu::83e20fac-c4eb-4459-bc90-115927aae185" providerId="AD" clId="Web-{5DDC8550-75C9-7266-06CE-F9C4FBAFD318}" dt="2020-02-19T21:11:17.492" v="131" actId="1076"/>
        <pc:sldMkLst>
          <pc:docMk/>
          <pc:sldMk cId="109857222" sldId="256"/>
        </pc:sldMkLst>
        <pc:spChg chg="add del mod">
          <ac:chgData name="Ruiz, RoseMarie A" userId="S::on2583fg@go.minnstate.edu::83e20fac-c4eb-4459-bc90-115927aae185" providerId="AD" clId="Web-{5DDC8550-75C9-7266-06CE-F9C4FBAFD318}" dt="2020-02-19T21:08:55.987" v="10"/>
          <ac:spMkLst>
            <pc:docMk/>
            <pc:sldMk cId="109857222" sldId="256"/>
            <ac:spMk id="4" creationId="{710D31F1-A13D-47D0-AF39-CA388558229E}"/>
          </ac:spMkLst>
        </pc:spChg>
        <pc:spChg chg="add mod">
          <ac:chgData name="Ruiz, RoseMarie A" userId="S::on2583fg@go.minnstate.edu::83e20fac-c4eb-4459-bc90-115927aae185" providerId="AD" clId="Web-{5DDC8550-75C9-7266-06CE-F9C4FBAFD318}" dt="2020-02-19T21:11:17.492" v="131" actId="1076"/>
          <ac:spMkLst>
            <pc:docMk/>
            <pc:sldMk cId="109857222" sldId="256"/>
            <ac:spMk id="5" creationId="{D62388EE-D876-4A55-AB94-98A4CBD1C415}"/>
          </ac:spMkLst>
        </pc:spChg>
      </pc:sldChg>
      <pc:sldChg chg="new del">
        <pc:chgData name="Ruiz, RoseMarie A" userId="S::on2583fg@go.minnstate.edu::83e20fac-c4eb-4459-bc90-115927aae185" providerId="AD" clId="Web-{5DDC8550-75C9-7266-06CE-F9C4FBAFD318}" dt="2020-02-19T19:50:48.771" v="1"/>
        <pc:sldMkLst>
          <pc:docMk/>
          <pc:sldMk cId="3519506668" sldId="273"/>
        </pc:sldMkLst>
      </pc:sldChg>
    </pc:docChg>
  </pc:docChgLst>
  <pc:docChgLst>
    <pc:chgData name="Ismail, Mohamed A" userId="S::wx2658xl@go.minnstate.edu::0afeb6c8-285b-4e5a-8ded-62a2f13d1ed5" providerId="AD" clId="Web-{EA1CE03C-1940-C3A5-572A-E4127202F8C0}"/>
    <pc:docChg chg="sldOrd">
      <pc:chgData name="Ismail, Mohamed A" userId="S::wx2658xl@go.minnstate.edu::0afeb6c8-285b-4e5a-8ded-62a2f13d1ed5" providerId="AD" clId="Web-{EA1CE03C-1940-C3A5-572A-E4127202F8C0}" dt="2020-02-19T21:14:40.258" v="0"/>
      <pc:docMkLst>
        <pc:docMk/>
      </pc:docMkLst>
      <pc:sldChg chg="ord">
        <pc:chgData name="Ismail, Mohamed A" userId="S::wx2658xl@go.minnstate.edu::0afeb6c8-285b-4e5a-8ded-62a2f13d1ed5" providerId="AD" clId="Web-{EA1CE03C-1940-C3A5-572A-E4127202F8C0}" dt="2020-02-19T21:14:40.258" v="0"/>
        <pc:sldMkLst>
          <pc:docMk/>
          <pc:sldMk cId="411085431" sldId="268"/>
        </pc:sldMkLst>
      </pc:sldChg>
    </pc:docChg>
  </pc:docChgLst>
  <pc:docChgLst>
    <pc:chgData name="Roe, Andrew L" userId="bb59b787-bfe4-4184-a53b-13a29e325f7d" providerId="ADAL" clId="{8CEFA340-F21A-F443-BE82-397BCBB9F59D}"/>
    <pc:docChg chg="undo custSel modSld">
      <pc:chgData name="Roe, Andrew L" userId="bb59b787-bfe4-4184-a53b-13a29e325f7d" providerId="ADAL" clId="{8CEFA340-F21A-F443-BE82-397BCBB9F59D}" dt="2020-02-16T13:29:59.313" v="1840" actId="14100"/>
      <pc:docMkLst>
        <pc:docMk/>
      </pc:docMkLst>
      <pc:sldChg chg="modSp">
        <pc:chgData name="Roe, Andrew L" userId="bb59b787-bfe4-4184-a53b-13a29e325f7d" providerId="ADAL" clId="{8CEFA340-F21A-F443-BE82-397BCBB9F59D}" dt="2020-02-16T11:43:20.077" v="5" actId="1076"/>
        <pc:sldMkLst>
          <pc:docMk/>
          <pc:sldMk cId="276661083" sldId="259"/>
        </pc:sldMkLst>
        <pc:spChg chg="mod">
          <ac:chgData name="Roe, Andrew L" userId="bb59b787-bfe4-4184-a53b-13a29e325f7d" providerId="ADAL" clId="{8CEFA340-F21A-F443-BE82-397BCBB9F59D}" dt="2020-02-16T11:42:53.865" v="1" actId="1076"/>
          <ac:spMkLst>
            <pc:docMk/>
            <pc:sldMk cId="276661083" sldId="259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2:48.414" v="0" actId="1076"/>
          <ac:spMkLst>
            <pc:docMk/>
            <pc:sldMk cId="276661083" sldId="259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3:07.341" v="3" actId="1076"/>
          <ac:spMkLst>
            <pc:docMk/>
            <pc:sldMk cId="276661083" sldId="259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3:16.074" v="4" actId="1076"/>
          <ac:spMkLst>
            <pc:docMk/>
            <pc:sldMk cId="276661083" sldId="259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3:20.077" v="5" actId="1076"/>
          <ac:spMkLst>
            <pc:docMk/>
            <pc:sldMk cId="276661083" sldId="259"/>
            <ac:spMk id="11" creationId="{814324B1-B299-4AB5-BE46-E248FF62BD9C}"/>
          </ac:spMkLst>
        </pc:spChg>
      </pc:sldChg>
      <pc:sldChg chg="addSp delSp modSp">
        <pc:chgData name="Roe, Andrew L" userId="bb59b787-bfe4-4184-a53b-13a29e325f7d" providerId="ADAL" clId="{8CEFA340-F21A-F443-BE82-397BCBB9F59D}" dt="2020-02-16T12:43:15.232" v="1012" actId="115"/>
        <pc:sldMkLst>
          <pc:docMk/>
          <pc:sldMk cId="2262759118" sldId="262"/>
        </pc:sldMkLst>
        <pc:spChg chg="add mod">
          <ac:chgData name="Roe, Andrew L" userId="bb59b787-bfe4-4184-a53b-13a29e325f7d" providerId="ADAL" clId="{8CEFA340-F21A-F443-BE82-397BCBB9F59D}" dt="2020-02-16T12:30:19.556" v="928" actId="1076"/>
          <ac:spMkLst>
            <pc:docMk/>
            <pc:sldMk cId="2262759118" sldId="262"/>
            <ac:spMk id="2" creationId="{862A91AD-EE65-774E-BA34-05B857D069A6}"/>
          </ac:spMkLst>
        </pc:spChg>
        <pc:spChg chg="add mod">
          <ac:chgData name="Roe, Andrew L" userId="bb59b787-bfe4-4184-a53b-13a29e325f7d" providerId="ADAL" clId="{8CEFA340-F21A-F443-BE82-397BCBB9F59D}" dt="2020-02-16T12:41:32.719" v="957" actId="1076"/>
          <ac:spMkLst>
            <pc:docMk/>
            <pc:sldMk cId="2262759118" sldId="262"/>
            <ac:spMk id="5" creationId="{3231E8F8-EA3F-7642-B0C9-B310367FD15F}"/>
          </ac:spMkLst>
        </pc:spChg>
        <pc:spChg chg="mod">
          <ac:chgData name="Roe, Andrew L" userId="bb59b787-bfe4-4184-a53b-13a29e325f7d" providerId="ADAL" clId="{8CEFA340-F21A-F443-BE82-397BCBB9F59D}" dt="2020-02-16T12:40:23.980" v="943" actId="1076"/>
          <ac:spMkLst>
            <pc:docMk/>
            <pc:sldMk cId="2262759118" sldId="262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40:17.852" v="942" actId="1076"/>
          <ac:spMkLst>
            <pc:docMk/>
            <pc:sldMk cId="2262759118" sldId="262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40:03.122" v="940" actId="1076"/>
          <ac:spMkLst>
            <pc:docMk/>
            <pc:sldMk cId="2262759118" sldId="262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39:58.355" v="939" actId="1076"/>
          <ac:spMkLst>
            <pc:docMk/>
            <pc:sldMk cId="2262759118" sldId="262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39:45.961" v="937" actId="1076"/>
          <ac:spMkLst>
            <pc:docMk/>
            <pc:sldMk cId="2262759118" sldId="262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30:14.137" v="927" actId="1076"/>
          <ac:spMkLst>
            <pc:docMk/>
            <pc:sldMk cId="2262759118" sldId="262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39:50.758" v="938" actId="1076"/>
          <ac:spMkLst>
            <pc:docMk/>
            <pc:sldMk cId="2262759118" sldId="262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2:42:04.983" v="963" actId="1076"/>
          <ac:spMkLst>
            <pc:docMk/>
            <pc:sldMk cId="2262759118" sldId="262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2:41:59.100" v="962" actId="1076"/>
          <ac:spMkLst>
            <pc:docMk/>
            <pc:sldMk cId="2262759118" sldId="262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2:41:53.499" v="961" actId="1076"/>
          <ac:spMkLst>
            <pc:docMk/>
            <pc:sldMk cId="2262759118" sldId="262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2:41:44.567" v="959" actId="1076"/>
          <ac:spMkLst>
            <pc:docMk/>
            <pc:sldMk cId="2262759118" sldId="262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2:41:48.850" v="960" actId="1076"/>
          <ac:spMkLst>
            <pc:docMk/>
            <pc:sldMk cId="2262759118" sldId="262"/>
            <ac:spMk id="17" creationId="{3B519E4A-C51A-45EC-9396-25A6FFF94E7A}"/>
          </ac:spMkLst>
        </pc:spChg>
        <pc:spChg chg="add del mod">
          <ac:chgData name="Roe, Andrew L" userId="bb59b787-bfe4-4184-a53b-13a29e325f7d" providerId="ADAL" clId="{8CEFA340-F21A-F443-BE82-397BCBB9F59D}" dt="2020-02-16T12:41:39.355" v="958" actId="1076"/>
          <ac:spMkLst>
            <pc:docMk/>
            <pc:sldMk cId="2262759118" sldId="262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2:41:28.301" v="956" actId="1076"/>
          <ac:spMkLst>
            <pc:docMk/>
            <pc:sldMk cId="2262759118" sldId="262"/>
            <ac:spMk id="19" creationId="{A4A8177B-30DF-FA4A-A43F-0485BDB1204F}"/>
          </ac:spMkLst>
        </pc:spChg>
        <pc:spChg chg="add mod">
          <ac:chgData name="Roe, Andrew L" userId="bb59b787-bfe4-4184-a53b-13a29e325f7d" providerId="ADAL" clId="{8CEFA340-F21A-F443-BE82-397BCBB9F59D}" dt="2020-02-16T12:43:15.232" v="1012" actId="115"/>
          <ac:spMkLst>
            <pc:docMk/>
            <pc:sldMk cId="2262759118" sldId="262"/>
            <ac:spMk id="20" creationId="{D06EE4F3-4C37-9E4F-8E68-245B4A954CE4}"/>
          </ac:spMkLst>
        </pc:spChg>
        <pc:spChg chg="add mod">
          <ac:chgData name="Roe, Andrew L" userId="bb59b787-bfe4-4184-a53b-13a29e325f7d" providerId="ADAL" clId="{8CEFA340-F21A-F443-BE82-397BCBB9F59D}" dt="2020-02-16T12:43:09.248" v="1011" actId="115"/>
          <ac:spMkLst>
            <pc:docMk/>
            <pc:sldMk cId="2262759118" sldId="262"/>
            <ac:spMk id="21" creationId="{8A5207AD-55DC-AD40-8827-DD36764BD3F2}"/>
          </ac:spMkLst>
        </pc:spChg>
        <pc:graphicFrameChg chg="mod modGraphic">
          <ac:chgData name="Roe, Andrew L" userId="bb59b787-bfe4-4184-a53b-13a29e325f7d" providerId="ADAL" clId="{8CEFA340-F21A-F443-BE82-397BCBB9F59D}" dt="2020-02-16T12:39:19.063" v="936" actId="2162"/>
          <ac:graphicFrameMkLst>
            <pc:docMk/>
            <pc:sldMk cId="2262759118" sldId="262"/>
            <ac:graphicFrameMk id="4" creationId="{4DE1F847-68AC-438F-841F-12A9DEE0FD84}"/>
          </ac:graphicFrameMkLst>
        </pc:graphicFrameChg>
      </pc:sldChg>
      <pc:sldChg chg="modSp">
        <pc:chgData name="Roe, Andrew L" userId="bb59b787-bfe4-4184-a53b-13a29e325f7d" providerId="ADAL" clId="{8CEFA340-F21A-F443-BE82-397BCBB9F59D}" dt="2020-02-16T11:44:55.112" v="11" actId="1076"/>
        <pc:sldMkLst>
          <pc:docMk/>
          <pc:sldMk cId="3485031446" sldId="263"/>
        </pc:sldMkLst>
        <pc:spChg chg="mod">
          <ac:chgData name="Roe, Andrew L" userId="bb59b787-bfe4-4184-a53b-13a29e325f7d" providerId="ADAL" clId="{8CEFA340-F21A-F443-BE82-397BCBB9F59D}" dt="2020-02-16T11:44:33.610" v="7" actId="1076"/>
          <ac:spMkLst>
            <pc:docMk/>
            <pc:sldMk cId="3485031446" sldId="263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4:40.984" v="8" actId="1076"/>
          <ac:spMkLst>
            <pc:docMk/>
            <pc:sldMk cId="3485031446" sldId="263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4:45.752" v="9" actId="1076"/>
          <ac:spMkLst>
            <pc:docMk/>
            <pc:sldMk cId="3485031446" sldId="263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4:50.273" v="10" actId="1076"/>
          <ac:spMkLst>
            <pc:docMk/>
            <pc:sldMk cId="3485031446" sldId="263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4:55.112" v="11" actId="1076"/>
          <ac:spMkLst>
            <pc:docMk/>
            <pc:sldMk cId="3485031446" sldId="263"/>
            <ac:spMk id="11" creationId="{814324B1-B299-4AB5-BE46-E248FF62BD9C}"/>
          </ac:spMkLst>
        </pc:spChg>
        <pc:graphicFrameChg chg="modGraphic">
          <ac:chgData name="Roe, Andrew L" userId="bb59b787-bfe4-4184-a53b-13a29e325f7d" providerId="ADAL" clId="{8CEFA340-F21A-F443-BE82-397BCBB9F59D}" dt="2020-02-16T11:44:26.991" v="6" actId="14734"/>
          <ac:graphicFrameMkLst>
            <pc:docMk/>
            <pc:sldMk cId="3485031446" sldId="263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2:50:02.162" v="1108" actId="1076"/>
        <pc:sldMkLst>
          <pc:docMk/>
          <pc:sldMk cId="2065503016" sldId="264"/>
        </pc:sldMkLst>
        <pc:spChg chg="add mod">
          <ac:chgData name="Roe, Andrew L" userId="bb59b787-bfe4-4184-a53b-13a29e325f7d" providerId="ADAL" clId="{8CEFA340-F21A-F443-BE82-397BCBB9F59D}" dt="2020-02-16T12:47:19.047" v="1051" actId="1076"/>
          <ac:spMkLst>
            <pc:docMk/>
            <pc:sldMk cId="2065503016" sldId="264"/>
            <ac:spMk id="2" creationId="{F51BDFF3-EC35-D749-B879-A6BE83108B31}"/>
          </ac:spMkLst>
        </pc:spChg>
        <pc:spChg chg="add mod">
          <ac:chgData name="Roe, Andrew L" userId="bb59b787-bfe4-4184-a53b-13a29e325f7d" providerId="ADAL" clId="{8CEFA340-F21A-F443-BE82-397BCBB9F59D}" dt="2020-02-16T12:47:14.922" v="1050" actId="1076"/>
          <ac:spMkLst>
            <pc:docMk/>
            <pc:sldMk cId="2065503016" sldId="264"/>
            <ac:spMk id="5" creationId="{632389DE-BC34-414A-87F1-555A0196C573}"/>
          </ac:spMkLst>
        </pc:spChg>
        <pc:spChg chg="mod">
          <ac:chgData name="Roe, Andrew L" userId="bb59b787-bfe4-4184-a53b-13a29e325f7d" providerId="ADAL" clId="{8CEFA340-F21A-F443-BE82-397BCBB9F59D}" dt="2020-02-16T12:46:08.883" v="1025" actId="1076"/>
          <ac:spMkLst>
            <pc:docMk/>
            <pc:sldMk cId="2065503016" sldId="264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46:01.270" v="1024" actId="1076"/>
          <ac:spMkLst>
            <pc:docMk/>
            <pc:sldMk cId="2065503016" sldId="264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45:56.533" v="1023" actId="1076"/>
          <ac:spMkLst>
            <pc:docMk/>
            <pc:sldMk cId="2065503016" sldId="264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45:37.550" v="1019" actId="1076"/>
          <ac:spMkLst>
            <pc:docMk/>
            <pc:sldMk cId="2065503016" sldId="264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45:25.305" v="1017" actId="1076"/>
          <ac:spMkLst>
            <pc:docMk/>
            <pc:sldMk cId="2065503016" sldId="264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45:16.182" v="1015" actId="1076"/>
          <ac:spMkLst>
            <pc:docMk/>
            <pc:sldMk cId="2065503016" sldId="264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45:30.470" v="1018" actId="1076"/>
          <ac:spMkLst>
            <pc:docMk/>
            <pc:sldMk cId="2065503016" sldId="264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2:47:47.040" v="1056" actId="1076"/>
          <ac:spMkLst>
            <pc:docMk/>
            <pc:sldMk cId="2065503016" sldId="264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2:47:42.479" v="1055" actId="1076"/>
          <ac:spMkLst>
            <pc:docMk/>
            <pc:sldMk cId="2065503016" sldId="264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2:47:35.121" v="1054" actId="1076"/>
          <ac:spMkLst>
            <pc:docMk/>
            <pc:sldMk cId="2065503016" sldId="264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2:47:23.662" v="1052" actId="1076"/>
          <ac:spMkLst>
            <pc:docMk/>
            <pc:sldMk cId="2065503016" sldId="264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2:47:28.026" v="1053" actId="1076"/>
          <ac:spMkLst>
            <pc:docMk/>
            <pc:sldMk cId="2065503016" sldId="264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2:47:09.527" v="1049" actId="1076"/>
          <ac:spMkLst>
            <pc:docMk/>
            <pc:sldMk cId="2065503016" sldId="264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2:45:21.071" v="1016" actId="1076"/>
          <ac:spMkLst>
            <pc:docMk/>
            <pc:sldMk cId="2065503016" sldId="264"/>
            <ac:spMk id="19" creationId="{B75F4851-E219-8A4C-8C1A-E83CCB1350A7}"/>
          </ac:spMkLst>
        </pc:spChg>
        <pc:spChg chg="add mod">
          <ac:chgData name="Roe, Andrew L" userId="bb59b787-bfe4-4184-a53b-13a29e325f7d" providerId="ADAL" clId="{8CEFA340-F21A-F443-BE82-397BCBB9F59D}" dt="2020-02-16T12:49:42.463" v="1106" actId="115"/>
          <ac:spMkLst>
            <pc:docMk/>
            <pc:sldMk cId="2065503016" sldId="264"/>
            <ac:spMk id="20" creationId="{9F99BBD8-8D8B-BD4C-9630-FA8B9EBADDF2}"/>
          </ac:spMkLst>
        </pc:spChg>
        <pc:spChg chg="add mod">
          <ac:chgData name="Roe, Andrew L" userId="bb59b787-bfe4-4184-a53b-13a29e325f7d" providerId="ADAL" clId="{8CEFA340-F21A-F443-BE82-397BCBB9F59D}" dt="2020-02-16T12:50:02.162" v="1108" actId="1076"/>
          <ac:spMkLst>
            <pc:docMk/>
            <pc:sldMk cId="2065503016" sldId="264"/>
            <ac:spMk id="21" creationId="{7521A0BB-89F2-FA43-915C-048AB4AB5162}"/>
          </ac:spMkLst>
        </pc:spChg>
        <pc:graphicFrameChg chg="mod modGraphic">
          <ac:chgData name="Roe, Andrew L" userId="bb59b787-bfe4-4184-a53b-13a29e325f7d" providerId="ADAL" clId="{8CEFA340-F21A-F443-BE82-397BCBB9F59D}" dt="2020-02-16T12:46:22.863" v="1039" actId="20577"/>
          <ac:graphicFrameMkLst>
            <pc:docMk/>
            <pc:sldMk cId="2065503016" sldId="264"/>
            <ac:graphicFrameMk id="4" creationId="{4DE1F847-68AC-438F-841F-12A9DEE0FD84}"/>
          </ac:graphicFrameMkLst>
        </pc:graphicFrameChg>
      </pc:sldChg>
      <pc:sldChg chg="modSp">
        <pc:chgData name="Roe, Andrew L" userId="bb59b787-bfe4-4184-a53b-13a29e325f7d" providerId="ADAL" clId="{8CEFA340-F21A-F443-BE82-397BCBB9F59D}" dt="2020-02-16T11:46:20.071" v="17" actId="1076"/>
        <pc:sldMkLst>
          <pc:docMk/>
          <pc:sldMk cId="1797035033" sldId="265"/>
        </pc:sldMkLst>
        <pc:spChg chg="mod">
          <ac:chgData name="Roe, Andrew L" userId="bb59b787-bfe4-4184-a53b-13a29e325f7d" providerId="ADAL" clId="{8CEFA340-F21A-F443-BE82-397BCBB9F59D}" dt="2020-02-16T11:45:19.592" v="12" actId="1076"/>
          <ac:spMkLst>
            <pc:docMk/>
            <pc:sldMk cId="1797035033" sldId="265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5:23.638" v="13" actId="1076"/>
          <ac:spMkLst>
            <pc:docMk/>
            <pc:sldMk cId="1797035033" sldId="265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5:29.060" v="14" actId="1076"/>
          <ac:spMkLst>
            <pc:docMk/>
            <pc:sldMk cId="1797035033" sldId="265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6:04.211" v="15" actId="1076"/>
          <ac:spMkLst>
            <pc:docMk/>
            <pc:sldMk cId="1797035033" sldId="265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6:11.570" v="16" actId="1076"/>
          <ac:spMkLst>
            <pc:docMk/>
            <pc:sldMk cId="1797035033" sldId="265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1:46:20.071" v="17" actId="1076"/>
          <ac:spMkLst>
            <pc:docMk/>
            <pc:sldMk cId="1797035033" sldId="265"/>
            <ac:spMk id="12" creationId="{32977D4E-0F1C-465E-9560-C59C04973E49}"/>
          </ac:spMkLst>
        </pc:spChg>
      </pc:sldChg>
      <pc:sldChg chg="addSp delSp modSp">
        <pc:chgData name="Roe, Andrew L" userId="bb59b787-bfe4-4184-a53b-13a29e325f7d" providerId="ADAL" clId="{8CEFA340-F21A-F443-BE82-397BCBB9F59D}" dt="2020-02-16T12:55:46.480" v="1196" actId="1076"/>
        <pc:sldMkLst>
          <pc:docMk/>
          <pc:sldMk cId="3481181001" sldId="266"/>
        </pc:sldMkLst>
        <pc:spChg chg="add mod">
          <ac:chgData name="Roe, Andrew L" userId="bb59b787-bfe4-4184-a53b-13a29e325f7d" providerId="ADAL" clId="{8CEFA340-F21A-F443-BE82-397BCBB9F59D}" dt="2020-02-16T12:52:17.217" v="1114" actId="1076"/>
          <ac:spMkLst>
            <pc:docMk/>
            <pc:sldMk cId="3481181001" sldId="266"/>
            <ac:spMk id="2" creationId="{39858F7F-A28F-C343-8419-51ADB30AE5F0}"/>
          </ac:spMkLst>
        </pc:spChg>
        <pc:spChg chg="add mod">
          <ac:chgData name="Roe, Andrew L" userId="bb59b787-bfe4-4184-a53b-13a29e325f7d" providerId="ADAL" clId="{8CEFA340-F21A-F443-BE82-397BCBB9F59D}" dt="2020-02-16T12:54:34.954" v="1144" actId="1076"/>
          <ac:spMkLst>
            <pc:docMk/>
            <pc:sldMk cId="3481181001" sldId="266"/>
            <ac:spMk id="5" creationId="{28C8216E-DD5E-274D-9DCF-AC01D84EF121}"/>
          </ac:spMkLst>
        </pc:spChg>
        <pc:spChg chg="mod">
          <ac:chgData name="Roe, Andrew L" userId="bb59b787-bfe4-4184-a53b-13a29e325f7d" providerId="ADAL" clId="{8CEFA340-F21A-F443-BE82-397BCBB9F59D}" dt="2020-02-16T12:53:26.766" v="1129" actId="1076"/>
          <ac:spMkLst>
            <pc:docMk/>
            <pc:sldMk cId="3481181001" sldId="266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53:19.099" v="1127" actId="1076"/>
          <ac:spMkLst>
            <pc:docMk/>
            <pc:sldMk cId="3481181001" sldId="266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53:07.188" v="1124" actId="1076"/>
          <ac:spMkLst>
            <pc:docMk/>
            <pc:sldMk cId="3481181001" sldId="266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53:01.809" v="1123" actId="1076"/>
          <ac:spMkLst>
            <pc:docMk/>
            <pc:sldMk cId="3481181001" sldId="266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52:06.486" v="1112" actId="1076"/>
          <ac:spMkLst>
            <pc:docMk/>
            <pc:sldMk cId="3481181001" sldId="266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52:44.187" v="1119" actId="14100"/>
          <ac:spMkLst>
            <pc:docMk/>
            <pc:sldMk cId="3481181001" sldId="266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52:50.376" v="1120" actId="1076"/>
          <ac:spMkLst>
            <pc:docMk/>
            <pc:sldMk cId="3481181001" sldId="266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2:55:01.309" v="1150" actId="1076"/>
          <ac:spMkLst>
            <pc:docMk/>
            <pc:sldMk cId="3481181001" sldId="266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2:54:56.733" v="1149" actId="1076"/>
          <ac:spMkLst>
            <pc:docMk/>
            <pc:sldMk cId="3481181001" sldId="266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2:54:52.538" v="1148" actId="1076"/>
          <ac:spMkLst>
            <pc:docMk/>
            <pc:sldMk cId="3481181001" sldId="266"/>
            <ac:spMk id="15" creationId="{7C81DF2C-83EE-4214-98D9-C68C764839D5}"/>
          </ac:spMkLst>
        </pc:spChg>
        <pc:spChg chg="add del mod">
          <ac:chgData name="Roe, Andrew L" userId="bb59b787-bfe4-4184-a53b-13a29e325f7d" providerId="ADAL" clId="{8CEFA340-F21A-F443-BE82-397BCBB9F59D}" dt="2020-02-16T12:54:38.690" v="1145" actId="1076"/>
          <ac:spMkLst>
            <pc:docMk/>
            <pc:sldMk cId="3481181001" sldId="266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2:54:47.484" v="1147" actId="1076"/>
          <ac:spMkLst>
            <pc:docMk/>
            <pc:sldMk cId="3481181001" sldId="266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2:54:42.844" v="1146" actId="1076"/>
          <ac:spMkLst>
            <pc:docMk/>
            <pc:sldMk cId="3481181001" sldId="266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2:54:30.864" v="1143" actId="1076"/>
          <ac:spMkLst>
            <pc:docMk/>
            <pc:sldMk cId="3481181001" sldId="266"/>
            <ac:spMk id="19" creationId="{48A09B7D-6357-764E-87D8-3BF24023EC02}"/>
          </ac:spMkLst>
        </pc:spChg>
        <pc:spChg chg="add mod">
          <ac:chgData name="Roe, Andrew L" userId="bb59b787-bfe4-4184-a53b-13a29e325f7d" providerId="ADAL" clId="{8CEFA340-F21A-F443-BE82-397BCBB9F59D}" dt="2020-02-16T12:54:19.350" v="1142" actId="115"/>
          <ac:spMkLst>
            <pc:docMk/>
            <pc:sldMk cId="3481181001" sldId="266"/>
            <ac:spMk id="20" creationId="{4B1FE2B7-2CCE-FA42-8A68-28F501B76939}"/>
          </ac:spMkLst>
        </pc:spChg>
        <pc:spChg chg="add mod">
          <ac:chgData name="Roe, Andrew L" userId="bb59b787-bfe4-4184-a53b-13a29e325f7d" providerId="ADAL" clId="{8CEFA340-F21A-F443-BE82-397BCBB9F59D}" dt="2020-02-16T12:55:46.480" v="1196" actId="1076"/>
          <ac:spMkLst>
            <pc:docMk/>
            <pc:sldMk cId="3481181001" sldId="266"/>
            <ac:spMk id="21" creationId="{423C8961-D24B-4D4D-B8B8-B28487ABE9C5}"/>
          </ac:spMkLst>
        </pc:spChg>
        <pc:graphicFrameChg chg="mod modGraphic">
          <ac:chgData name="Roe, Andrew L" userId="bb59b787-bfe4-4184-a53b-13a29e325f7d" providerId="ADAL" clId="{8CEFA340-F21A-F443-BE82-397BCBB9F59D}" dt="2020-02-16T12:53:29.904" v="1130" actId="14734"/>
          <ac:graphicFrameMkLst>
            <pc:docMk/>
            <pc:sldMk cId="3481181001" sldId="266"/>
            <ac:graphicFrameMk id="4" creationId="{4DE1F847-68AC-438F-841F-12A9DEE0FD84}"/>
          </ac:graphicFrameMkLst>
        </pc:graphicFrameChg>
      </pc:sldChg>
      <pc:sldChg chg="modSp">
        <pc:chgData name="Roe, Andrew L" userId="bb59b787-bfe4-4184-a53b-13a29e325f7d" providerId="ADAL" clId="{8CEFA340-F21A-F443-BE82-397BCBB9F59D}" dt="2020-02-16T11:47:54.808" v="28" actId="1076"/>
        <pc:sldMkLst>
          <pc:docMk/>
          <pc:sldMk cId="3001406445" sldId="267"/>
        </pc:sldMkLst>
        <pc:spChg chg="mod">
          <ac:chgData name="Roe, Andrew L" userId="bb59b787-bfe4-4184-a53b-13a29e325f7d" providerId="ADAL" clId="{8CEFA340-F21A-F443-BE82-397BCBB9F59D}" dt="2020-02-16T11:46:53.158" v="18" actId="1076"/>
          <ac:spMkLst>
            <pc:docMk/>
            <pc:sldMk cId="3001406445" sldId="267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6:57.281" v="19" actId="1076"/>
          <ac:spMkLst>
            <pc:docMk/>
            <pc:sldMk cId="3001406445" sldId="267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7:02.662" v="20" actId="1076"/>
          <ac:spMkLst>
            <pc:docMk/>
            <pc:sldMk cId="3001406445" sldId="267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7:50.043" v="27" actId="1076"/>
          <ac:spMkLst>
            <pc:docMk/>
            <pc:sldMk cId="3001406445" sldId="267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7:54.808" v="28" actId="1076"/>
          <ac:spMkLst>
            <pc:docMk/>
            <pc:sldMk cId="3001406445" sldId="267"/>
            <ac:spMk id="11" creationId="{814324B1-B299-4AB5-BE46-E248FF62BD9C}"/>
          </ac:spMkLst>
        </pc:spChg>
        <pc:graphicFrameChg chg="mod">
          <ac:chgData name="Roe, Andrew L" userId="bb59b787-bfe4-4184-a53b-13a29e325f7d" providerId="ADAL" clId="{8CEFA340-F21A-F443-BE82-397BCBB9F59D}" dt="2020-02-16T11:47:39.099" v="25" actId="1076"/>
          <ac:graphicFrameMkLst>
            <pc:docMk/>
            <pc:sldMk cId="3001406445" sldId="267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3:06:41.822" v="1547" actId="20577"/>
        <pc:sldMkLst>
          <pc:docMk/>
          <pc:sldMk cId="411085431" sldId="268"/>
        </pc:sldMkLst>
        <pc:spChg chg="add mod">
          <ac:chgData name="Roe, Andrew L" userId="bb59b787-bfe4-4184-a53b-13a29e325f7d" providerId="ADAL" clId="{8CEFA340-F21A-F443-BE82-397BCBB9F59D}" dt="2020-02-16T12:59:49.114" v="1244" actId="20577"/>
          <ac:spMkLst>
            <pc:docMk/>
            <pc:sldMk cId="411085431" sldId="268"/>
            <ac:spMk id="2" creationId="{C6D027D6-A446-AF40-AEFC-D6D3824409AE}"/>
          </ac:spMkLst>
        </pc:spChg>
        <pc:spChg chg="add mod">
          <ac:chgData name="Roe, Andrew L" userId="bb59b787-bfe4-4184-a53b-13a29e325f7d" providerId="ADAL" clId="{8CEFA340-F21A-F443-BE82-397BCBB9F59D}" dt="2020-02-16T13:01:00.782" v="1255" actId="115"/>
          <ac:spMkLst>
            <pc:docMk/>
            <pc:sldMk cId="411085431" sldId="268"/>
            <ac:spMk id="5" creationId="{578C4E0C-E0AE-AC40-B7DD-788B1B3996D0}"/>
          </ac:spMkLst>
        </pc:spChg>
        <pc:spChg chg="mod">
          <ac:chgData name="Roe, Andrew L" userId="bb59b787-bfe4-4184-a53b-13a29e325f7d" providerId="ADAL" clId="{8CEFA340-F21A-F443-BE82-397BCBB9F59D}" dt="2020-02-16T12:59:26.636" v="1237" actId="1076"/>
          <ac:spMkLst>
            <pc:docMk/>
            <pc:sldMk cId="411085431" sldId="268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59:20.644" v="1236" actId="1076"/>
          <ac:spMkLst>
            <pc:docMk/>
            <pc:sldMk cId="411085431" sldId="268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59:15.696" v="1235" actId="1076"/>
          <ac:spMkLst>
            <pc:docMk/>
            <pc:sldMk cId="411085431" sldId="268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59:10.573" v="1234" actId="1076"/>
          <ac:spMkLst>
            <pc:docMk/>
            <pc:sldMk cId="411085431" sldId="268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58:07.664" v="1226" actId="20577"/>
          <ac:spMkLst>
            <pc:docMk/>
            <pc:sldMk cId="411085431" sldId="268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57:34.546" v="1212" actId="1076"/>
          <ac:spMkLst>
            <pc:docMk/>
            <pc:sldMk cId="411085431" sldId="268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58:51.466" v="1233" actId="1076"/>
          <ac:spMkLst>
            <pc:docMk/>
            <pc:sldMk cId="411085431" sldId="268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3:05:07.661" v="1450" actId="1076"/>
          <ac:spMkLst>
            <pc:docMk/>
            <pc:sldMk cId="411085431" sldId="268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3:05:12.550" v="1451" actId="1076"/>
          <ac:spMkLst>
            <pc:docMk/>
            <pc:sldMk cId="411085431" sldId="268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3:05:17.155" v="1452" actId="1076"/>
          <ac:spMkLst>
            <pc:docMk/>
            <pc:sldMk cId="411085431" sldId="268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3:05:29.822" v="1455" actId="1076"/>
          <ac:spMkLst>
            <pc:docMk/>
            <pc:sldMk cId="411085431" sldId="268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3:05:21.557" v="1453" actId="1076"/>
          <ac:spMkLst>
            <pc:docMk/>
            <pc:sldMk cId="411085431" sldId="268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3:05:26.126" v="1454" actId="1076"/>
          <ac:spMkLst>
            <pc:docMk/>
            <pc:sldMk cId="411085431" sldId="268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3:05:03.996" v="1449" actId="1076"/>
          <ac:spMkLst>
            <pc:docMk/>
            <pc:sldMk cId="411085431" sldId="268"/>
            <ac:spMk id="19" creationId="{449FA44A-9063-174B-9DAC-33407C07D416}"/>
          </ac:spMkLst>
        </pc:spChg>
        <pc:spChg chg="add mod">
          <ac:chgData name="Roe, Andrew L" userId="bb59b787-bfe4-4184-a53b-13a29e325f7d" providerId="ADAL" clId="{8CEFA340-F21A-F443-BE82-397BCBB9F59D}" dt="2020-02-16T13:05:34.342" v="1456" actId="1076"/>
          <ac:spMkLst>
            <pc:docMk/>
            <pc:sldMk cId="411085431" sldId="268"/>
            <ac:spMk id="20" creationId="{12751FF3-FEF4-8140-9B38-F359FF7DA8F6}"/>
          </ac:spMkLst>
        </pc:spChg>
        <pc:spChg chg="add mod">
          <ac:chgData name="Roe, Andrew L" userId="bb59b787-bfe4-4184-a53b-13a29e325f7d" providerId="ADAL" clId="{8CEFA340-F21A-F443-BE82-397BCBB9F59D}" dt="2020-02-16T13:06:41.822" v="1547" actId="20577"/>
          <ac:spMkLst>
            <pc:docMk/>
            <pc:sldMk cId="411085431" sldId="268"/>
            <ac:spMk id="21" creationId="{8643D827-2DB4-474F-904A-AA8008BB7ABB}"/>
          </ac:spMkLst>
        </pc:spChg>
        <pc:graphicFrameChg chg="mod modGraphic">
          <ac:chgData name="Roe, Andrew L" userId="bb59b787-bfe4-4184-a53b-13a29e325f7d" providerId="ADAL" clId="{8CEFA340-F21A-F443-BE82-397BCBB9F59D}" dt="2020-02-16T12:58:34.479" v="1230" actId="14734"/>
          <ac:graphicFrameMkLst>
            <pc:docMk/>
            <pc:sldMk cId="411085431" sldId="268"/>
            <ac:graphicFrameMk id="4" creationId="{4DE1F847-68AC-438F-841F-12A9DEE0FD84}"/>
          </ac:graphicFrameMkLst>
        </pc:graphicFrameChg>
      </pc:sldChg>
      <pc:sldChg chg="addSp delSp modSp">
        <pc:chgData name="Roe, Andrew L" userId="bb59b787-bfe4-4184-a53b-13a29e325f7d" providerId="ADAL" clId="{8CEFA340-F21A-F443-BE82-397BCBB9F59D}" dt="2020-02-16T11:49:40.701" v="42" actId="20577"/>
        <pc:sldMkLst>
          <pc:docMk/>
          <pc:sldMk cId="4025518546" sldId="269"/>
        </pc:sldMkLst>
        <pc:spChg chg="mod">
          <ac:chgData name="Roe, Andrew L" userId="bb59b787-bfe4-4184-a53b-13a29e325f7d" providerId="ADAL" clId="{8CEFA340-F21A-F443-BE82-397BCBB9F59D}" dt="2020-02-16T11:48:50.204" v="34" actId="1076"/>
          <ac:spMkLst>
            <pc:docMk/>
            <pc:sldMk cId="4025518546" sldId="269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8:46.158" v="33" actId="1076"/>
          <ac:spMkLst>
            <pc:docMk/>
            <pc:sldMk cId="4025518546" sldId="269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8:42.051" v="32" actId="1076"/>
          <ac:spMkLst>
            <pc:docMk/>
            <pc:sldMk cId="4025518546" sldId="269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8:33.843" v="31" actId="1076"/>
          <ac:spMkLst>
            <pc:docMk/>
            <pc:sldMk cId="4025518546" sldId="269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8:28.645" v="30" actId="1076"/>
          <ac:spMkLst>
            <pc:docMk/>
            <pc:sldMk cId="4025518546" sldId="269"/>
            <ac:spMk id="11" creationId="{814324B1-B299-4AB5-BE46-E248FF62BD9C}"/>
          </ac:spMkLst>
        </pc:spChg>
        <pc:spChg chg="add del mod">
          <ac:chgData name="Roe, Andrew L" userId="bb59b787-bfe4-4184-a53b-13a29e325f7d" providerId="ADAL" clId="{8CEFA340-F21A-F443-BE82-397BCBB9F59D}" dt="2020-02-16T11:49:40.701" v="42" actId="20577"/>
          <ac:spMkLst>
            <pc:docMk/>
            <pc:sldMk cId="4025518546" sldId="269"/>
            <ac:spMk id="12" creationId="{32977D4E-0F1C-465E-9560-C59C04973E49}"/>
          </ac:spMkLst>
        </pc:spChg>
      </pc:sldChg>
      <pc:sldChg chg="modSp">
        <pc:chgData name="Roe, Andrew L" userId="bb59b787-bfe4-4184-a53b-13a29e325f7d" providerId="ADAL" clId="{8CEFA340-F21A-F443-BE82-397BCBB9F59D}" dt="2020-02-16T11:51:42.827" v="56" actId="1076"/>
        <pc:sldMkLst>
          <pc:docMk/>
          <pc:sldMk cId="2091088461" sldId="270"/>
        </pc:sldMkLst>
        <pc:spChg chg="mod">
          <ac:chgData name="Roe, Andrew L" userId="bb59b787-bfe4-4184-a53b-13a29e325f7d" providerId="ADAL" clId="{8CEFA340-F21A-F443-BE82-397BCBB9F59D}" dt="2020-02-16T11:50:12.712" v="43" actId="1076"/>
          <ac:spMkLst>
            <pc:docMk/>
            <pc:sldMk cId="2091088461" sldId="270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50:16.557" v="44" actId="1076"/>
          <ac:spMkLst>
            <pc:docMk/>
            <pc:sldMk cId="2091088461" sldId="270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50:21.287" v="45" actId="1076"/>
          <ac:spMkLst>
            <pc:docMk/>
            <pc:sldMk cId="2091088461" sldId="270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50:26.609" v="46" actId="1076"/>
          <ac:spMkLst>
            <pc:docMk/>
            <pc:sldMk cId="2091088461" sldId="270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51:37.280" v="55" actId="1076"/>
          <ac:spMkLst>
            <pc:docMk/>
            <pc:sldMk cId="2091088461" sldId="270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1:51:42.827" v="56" actId="1076"/>
          <ac:spMkLst>
            <pc:docMk/>
            <pc:sldMk cId="2091088461" sldId="270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1:50:58.648" v="49" actId="114"/>
          <ac:spMkLst>
            <pc:docMk/>
            <pc:sldMk cId="2091088461" sldId="270"/>
            <ac:spMk id="17" creationId="{3B519E4A-C51A-45EC-9396-25A6FFF94E7A}"/>
          </ac:spMkLst>
        </pc:spChg>
        <pc:graphicFrameChg chg="modGraphic">
          <ac:chgData name="Roe, Andrew L" userId="bb59b787-bfe4-4184-a53b-13a29e325f7d" providerId="ADAL" clId="{8CEFA340-F21A-F443-BE82-397BCBB9F59D}" dt="2020-02-16T11:51:27.897" v="53" actId="14734"/>
          <ac:graphicFrameMkLst>
            <pc:docMk/>
            <pc:sldMk cId="2091088461" sldId="270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3:17:05.053" v="1782" actId="20577"/>
        <pc:sldMkLst>
          <pc:docMk/>
          <pc:sldMk cId="1836056800" sldId="271"/>
        </pc:sldMkLst>
        <pc:spChg chg="add mod">
          <ac:chgData name="Roe, Andrew L" userId="bb59b787-bfe4-4184-a53b-13a29e325f7d" providerId="ADAL" clId="{8CEFA340-F21A-F443-BE82-397BCBB9F59D}" dt="2020-02-16T13:10:05.637" v="1569" actId="20577"/>
          <ac:spMkLst>
            <pc:docMk/>
            <pc:sldMk cId="1836056800" sldId="271"/>
            <ac:spMk id="2" creationId="{C3438665-D7D0-B94E-BF5B-A49B98E780A0}"/>
          </ac:spMkLst>
        </pc:spChg>
        <pc:spChg chg="add mod">
          <ac:chgData name="Roe, Andrew L" userId="bb59b787-bfe4-4184-a53b-13a29e325f7d" providerId="ADAL" clId="{8CEFA340-F21A-F443-BE82-397BCBB9F59D}" dt="2020-02-16T13:15:46.023" v="1729" actId="115"/>
          <ac:spMkLst>
            <pc:docMk/>
            <pc:sldMk cId="1836056800" sldId="271"/>
            <ac:spMk id="5" creationId="{837E423A-9ABE-0943-A42E-C26E50746FF4}"/>
          </ac:spMkLst>
        </pc:spChg>
        <pc:spChg chg="mod">
          <ac:chgData name="Roe, Andrew L" userId="bb59b787-bfe4-4184-a53b-13a29e325f7d" providerId="ADAL" clId="{8CEFA340-F21A-F443-BE82-397BCBB9F59D}" dt="2020-02-16T13:11:40.546" v="1607" actId="20577"/>
          <ac:spMkLst>
            <pc:docMk/>
            <pc:sldMk cId="1836056800" sldId="271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3:09:43.369" v="1561" actId="1076"/>
          <ac:spMkLst>
            <pc:docMk/>
            <pc:sldMk cId="1836056800" sldId="271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3:09:22.964" v="1558" actId="1076"/>
          <ac:spMkLst>
            <pc:docMk/>
            <pc:sldMk cId="1836056800" sldId="271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3:09:30.776" v="1559" actId="1076"/>
          <ac:spMkLst>
            <pc:docMk/>
            <pc:sldMk cId="1836056800" sldId="271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3:10:11.674" v="1577" actId="20577"/>
          <ac:spMkLst>
            <pc:docMk/>
            <pc:sldMk cId="1836056800" sldId="271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3:10:24.562" v="1588" actId="14100"/>
          <ac:spMkLst>
            <pc:docMk/>
            <pc:sldMk cId="1836056800" sldId="271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3:09:02.070" v="1554" actId="1076"/>
          <ac:spMkLst>
            <pc:docMk/>
            <pc:sldMk cId="1836056800" sldId="271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3:13:36.223" v="1648" actId="1076"/>
          <ac:spMkLst>
            <pc:docMk/>
            <pc:sldMk cId="1836056800" sldId="271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3:13:31.812" v="1647" actId="1076"/>
          <ac:spMkLst>
            <pc:docMk/>
            <pc:sldMk cId="1836056800" sldId="271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3:13:26.306" v="1646" actId="1076"/>
          <ac:spMkLst>
            <pc:docMk/>
            <pc:sldMk cId="1836056800" sldId="271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3:12:47.340" v="1641" actId="20577"/>
          <ac:spMkLst>
            <pc:docMk/>
            <pc:sldMk cId="1836056800" sldId="271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3:13:08.388" v="1644" actId="1076"/>
          <ac:spMkLst>
            <pc:docMk/>
            <pc:sldMk cId="1836056800" sldId="271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3:13:18.526" v="1645" actId="1076"/>
          <ac:spMkLst>
            <pc:docMk/>
            <pc:sldMk cId="1836056800" sldId="271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3:15:52.784" v="1730" actId="115"/>
          <ac:spMkLst>
            <pc:docMk/>
            <pc:sldMk cId="1836056800" sldId="271"/>
            <ac:spMk id="19" creationId="{BA104163-C819-BF42-80AF-3A0B735292AC}"/>
          </ac:spMkLst>
        </pc:spChg>
        <pc:spChg chg="add mod">
          <ac:chgData name="Roe, Andrew L" userId="bb59b787-bfe4-4184-a53b-13a29e325f7d" providerId="ADAL" clId="{8CEFA340-F21A-F443-BE82-397BCBB9F59D}" dt="2020-02-16T13:15:29.681" v="1728" actId="20577"/>
          <ac:spMkLst>
            <pc:docMk/>
            <pc:sldMk cId="1836056800" sldId="271"/>
            <ac:spMk id="20" creationId="{683C3D74-5EB5-BB48-82E9-B537D6C24F97}"/>
          </ac:spMkLst>
        </pc:spChg>
        <pc:spChg chg="add mod">
          <ac:chgData name="Roe, Andrew L" userId="bb59b787-bfe4-4184-a53b-13a29e325f7d" providerId="ADAL" clId="{8CEFA340-F21A-F443-BE82-397BCBB9F59D}" dt="2020-02-16T13:17:05.053" v="1782" actId="20577"/>
          <ac:spMkLst>
            <pc:docMk/>
            <pc:sldMk cId="1836056800" sldId="271"/>
            <ac:spMk id="21" creationId="{FFD131B1-C48D-B74C-A835-7C7C8BB121D7}"/>
          </ac:spMkLst>
        </pc:spChg>
        <pc:graphicFrameChg chg="modGraphic">
          <ac:chgData name="Roe, Andrew L" userId="bb59b787-bfe4-4184-a53b-13a29e325f7d" providerId="ADAL" clId="{8CEFA340-F21A-F443-BE82-397BCBB9F59D}" dt="2020-02-16T13:09:08.296" v="1555" actId="14734"/>
          <ac:graphicFrameMkLst>
            <pc:docMk/>
            <pc:sldMk cId="1836056800" sldId="271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3:29:59.313" v="1840" actId="14100"/>
        <pc:sldMkLst>
          <pc:docMk/>
          <pc:sldMk cId="3365227098" sldId="272"/>
        </pc:sldMkLst>
        <pc:spChg chg="mod">
          <ac:chgData name="Roe, Andrew L" userId="bb59b787-bfe4-4184-a53b-13a29e325f7d" providerId="ADAL" clId="{8CEFA340-F21A-F443-BE82-397BCBB9F59D}" dt="2020-02-16T13:29:22.131" v="1838" actId="1076"/>
          <ac:spMkLst>
            <pc:docMk/>
            <pc:sldMk cId="3365227098" sldId="272"/>
            <ac:spMk id="3" creationId="{3CB5204A-0799-4EB4-877D-2AA95CDFC47D}"/>
          </ac:spMkLst>
        </pc:spChg>
        <pc:spChg chg="add mod">
          <ac:chgData name="Roe, Andrew L" userId="bb59b787-bfe4-4184-a53b-13a29e325f7d" providerId="ADAL" clId="{8CEFA340-F21A-F443-BE82-397BCBB9F59D}" dt="2020-02-16T13:28:02.051" v="1797" actId="14100"/>
          <ac:spMkLst>
            <pc:docMk/>
            <pc:sldMk cId="3365227098" sldId="272"/>
            <ac:spMk id="6" creationId="{861DC9D3-510A-1847-BD61-DE8AC97958B8}"/>
          </ac:spMkLst>
        </pc:spChg>
        <pc:spChg chg="add mod">
          <ac:chgData name="Roe, Andrew L" userId="bb59b787-bfe4-4184-a53b-13a29e325f7d" providerId="ADAL" clId="{8CEFA340-F21A-F443-BE82-397BCBB9F59D}" dt="2020-02-16T13:29:00.734" v="1837" actId="1076"/>
          <ac:spMkLst>
            <pc:docMk/>
            <pc:sldMk cId="3365227098" sldId="272"/>
            <ac:spMk id="7" creationId="{2137D085-196B-4A4B-A003-0FC4F60D80BC}"/>
          </ac:spMkLst>
        </pc:spChg>
        <pc:cxnChg chg="mod">
          <ac:chgData name="Roe, Andrew L" userId="bb59b787-bfe4-4184-a53b-13a29e325f7d" providerId="ADAL" clId="{8CEFA340-F21A-F443-BE82-397BCBB9F59D}" dt="2020-02-16T13:29:59.313" v="1840" actId="14100"/>
          <ac:cxnSpMkLst>
            <pc:docMk/>
            <pc:sldMk cId="3365227098" sldId="272"/>
            <ac:cxnSpMk id="59" creationId="{114E14A0-AD02-42D9-BE5D-1D9921AA46EC}"/>
          </ac:cxnSpMkLst>
        </pc:cxnChg>
        <pc:cxnChg chg="mod">
          <ac:chgData name="Roe, Andrew L" userId="bb59b787-bfe4-4184-a53b-13a29e325f7d" providerId="ADAL" clId="{8CEFA340-F21A-F443-BE82-397BCBB9F59D}" dt="2020-02-16T13:29:50.971" v="1839" actId="1076"/>
          <ac:cxnSpMkLst>
            <pc:docMk/>
            <pc:sldMk cId="3365227098" sldId="272"/>
            <ac:cxnSpMk id="60" creationId="{C8A6DCC1-0A4A-4F82-B64C-5AB1463A6F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Rosie's Salon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Data Base Model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388EE-D876-4A55-AB94-98A4CBD1C415}"/>
              </a:ext>
            </a:extLst>
          </p:cNvPr>
          <p:cNvSpPr txBox="1"/>
          <p:nvPr/>
        </p:nvSpPr>
        <p:spPr>
          <a:xfrm>
            <a:off x="808304" y="5025711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Andrew Roe</a:t>
            </a:r>
          </a:p>
          <a:p>
            <a:r>
              <a:rPr lang="en-US" sz="2000">
                <a:ea typeface="+mn-lt"/>
                <a:cs typeface="+mn-lt"/>
              </a:rPr>
              <a:t>Mohamed A Ismail</a:t>
            </a:r>
          </a:p>
          <a:p>
            <a:r>
              <a:rPr lang="en-US" sz="2000">
                <a:ea typeface="+mn-lt"/>
                <a:cs typeface="+mn-lt"/>
              </a:rPr>
              <a:t>RoseMarie Ruiz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2226" y="157387"/>
            <a:ext cx="1706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/>
              <a:t>ProductInfo</a:t>
            </a:r>
            <a:endParaRPr lang="en-US" sz="2000" err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0228"/>
              </p:ext>
            </p:extLst>
          </p:nvPr>
        </p:nvGraphicFramePr>
        <p:xfrm>
          <a:off x="502761" y="769855"/>
          <a:ext cx="10826877" cy="227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39">
                  <a:extLst>
                    <a:ext uri="{9D8B030D-6E8A-4147-A177-3AD203B41FA5}">
                      <a16:colId xmlns:a16="http://schemas.microsoft.com/office/drawing/2014/main" val="594805431"/>
                    </a:ext>
                  </a:extLst>
                </a:gridCol>
                <a:gridCol w="996139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78040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95751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286282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072170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352403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578714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556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556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556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556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556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591188" y="798322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err="1"/>
              <a:t>SuppD</a:t>
            </a:r>
            <a:endParaRPr lang="en-US" u="sng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511515" y="826874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3719653" y="798322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4940372" y="798322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DataType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8546581" y="826874"/>
            <a:ext cx="1099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Double1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9901734" y="852602"/>
            <a:ext cx="1300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Char256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6206707" y="826874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59180" y="3629156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err="1"/>
              <a:t>ProdID</a:t>
            </a:r>
            <a:r>
              <a:rPr lang="en-US"/>
              <a:t> – FK = Product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59180" y="3968493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85427" y="4290140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UpdTime</a:t>
            </a:r>
            <a:r>
              <a:rPr lang="en-US"/>
              <a:t>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59180" y="5738684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Int1= parameter for an Integer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59180" y="4597988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DataType</a:t>
            </a:r>
            <a:r>
              <a:rPr lang="en-US"/>
              <a:t>= indicates value type of Data1 and Data2 fields ((re)order date/(re)order amount, retail price, supplier price, current number in stock,..., other (can be added to </a:t>
            </a:r>
            <a:r>
              <a:rPr lang="en-US" err="1"/>
              <a:t>adinfinitum</a:t>
            </a:r>
            <a:r>
              <a:rPr lang="en-US"/>
              <a:t> ) 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59180" y="5456563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 = indicates which columns of this record are valid (bit mapped)</a:t>
            </a:r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027D6-A446-AF40-AEFC-D6D3824409AE}"/>
              </a:ext>
            </a:extLst>
          </p:cNvPr>
          <p:cNvSpPr txBox="1"/>
          <p:nvPr/>
        </p:nvSpPr>
        <p:spPr>
          <a:xfrm>
            <a:off x="7352000" y="826874"/>
            <a:ext cx="97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C4E0C-E0AE-AC40-B7DD-788B1B3996D0}"/>
              </a:ext>
            </a:extLst>
          </p:cNvPr>
          <p:cNvSpPr txBox="1"/>
          <p:nvPr/>
        </p:nvSpPr>
        <p:spPr>
          <a:xfrm>
            <a:off x="544570" y="809562"/>
            <a:ext cx="86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PinfoID</a:t>
            </a:r>
            <a:endParaRPr lang="en-US" u="sn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FA44A-9063-174B-9DAC-33407C07D416}"/>
              </a:ext>
            </a:extLst>
          </p:cNvPr>
          <p:cNvSpPr txBox="1"/>
          <p:nvPr/>
        </p:nvSpPr>
        <p:spPr>
          <a:xfrm>
            <a:off x="485428" y="3298371"/>
            <a:ext cx="827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PinfoID</a:t>
            </a:r>
            <a:r>
              <a:rPr lang="en-US"/>
              <a:t> – PK = Primary Key for this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51FF3-FEF4-8140-9B38-F359FF7DA8F6}"/>
              </a:ext>
            </a:extLst>
          </p:cNvPr>
          <p:cNvSpPr txBox="1"/>
          <p:nvPr/>
        </p:nvSpPr>
        <p:spPr>
          <a:xfrm>
            <a:off x="485427" y="6076288"/>
            <a:ext cx="814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Double1 = parameter for a Double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43D827-2DB4-474F-904A-AA8008BB7ABB}"/>
              </a:ext>
            </a:extLst>
          </p:cNvPr>
          <p:cNvSpPr txBox="1"/>
          <p:nvPr/>
        </p:nvSpPr>
        <p:spPr>
          <a:xfrm>
            <a:off x="492939" y="6438991"/>
            <a:ext cx="8168427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Char256 = parameter for a maximum 256 byte sized character array</a:t>
            </a:r>
          </a:p>
        </p:txBody>
      </p:sp>
    </p:spTree>
    <p:extLst>
      <p:ext uri="{BB962C8B-B14F-4D97-AF65-F5344CB8AC3E}">
        <p14:creationId xmlns:p14="http://schemas.microsoft.com/office/powerpoint/2010/main" val="41108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2226" y="157387"/>
            <a:ext cx="1706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SupplierInfo</a:t>
            </a:r>
            <a:endParaRPr lang="en-US" sz="2000" err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32595"/>
              </p:ext>
            </p:extLst>
          </p:nvPr>
        </p:nvGraphicFramePr>
        <p:xfrm>
          <a:off x="502762" y="693419"/>
          <a:ext cx="10391978" cy="219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26">
                  <a:extLst>
                    <a:ext uri="{9D8B030D-6E8A-4147-A177-3AD203B41FA5}">
                      <a16:colId xmlns:a16="http://schemas.microsoft.com/office/drawing/2014/main" val="1026324027"/>
                    </a:ext>
                  </a:extLst>
                </a:gridCol>
                <a:gridCol w="1037063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326995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126273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981307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360447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394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394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394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394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394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909065" y="732907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err="1"/>
              <a:t>SuppD</a:t>
            </a:r>
            <a:endParaRPr lang="en-US" u="sng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861174" y="732930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4176107" y="732907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5332463" y="719443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SuppType</a:t>
            </a:r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9633114" y="736896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Char256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7529851" y="764100"/>
            <a:ext cx="803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6598798" y="736896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7" y="3687948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SuppID</a:t>
            </a:r>
            <a:r>
              <a:rPr lang="en-US"/>
              <a:t> – FK = Supplier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11041" y="399895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11042" y="43272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UpdTime</a:t>
            </a:r>
            <a:r>
              <a:rPr lang="en-US"/>
              <a:t>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11044" y="577383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Int1 = An Integer sized parameter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11043" y="4607900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SuppType= indicates value type of Int1, Double1 and Char256 fields (</a:t>
            </a:r>
            <a:r>
              <a:rPr lang="en-US" err="1"/>
              <a:t>primaryPhone</a:t>
            </a:r>
            <a:r>
              <a:rPr lang="en-US"/>
              <a:t>, Phone2, …, </a:t>
            </a:r>
            <a:r>
              <a:rPr lang="en-US" err="1"/>
              <a:t>PrimaryEmail</a:t>
            </a:r>
            <a:r>
              <a:rPr lang="en-US"/>
              <a:t>, Email2,...AddressLine1, AddressLine2, …, </a:t>
            </a:r>
            <a:r>
              <a:rPr lang="en-US" err="1"/>
              <a:t>Bname</a:t>
            </a:r>
            <a:r>
              <a:rPr lang="en-US"/>
              <a:t>, other (can be added to ad infinitum ) 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11044" y="5428479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 = indicates which, if any, columns in record is valid (bit mapped)</a:t>
            </a:r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58F7F-A28F-C343-8419-51ADB30AE5F0}"/>
              </a:ext>
            </a:extLst>
          </p:cNvPr>
          <p:cNvSpPr txBox="1"/>
          <p:nvPr/>
        </p:nvSpPr>
        <p:spPr>
          <a:xfrm>
            <a:off x="8535476" y="719443"/>
            <a:ext cx="109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Double1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216E-DD5E-274D-9DCF-AC01D84EF121}"/>
              </a:ext>
            </a:extLst>
          </p:cNvPr>
          <p:cNvSpPr txBox="1"/>
          <p:nvPr/>
        </p:nvSpPr>
        <p:spPr>
          <a:xfrm>
            <a:off x="411044" y="6136513"/>
            <a:ext cx="7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Double1 – A Double sized parameter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09B7D-6357-764E-87D8-3BF24023EC02}"/>
              </a:ext>
            </a:extLst>
          </p:cNvPr>
          <p:cNvSpPr txBox="1"/>
          <p:nvPr/>
        </p:nvSpPr>
        <p:spPr>
          <a:xfrm>
            <a:off x="411044" y="6430407"/>
            <a:ext cx="7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Char256 = A maximum 256 byte parameter for a character 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1FE2B7-2CCE-FA42-8A68-28F501B76939}"/>
              </a:ext>
            </a:extLst>
          </p:cNvPr>
          <p:cNvSpPr txBox="1"/>
          <p:nvPr/>
        </p:nvSpPr>
        <p:spPr>
          <a:xfrm>
            <a:off x="502763" y="719444"/>
            <a:ext cx="1156356" cy="38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SinfoID</a:t>
            </a:r>
            <a:endParaRPr lang="en-US" u="sn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C8961-D24B-4D4D-B8B8-B28487ABE9C5}"/>
              </a:ext>
            </a:extLst>
          </p:cNvPr>
          <p:cNvSpPr txBox="1"/>
          <p:nvPr/>
        </p:nvSpPr>
        <p:spPr>
          <a:xfrm>
            <a:off x="421097" y="3301338"/>
            <a:ext cx="860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SinfoID</a:t>
            </a:r>
            <a:r>
              <a:rPr lang="en-US"/>
              <a:t> – PK = Primary Key for this table</a:t>
            </a:r>
          </a:p>
        </p:txBody>
      </p:sp>
    </p:spTree>
    <p:extLst>
      <p:ext uri="{BB962C8B-B14F-4D97-AF65-F5344CB8AC3E}">
        <p14:creationId xmlns:p14="http://schemas.microsoft.com/office/powerpoint/2010/main" val="34811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1773" y="129025"/>
            <a:ext cx="22561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cs typeface="Calibri"/>
              </a:rPr>
              <a:t>TransactionDetails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68404"/>
              </p:ext>
            </p:extLst>
          </p:nvPr>
        </p:nvGraphicFramePr>
        <p:xfrm>
          <a:off x="502762" y="769855"/>
          <a:ext cx="10759970" cy="226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83">
                  <a:extLst>
                    <a:ext uri="{9D8B030D-6E8A-4147-A177-3AD203B41FA5}">
                      <a16:colId xmlns:a16="http://schemas.microsoft.com/office/drawing/2014/main" val="313709942"/>
                    </a:ext>
                  </a:extLst>
                </a:gridCol>
                <a:gridCol w="989983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70760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375712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130199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06659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151940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52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52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52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52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524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570737" y="826874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err="1"/>
              <a:t>TransID</a:t>
            </a:r>
            <a:endParaRPr lang="en-US" u="sng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481218" y="814446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3847213" y="817802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5150362" y="841450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DataType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8604412" y="826874"/>
            <a:ext cx="9678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Double1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9806362" y="866774"/>
            <a:ext cx="13640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Char256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6561841" y="84145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84793" y="3685825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err="1"/>
              <a:t>TransID</a:t>
            </a:r>
            <a:r>
              <a:rPr lang="en-US"/>
              <a:t> – FK = Transaction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84793" y="404196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76476" y="4388569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UpdTime</a:t>
            </a:r>
            <a:r>
              <a:rPr lang="en-US"/>
              <a:t>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66167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Int1 = integer sized parameter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08787"/>
            <a:ext cx="82735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DataType</a:t>
            </a:r>
            <a:r>
              <a:rPr lang="en-US"/>
              <a:t>= indicates value type of Data1 and Data2 fields (product purchased, service provided, payment method info,..., other (can be added to ad infinitum ) 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303770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 = this record is valid indicator</a:t>
            </a:r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38665-D7D0-B94E-BF5B-A49B98E780A0}"/>
              </a:ext>
            </a:extLst>
          </p:cNvPr>
          <p:cNvSpPr txBox="1"/>
          <p:nvPr/>
        </p:nvSpPr>
        <p:spPr>
          <a:xfrm>
            <a:off x="7571677" y="826874"/>
            <a:ext cx="967819" cy="38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E423A-9ABE-0943-A42E-C26E50746FF4}"/>
              </a:ext>
            </a:extLst>
          </p:cNvPr>
          <p:cNvSpPr txBox="1"/>
          <p:nvPr/>
        </p:nvSpPr>
        <p:spPr>
          <a:xfrm>
            <a:off x="502762" y="826874"/>
            <a:ext cx="96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TinfoID</a:t>
            </a:r>
            <a:endParaRPr lang="en-US" u="sn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04163-C819-BF42-80AF-3A0B735292AC}"/>
              </a:ext>
            </a:extLst>
          </p:cNvPr>
          <p:cNvSpPr txBox="1"/>
          <p:nvPr/>
        </p:nvSpPr>
        <p:spPr>
          <a:xfrm>
            <a:off x="521543" y="3291496"/>
            <a:ext cx="81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TinfoID</a:t>
            </a:r>
            <a:r>
              <a:rPr lang="en-US"/>
              <a:t> = PK = Primary Key for this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C3D74-5EB5-BB48-82E9-B537D6C24F97}"/>
              </a:ext>
            </a:extLst>
          </p:cNvPr>
          <p:cNvSpPr txBox="1"/>
          <p:nvPr/>
        </p:nvSpPr>
        <p:spPr>
          <a:xfrm>
            <a:off x="493777" y="6034305"/>
            <a:ext cx="750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Double1 = Double sized parameter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131B1-C48D-B74C-A835-7C7C8BB121D7}"/>
              </a:ext>
            </a:extLst>
          </p:cNvPr>
          <p:cNvSpPr txBox="1"/>
          <p:nvPr/>
        </p:nvSpPr>
        <p:spPr>
          <a:xfrm>
            <a:off x="521543" y="6403637"/>
            <a:ext cx="786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Char256 = 256 byte sized character parameter</a:t>
            </a:r>
          </a:p>
        </p:txBody>
      </p:sp>
    </p:spTree>
    <p:extLst>
      <p:ext uri="{BB962C8B-B14F-4D97-AF65-F5344CB8AC3E}">
        <p14:creationId xmlns:p14="http://schemas.microsoft.com/office/powerpoint/2010/main" val="183605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106535" y="208098"/>
            <a:ext cx="22561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Relationships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8307568" y="1033217"/>
            <a:ext cx="999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valid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78B1C-DAF2-4EAC-82F3-C947F185ADA9}"/>
              </a:ext>
            </a:extLst>
          </p:cNvPr>
          <p:cNvSpPr/>
          <p:nvPr/>
        </p:nvSpPr>
        <p:spPr>
          <a:xfrm>
            <a:off x="5010346" y="952892"/>
            <a:ext cx="1492576" cy="636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AC88B-3C26-4A62-8AA6-152E48FA7B9E}"/>
              </a:ext>
            </a:extLst>
          </p:cNvPr>
          <p:cNvSpPr txBox="1"/>
          <p:nvPr/>
        </p:nvSpPr>
        <p:spPr>
          <a:xfrm>
            <a:off x="5134370" y="1088699"/>
            <a:ext cx="1117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EmpInfo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5E2D4-84C2-42D3-B44E-CAAC911A7CF9}"/>
              </a:ext>
            </a:extLst>
          </p:cNvPr>
          <p:cNvSpPr/>
          <p:nvPr/>
        </p:nvSpPr>
        <p:spPr>
          <a:xfrm>
            <a:off x="7889940" y="878753"/>
            <a:ext cx="1649690" cy="777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FABCE9-CF5E-4AE9-AF69-54F8950D8F05}"/>
              </a:ext>
            </a:extLst>
          </p:cNvPr>
          <p:cNvCxnSpPr/>
          <p:nvPr/>
        </p:nvCxnSpPr>
        <p:spPr>
          <a:xfrm>
            <a:off x="6508817" y="1241588"/>
            <a:ext cx="1377882" cy="58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F7E440-C549-4D48-A7AF-65A4F11D41B5}"/>
              </a:ext>
            </a:extLst>
          </p:cNvPr>
          <p:cNvSpPr txBox="1"/>
          <p:nvPr/>
        </p:nvSpPr>
        <p:spPr>
          <a:xfrm>
            <a:off x="7968301" y="1031743"/>
            <a:ext cx="1329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Employee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BD101-0773-42A2-9157-497759BEA097}"/>
              </a:ext>
            </a:extLst>
          </p:cNvPr>
          <p:cNvSpPr txBox="1"/>
          <p:nvPr/>
        </p:nvSpPr>
        <p:spPr>
          <a:xfrm>
            <a:off x="6469341" y="954661"/>
            <a:ext cx="732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9D5D0-5511-40B7-B8FB-2354B159B605}"/>
              </a:ext>
            </a:extLst>
          </p:cNvPr>
          <p:cNvSpPr txBox="1"/>
          <p:nvPr/>
        </p:nvSpPr>
        <p:spPr>
          <a:xfrm>
            <a:off x="7515618" y="1018977"/>
            <a:ext cx="370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692B8E-E7AD-4B1B-A9DE-69F9A315F991}"/>
              </a:ext>
            </a:extLst>
          </p:cNvPr>
          <p:cNvSpPr/>
          <p:nvPr/>
        </p:nvSpPr>
        <p:spPr>
          <a:xfrm>
            <a:off x="6679676" y="2425830"/>
            <a:ext cx="1885360" cy="73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8094B-3C3F-43CD-8469-23FB7F4271C7}"/>
              </a:ext>
            </a:extLst>
          </p:cNvPr>
          <p:cNvSpPr txBox="1"/>
          <p:nvPr/>
        </p:nvSpPr>
        <p:spPr>
          <a:xfrm>
            <a:off x="6780131" y="2608770"/>
            <a:ext cx="1187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92D1B3-4DC2-418B-BE9C-DF5F008FAC80}"/>
              </a:ext>
            </a:extLst>
          </p:cNvPr>
          <p:cNvSpPr/>
          <p:nvPr/>
        </p:nvSpPr>
        <p:spPr>
          <a:xfrm>
            <a:off x="6800456" y="3756384"/>
            <a:ext cx="1649689" cy="691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854EF-819C-4775-AF7A-97B73B7419BE}"/>
              </a:ext>
            </a:extLst>
          </p:cNvPr>
          <p:cNvSpPr txBox="1"/>
          <p:nvPr/>
        </p:nvSpPr>
        <p:spPr>
          <a:xfrm>
            <a:off x="6830211" y="3915756"/>
            <a:ext cx="1054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CustInfo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A8C105-C921-4D78-89C1-C47FE3D00697}"/>
              </a:ext>
            </a:extLst>
          </p:cNvPr>
          <p:cNvCxnSpPr/>
          <p:nvPr/>
        </p:nvCxnSpPr>
        <p:spPr>
          <a:xfrm flipH="1">
            <a:off x="7544979" y="3083744"/>
            <a:ext cx="20423" cy="663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A669F5-2138-4249-8767-96E0189FA932}"/>
              </a:ext>
            </a:extLst>
          </p:cNvPr>
          <p:cNvSpPr txBox="1"/>
          <p:nvPr/>
        </p:nvSpPr>
        <p:spPr>
          <a:xfrm>
            <a:off x="7508744" y="3164559"/>
            <a:ext cx="386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3CE01E-21CB-43A6-95BF-48E43AD33C1C}"/>
              </a:ext>
            </a:extLst>
          </p:cNvPr>
          <p:cNvSpPr/>
          <p:nvPr/>
        </p:nvSpPr>
        <p:spPr>
          <a:xfrm>
            <a:off x="7631194" y="4987289"/>
            <a:ext cx="2289690" cy="762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AE39CE-D8CA-4F76-AFA3-92A704636BFF}"/>
              </a:ext>
            </a:extLst>
          </p:cNvPr>
          <p:cNvSpPr txBox="1"/>
          <p:nvPr/>
        </p:nvSpPr>
        <p:spPr>
          <a:xfrm>
            <a:off x="7810205" y="5178556"/>
            <a:ext cx="1989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TransactionDetails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FA0576-69C5-476B-9722-59F84F313115}"/>
              </a:ext>
            </a:extLst>
          </p:cNvPr>
          <p:cNvSpPr/>
          <p:nvPr/>
        </p:nvSpPr>
        <p:spPr>
          <a:xfrm>
            <a:off x="2694395" y="2965416"/>
            <a:ext cx="2450968" cy="1225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E3EAF-05B3-4D1E-9DFC-7CB1E2831F29}"/>
              </a:ext>
            </a:extLst>
          </p:cNvPr>
          <p:cNvSpPr txBox="1"/>
          <p:nvPr/>
        </p:nvSpPr>
        <p:spPr>
          <a:xfrm>
            <a:off x="3211202" y="3242625"/>
            <a:ext cx="1415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Transaction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6A69-D882-46BC-BE61-5A8AB0038527}"/>
              </a:ext>
            </a:extLst>
          </p:cNvPr>
          <p:cNvCxnSpPr/>
          <p:nvPr/>
        </p:nvCxnSpPr>
        <p:spPr>
          <a:xfrm flipV="1">
            <a:off x="4771240" y="1549630"/>
            <a:ext cx="3098276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71F803-5142-46AF-860F-8FB78B432D7B}"/>
              </a:ext>
            </a:extLst>
          </p:cNvPr>
          <p:cNvCxnSpPr/>
          <p:nvPr/>
        </p:nvCxnSpPr>
        <p:spPr>
          <a:xfrm flipV="1">
            <a:off x="5165496" y="2847288"/>
            <a:ext cx="1519287" cy="61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5EA74BB-5117-4AE6-95D7-008E5BA12253}"/>
              </a:ext>
            </a:extLst>
          </p:cNvPr>
          <p:cNvSpPr/>
          <p:nvPr/>
        </p:nvSpPr>
        <p:spPr>
          <a:xfrm>
            <a:off x="2967381" y="5547969"/>
            <a:ext cx="2050328" cy="87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1599A-042A-481E-A58D-AE64990F9A1E}"/>
              </a:ext>
            </a:extLst>
          </p:cNvPr>
          <p:cNvSpPr/>
          <p:nvPr/>
        </p:nvSpPr>
        <p:spPr>
          <a:xfrm>
            <a:off x="4563064" y="4582703"/>
            <a:ext cx="1759668" cy="777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5C6187-AF10-432F-9B6C-8BC553B3A4A0}"/>
              </a:ext>
            </a:extLst>
          </p:cNvPr>
          <p:cNvSpPr/>
          <p:nvPr/>
        </p:nvSpPr>
        <p:spPr>
          <a:xfrm>
            <a:off x="6465608" y="5644691"/>
            <a:ext cx="604886" cy="549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4ACCFDF-6355-490B-B11D-19055A81124E}"/>
              </a:ext>
            </a:extLst>
          </p:cNvPr>
          <p:cNvSpPr/>
          <p:nvPr/>
        </p:nvSpPr>
        <p:spPr>
          <a:xfrm>
            <a:off x="3301246" y="4585648"/>
            <a:ext cx="534185" cy="5341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D9D3D6-696D-4B34-83BF-12D3D5011464}"/>
              </a:ext>
            </a:extLst>
          </p:cNvPr>
          <p:cNvSpPr/>
          <p:nvPr/>
        </p:nvSpPr>
        <p:spPr>
          <a:xfrm>
            <a:off x="743814" y="5556197"/>
            <a:ext cx="1425802" cy="803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F0F566-E52F-4EC5-93B0-12CD3CD9C280}"/>
              </a:ext>
            </a:extLst>
          </p:cNvPr>
          <p:cNvSpPr/>
          <p:nvPr/>
        </p:nvSpPr>
        <p:spPr>
          <a:xfrm>
            <a:off x="778594" y="4172479"/>
            <a:ext cx="1511979" cy="915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27EDF8-1859-4C37-A393-CD906B3BB501}"/>
              </a:ext>
            </a:extLst>
          </p:cNvPr>
          <p:cNvCxnSpPr/>
          <p:nvPr/>
        </p:nvCxnSpPr>
        <p:spPr>
          <a:xfrm flipH="1">
            <a:off x="3527097" y="4198756"/>
            <a:ext cx="15711" cy="3849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137C39B-BB7C-44A9-B683-F8625E4C053B}"/>
              </a:ext>
            </a:extLst>
          </p:cNvPr>
          <p:cNvSpPr/>
          <p:nvPr/>
        </p:nvSpPr>
        <p:spPr>
          <a:xfrm>
            <a:off x="689099" y="2467622"/>
            <a:ext cx="1595328" cy="974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D09AF-1AA9-41F9-ACD3-604718480952}"/>
              </a:ext>
            </a:extLst>
          </p:cNvPr>
          <p:cNvCxnSpPr/>
          <p:nvPr/>
        </p:nvCxnSpPr>
        <p:spPr>
          <a:xfrm flipH="1">
            <a:off x="3646404" y="4192374"/>
            <a:ext cx="15712" cy="3849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5E8C8B-F4C2-4909-88B5-B6FA12FD7624}"/>
              </a:ext>
            </a:extLst>
          </p:cNvPr>
          <p:cNvCxnSpPr/>
          <p:nvPr/>
        </p:nvCxnSpPr>
        <p:spPr>
          <a:xfrm flipV="1">
            <a:off x="7065094" y="5435041"/>
            <a:ext cx="549896" cy="3692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AAE0E-FD77-4C7D-84FD-495AADCF583E}"/>
              </a:ext>
            </a:extLst>
          </p:cNvPr>
          <p:cNvCxnSpPr/>
          <p:nvPr/>
        </p:nvCxnSpPr>
        <p:spPr>
          <a:xfrm flipV="1">
            <a:off x="7097989" y="5507216"/>
            <a:ext cx="565608" cy="3927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0C2C3B-AD90-471C-8D3B-B8C9FA84E00D}"/>
              </a:ext>
            </a:extLst>
          </p:cNvPr>
          <p:cNvCxnSpPr/>
          <p:nvPr/>
        </p:nvCxnSpPr>
        <p:spPr>
          <a:xfrm>
            <a:off x="5143401" y="3858999"/>
            <a:ext cx="2540523" cy="128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E30904-645F-4CA9-BEA5-A7831B2BDC30}"/>
              </a:ext>
            </a:extLst>
          </p:cNvPr>
          <p:cNvCxnSpPr/>
          <p:nvPr/>
        </p:nvCxnSpPr>
        <p:spPr>
          <a:xfrm>
            <a:off x="3636587" y="5015256"/>
            <a:ext cx="466628" cy="560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7E41A2-DCDC-441E-A622-AA14A95FB2AB}"/>
              </a:ext>
            </a:extLst>
          </p:cNvPr>
          <p:cNvCxnSpPr/>
          <p:nvPr/>
        </p:nvCxnSpPr>
        <p:spPr>
          <a:xfrm>
            <a:off x="3865874" y="4804627"/>
            <a:ext cx="663018" cy="293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8D61EB-E382-4128-AD52-091C9662980D}"/>
              </a:ext>
            </a:extLst>
          </p:cNvPr>
          <p:cNvCxnSpPr/>
          <p:nvPr/>
        </p:nvCxnSpPr>
        <p:spPr>
          <a:xfrm>
            <a:off x="5862686" y="5450263"/>
            <a:ext cx="875121" cy="278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3ED3D-F762-4995-BAD7-3C2025C4E924}"/>
              </a:ext>
            </a:extLst>
          </p:cNvPr>
          <p:cNvCxnSpPr/>
          <p:nvPr/>
        </p:nvCxnSpPr>
        <p:spPr>
          <a:xfrm flipV="1">
            <a:off x="5007890" y="6004775"/>
            <a:ext cx="1566422" cy="12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3577FD-38F7-4C69-8E1C-F5EC5BB52834}"/>
              </a:ext>
            </a:extLst>
          </p:cNvPr>
          <p:cNvCxnSpPr/>
          <p:nvPr/>
        </p:nvCxnSpPr>
        <p:spPr>
          <a:xfrm>
            <a:off x="2173468" y="6120941"/>
            <a:ext cx="859410" cy="18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A34218-7A26-4AC7-97C5-F61613162A2E}"/>
              </a:ext>
            </a:extLst>
          </p:cNvPr>
          <p:cNvCxnSpPr/>
          <p:nvPr/>
        </p:nvCxnSpPr>
        <p:spPr>
          <a:xfrm>
            <a:off x="2300631" y="4629838"/>
            <a:ext cx="890834" cy="937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E0F9D3-C285-4C5C-B2FB-693EB5045CB7}"/>
              </a:ext>
            </a:extLst>
          </p:cNvPr>
          <p:cNvSpPr txBox="1"/>
          <p:nvPr/>
        </p:nvSpPr>
        <p:spPr>
          <a:xfrm>
            <a:off x="4757787" y="4734219"/>
            <a:ext cx="983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Service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3B7D8F-B9FB-4ACD-953F-6E0B0EAAD4F7}"/>
              </a:ext>
            </a:extLst>
          </p:cNvPr>
          <p:cNvSpPr txBox="1"/>
          <p:nvPr/>
        </p:nvSpPr>
        <p:spPr>
          <a:xfrm>
            <a:off x="3345239" y="5780497"/>
            <a:ext cx="1046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Product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1BCC86-EBFC-43BA-A0C0-C10A4A6CD5B9}"/>
              </a:ext>
            </a:extLst>
          </p:cNvPr>
          <p:cNvSpPr/>
          <p:nvPr/>
        </p:nvSpPr>
        <p:spPr>
          <a:xfrm>
            <a:off x="9186616" y="3259513"/>
            <a:ext cx="612742" cy="581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4E14A0-AD02-42D9-BE5D-1D9921AA46EC}"/>
              </a:ext>
            </a:extLst>
          </p:cNvPr>
          <p:cNvCxnSpPr>
            <a:cxnSpLocks/>
          </p:cNvCxnSpPr>
          <p:nvPr/>
        </p:nvCxnSpPr>
        <p:spPr>
          <a:xfrm flipH="1">
            <a:off x="8903812" y="3763748"/>
            <a:ext cx="637782" cy="12235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A6DCC1-0A4A-4F82-B64C-5AB1463A6F11}"/>
              </a:ext>
            </a:extLst>
          </p:cNvPr>
          <p:cNvCxnSpPr/>
          <p:nvPr/>
        </p:nvCxnSpPr>
        <p:spPr>
          <a:xfrm flipH="1">
            <a:off x="8809302" y="3821547"/>
            <a:ext cx="633404" cy="12009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436FE5-F28C-4EC4-A2B2-8F7D25DCDEE7}"/>
              </a:ext>
            </a:extLst>
          </p:cNvPr>
          <p:cNvCxnSpPr/>
          <p:nvPr/>
        </p:nvCxnSpPr>
        <p:spPr>
          <a:xfrm>
            <a:off x="8570437" y="2831871"/>
            <a:ext cx="718009" cy="553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259EC2-B8CE-414B-8C37-CF0C12B4CD1C}"/>
              </a:ext>
            </a:extLst>
          </p:cNvPr>
          <p:cNvCxnSpPr/>
          <p:nvPr/>
        </p:nvCxnSpPr>
        <p:spPr>
          <a:xfrm>
            <a:off x="9082529" y="1717840"/>
            <a:ext cx="466627" cy="1503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B37F61-7028-44F2-B9BC-D7AE964CDE59}"/>
              </a:ext>
            </a:extLst>
          </p:cNvPr>
          <p:cNvSpPr txBox="1"/>
          <p:nvPr/>
        </p:nvSpPr>
        <p:spPr>
          <a:xfrm>
            <a:off x="801298" y="4414593"/>
            <a:ext cx="1164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Supplier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996BB-0FBC-4167-8C4B-0FC5C01FD97A}"/>
              </a:ext>
            </a:extLst>
          </p:cNvPr>
          <p:cNvSpPr txBox="1"/>
          <p:nvPr/>
        </p:nvSpPr>
        <p:spPr>
          <a:xfrm>
            <a:off x="815890" y="2711384"/>
            <a:ext cx="1611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SupplierInfo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197B1C-7BF3-4EEE-BC97-DD32D0E1899A}"/>
              </a:ext>
            </a:extLst>
          </p:cNvPr>
          <p:cNvSpPr txBox="1"/>
          <p:nvPr/>
        </p:nvSpPr>
        <p:spPr>
          <a:xfrm>
            <a:off x="710683" y="5871072"/>
            <a:ext cx="14391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ProductInfo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845CF4-B7AE-4C42-B8A0-CBCC87E147AD}"/>
              </a:ext>
            </a:extLst>
          </p:cNvPr>
          <p:cNvCxnSpPr/>
          <p:nvPr/>
        </p:nvCxnSpPr>
        <p:spPr>
          <a:xfrm>
            <a:off x="1240607" y="3436267"/>
            <a:ext cx="50277" cy="741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29A2CFB-13A1-4E2A-A809-76A92A44DC43}"/>
              </a:ext>
            </a:extLst>
          </p:cNvPr>
          <p:cNvSpPr txBox="1"/>
          <p:nvPr/>
        </p:nvSpPr>
        <p:spPr>
          <a:xfrm>
            <a:off x="2110917" y="5763802"/>
            <a:ext cx="370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D1000E-590C-4245-8B86-EDC3BDC1C0F3}"/>
              </a:ext>
            </a:extLst>
          </p:cNvPr>
          <p:cNvSpPr txBox="1"/>
          <p:nvPr/>
        </p:nvSpPr>
        <p:spPr>
          <a:xfrm>
            <a:off x="2787978" y="5183957"/>
            <a:ext cx="355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2FFC6F-7975-4204-AC52-04A8198BD309}"/>
              </a:ext>
            </a:extLst>
          </p:cNvPr>
          <p:cNvSpPr txBox="1"/>
          <p:nvPr/>
        </p:nvSpPr>
        <p:spPr>
          <a:xfrm>
            <a:off x="1249739" y="3378625"/>
            <a:ext cx="370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DEF402-85D7-464B-9B47-0B40497F8580}"/>
              </a:ext>
            </a:extLst>
          </p:cNvPr>
          <p:cNvSpPr txBox="1"/>
          <p:nvPr/>
        </p:nvSpPr>
        <p:spPr>
          <a:xfrm>
            <a:off x="2696655" y="5815356"/>
            <a:ext cx="3157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DC27AA-0AB5-4254-992A-C3BF9F975275}"/>
              </a:ext>
            </a:extLst>
          </p:cNvPr>
          <p:cNvSpPr txBox="1"/>
          <p:nvPr/>
        </p:nvSpPr>
        <p:spPr>
          <a:xfrm>
            <a:off x="2273921" y="4732745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A88C64-3E54-4E8D-9F4E-AC4F3D6E176E}"/>
              </a:ext>
            </a:extLst>
          </p:cNvPr>
          <p:cNvSpPr txBox="1"/>
          <p:nvPr/>
        </p:nvSpPr>
        <p:spPr>
          <a:xfrm>
            <a:off x="1269869" y="3807250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7037B9-78B5-474A-9ABF-4F62840B4AA1}"/>
              </a:ext>
            </a:extLst>
          </p:cNvPr>
          <p:cNvSpPr txBox="1"/>
          <p:nvPr/>
        </p:nvSpPr>
        <p:spPr>
          <a:xfrm>
            <a:off x="7288786" y="4664992"/>
            <a:ext cx="32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E80A47-D213-403D-8D82-83752597668C}"/>
              </a:ext>
            </a:extLst>
          </p:cNvPr>
          <p:cNvSpPr txBox="1"/>
          <p:nvPr/>
        </p:nvSpPr>
        <p:spPr>
          <a:xfrm>
            <a:off x="5200649" y="3613805"/>
            <a:ext cx="315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92AC1-C57B-4CFE-BF3C-FF1CF85F5458}"/>
              </a:ext>
            </a:extLst>
          </p:cNvPr>
          <p:cNvSpPr txBox="1"/>
          <p:nvPr/>
        </p:nvSpPr>
        <p:spPr>
          <a:xfrm>
            <a:off x="5147134" y="2978968"/>
            <a:ext cx="339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979C50-BE41-47DB-8E7A-36B0298CC350}"/>
              </a:ext>
            </a:extLst>
          </p:cNvPr>
          <p:cNvSpPr txBox="1"/>
          <p:nvPr/>
        </p:nvSpPr>
        <p:spPr>
          <a:xfrm>
            <a:off x="6342668" y="2524812"/>
            <a:ext cx="307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38251A-96F3-42A5-A6FA-9869765C1387}"/>
              </a:ext>
            </a:extLst>
          </p:cNvPr>
          <p:cNvSpPr txBox="1"/>
          <p:nvPr/>
        </p:nvSpPr>
        <p:spPr>
          <a:xfrm>
            <a:off x="7459646" y="1340080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ED759D-AD3C-4977-A09E-B02E789C2CA2}"/>
              </a:ext>
            </a:extLst>
          </p:cNvPr>
          <p:cNvSpPr txBox="1"/>
          <p:nvPr/>
        </p:nvSpPr>
        <p:spPr>
          <a:xfrm>
            <a:off x="4758769" y="2425635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BD23F-BCFA-4CBA-A058-9972D55CCBE5}"/>
              </a:ext>
            </a:extLst>
          </p:cNvPr>
          <p:cNvSpPr txBox="1"/>
          <p:nvPr/>
        </p:nvSpPr>
        <p:spPr>
          <a:xfrm>
            <a:off x="7505700" y="3444240"/>
            <a:ext cx="297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DC9D3-510A-1847-BD61-DE8AC97958B8}"/>
              </a:ext>
            </a:extLst>
          </p:cNvPr>
          <p:cNvSpPr txBox="1"/>
          <p:nvPr/>
        </p:nvSpPr>
        <p:spPr>
          <a:xfrm>
            <a:off x="516390" y="2125255"/>
            <a:ext cx="1927901" cy="43025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7D085-196B-4A4B-A003-0FC4F60D80BC}"/>
              </a:ext>
            </a:extLst>
          </p:cNvPr>
          <p:cNvSpPr txBox="1"/>
          <p:nvPr/>
        </p:nvSpPr>
        <p:spPr>
          <a:xfrm>
            <a:off x="478976" y="1487641"/>
            <a:ext cx="187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Optionally in 2</a:t>
            </a:r>
            <a:r>
              <a:rPr lang="en-US" baseline="30000"/>
              <a:t>nd</a:t>
            </a:r>
            <a:r>
              <a:rPr lang="en-US"/>
              <a:t> phase of project</a:t>
            </a:r>
          </a:p>
        </p:txBody>
      </p:sp>
    </p:spTree>
    <p:extLst>
      <p:ext uri="{BB962C8B-B14F-4D97-AF65-F5344CB8AC3E}">
        <p14:creationId xmlns:p14="http://schemas.microsoft.com/office/powerpoint/2010/main" val="33652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Employee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74418"/>
              </p:ext>
            </p:extLst>
          </p:nvPr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75945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EmpID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98333" y="782035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07774" y="775945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601284" y="811238"/>
            <a:ext cx="1259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76756" y="81123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Fname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171982" y="81123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Minit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EmpID</a:t>
            </a:r>
            <a:r>
              <a:rPr lang="en-US"/>
              <a:t> – PK = Unique Employee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Fname= First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Minit = Middle initial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Lname= Last Name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Customer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51867"/>
              </p:ext>
            </p:extLst>
          </p:nvPr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52792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998973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err="1"/>
              <a:t>CustID</a:t>
            </a:r>
            <a:endParaRPr lang="en-US" u="sng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412203" y="775829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68559" y="77086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78454" y="790610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CreateTime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790610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166792" y="790610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Minit</a:t>
            </a:r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Lname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err="1"/>
              <a:t>CustID</a:t>
            </a:r>
            <a:r>
              <a:rPr lang="en-US"/>
              <a:t> – PK = Unique Customer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Fname= First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Minit = Middle initial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Lname= Last Name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03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Supplier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SuppID</a:t>
            </a:r>
            <a:endParaRPr lang="en-US" u="sng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66592" y="783959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07137" y="769855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622541" y="793563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CreateTime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5043200" y="815866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Bname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210677" y="815866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150815" y="804916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SuppID</a:t>
            </a:r>
            <a:r>
              <a:rPr lang="en-US"/>
              <a:t> – PK = Unique Supplier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Bname= Business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03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Product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08827"/>
              </p:ext>
            </p:extLst>
          </p:nvPr>
        </p:nvGraphicFramePr>
        <p:xfrm>
          <a:off x="484793" y="768191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err="1"/>
              <a:t>ProdID</a:t>
            </a:r>
            <a:endParaRPr lang="en-US" u="sng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412203" y="775829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29943" y="762115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5245" y="775829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CreateTime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5060884" y="773980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Pname</a:t>
            </a:r>
            <a:endParaRPr lang="en-US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163411" y="773980"/>
            <a:ext cx="1156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>
                <a:cs typeface="Calibri"/>
              </a:rPr>
              <a:t>SuppID</a:t>
            </a:r>
            <a:endParaRPr lang="en-US" i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34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Tbd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err="1"/>
              <a:t>ProdID</a:t>
            </a:r>
            <a:r>
              <a:rPr lang="en-US"/>
              <a:t> – PK = Unique Product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Pname</a:t>
            </a:r>
            <a:r>
              <a:rPr lang="en-US"/>
              <a:t>= Product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SuppID</a:t>
            </a:r>
            <a:r>
              <a:rPr lang="en-US"/>
              <a:t> – FK = Supplier identifier a foreign key of supplier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4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Service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err="1"/>
              <a:t>ServD</a:t>
            </a:r>
            <a:endParaRPr lang="en-US" u="sng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429776" y="769855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40064" y="793765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613159" y="786025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CreateTime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5048938" y="794155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Sname</a:t>
            </a:r>
            <a:endParaRPr lang="en-US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214524" y="786025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351981" y="766744"/>
            <a:ext cx="834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Tbd</a:t>
            </a:r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err="1"/>
              <a:t>ProdID</a:t>
            </a:r>
            <a:r>
              <a:rPr lang="en-US"/>
              <a:t> – PK = Unique Product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Sname</a:t>
            </a:r>
            <a:r>
              <a:rPr lang="en-US"/>
              <a:t>= Service Name, e.g. haircut, shampoo, hair dying, ...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Price = customer's price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51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1408" y="150087"/>
            <a:ext cx="16434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Transaction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2246"/>
              </p:ext>
            </p:extLst>
          </p:nvPr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037735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159727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09055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err="1"/>
              <a:t>TransID</a:t>
            </a:r>
            <a:endParaRPr lang="en-US" u="sng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412203" y="775829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02548" y="781803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607418" y="791407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CreateTime</a:t>
            </a:r>
            <a:endParaRPr lang="en-US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5006665" y="822081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>
                <a:cs typeface="Calibri"/>
              </a:rPr>
              <a:t>CustID</a:t>
            </a:r>
            <a:endParaRPr lang="en-US" i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205198" y="822081"/>
            <a:ext cx="967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Amount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318249" y="791407"/>
            <a:ext cx="10070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err="1"/>
              <a:t>TransID</a:t>
            </a:r>
            <a:r>
              <a:rPr lang="en-US"/>
              <a:t> – PK = Unique Transaction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err="1"/>
              <a:t>CustID</a:t>
            </a:r>
            <a:r>
              <a:rPr lang="en-US"/>
              <a:t> – FK = Customer identifier (foreign key for this </a:t>
            </a:r>
            <a:r>
              <a:rPr lang="en-US" err="1"/>
              <a:t>entitiy</a:t>
            </a:r>
            <a:r>
              <a:rPr lang="en-US"/>
              <a:t>).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Amount = amount of </a:t>
            </a:r>
            <a:r>
              <a:rPr lang="en-US" err="1"/>
              <a:t>transction</a:t>
            </a:r>
            <a:endParaRPr lang="en-US" err="1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Method = payment method – enumerated; cash, check, credit card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08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/>
              <a:t>EmpInfo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60956"/>
              </p:ext>
            </p:extLst>
          </p:nvPr>
        </p:nvGraphicFramePr>
        <p:xfrm>
          <a:off x="502762" y="768089"/>
          <a:ext cx="10514644" cy="212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11">
                  <a:extLst>
                    <a:ext uri="{9D8B030D-6E8A-4147-A177-3AD203B41FA5}">
                      <a16:colId xmlns:a16="http://schemas.microsoft.com/office/drawing/2014/main" val="2440043205"/>
                    </a:ext>
                  </a:extLst>
                </a:gridCol>
                <a:gridCol w="967411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44067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64151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643116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027352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06496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81703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354472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5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5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5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5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5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468313" y="77350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err="1"/>
              <a:t>EmpID</a:t>
            </a:r>
            <a:endParaRPr lang="en-US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432467" y="790033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3620246" y="779473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4846954" y="75792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InfoType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7473196" y="779473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Int1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9693491" y="780185"/>
            <a:ext cx="1055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Char256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6381677" y="757924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46725" y="3738337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err="1"/>
              <a:t>EmpID</a:t>
            </a:r>
            <a:r>
              <a:rPr lang="en-US"/>
              <a:t> – FK = Employee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8" y="4075380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368899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UpdTime</a:t>
            </a:r>
            <a:r>
              <a:rPr lang="en-US"/>
              <a:t>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37658" y="5503138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 = this is which column(s) are valid indicator (bit mapped for each field)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37659" y="4676117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InfoType</a:t>
            </a:r>
            <a:r>
              <a:rPr lang="en-US"/>
              <a:t>= indicates value type of Int1, Double1 and Char256 fields (</a:t>
            </a:r>
            <a:r>
              <a:rPr lang="en-US" err="1"/>
              <a:t>primaryPhone</a:t>
            </a:r>
            <a:r>
              <a:rPr lang="en-US"/>
              <a:t>, Phone2, …, </a:t>
            </a:r>
            <a:r>
              <a:rPr lang="en-US" err="1"/>
              <a:t>PrimaryEmail</a:t>
            </a:r>
            <a:r>
              <a:rPr lang="en-US"/>
              <a:t>, Email2,...AddressLine1, AddressLine2, …, DOB, other (can be added to </a:t>
            </a:r>
            <a:r>
              <a:rPr lang="en-US" err="1"/>
              <a:t>adinfinitum</a:t>
            </a:r>
            <a:r>
              <a:rPr lang="en-US"/>
              <a:t> ) 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37659" y="579977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Int1 = An integer parameter</a:t>
            </a:r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A91AD-EE65-774E-BA34-05B857D069A6}"/>
              </a:ext>
            </a:extLst>
          </p:cNvPr>
          <p:cNvSpPr txBox="1"/>
          <p:nvPr/>
        </p:nvSpPr>
        <p:spPr>
          <a:xfrm>
            <a:off x="8369577" y="780185"/>
            <a:ext cx="105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Double1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1E8F8-EA3F-7642-B0C9-B310367FD15F}"/>
              </a:ext>
            </a:extLst>
          </p:cNvPr>
          <p:cNvSpPr txBox="1"/>
          <p:nvPr/>
        </p:nvSpPr>
        <p:spPr>
          <a:xfrm>
            <a:off x="437659" y="6108448"/>
            <a:ext cx="860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Double1 = A parameter that is a Double (good for price info)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8177B-30DF-FA4A-A43F-0485BDB1204F}"/>
              </a:ext>
            </a:extLst>
          </p:cNvPr>
          <p:cNvSpPr txBox="1"/>
          <p:nvPr/>
        </p:nvSpPr>
        <p:spPr>
          <a:xfrm>
            <a:off x="437658" y="6440918"/>
            <a:ext cx="848520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Char256 = A 256 byte field for character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EE4F3-4C37-9E4F-8E68-245B4A954CE4}"/>
              </a:ext>
            </a:extLst>
          </p:cNvPr>
          <p:cNvSpPr txBox="1"/>
          <p:nvPr/>
        </p:nvSpPr>
        <p:spPr>
          <a:xfrm>
            <a:off x="559635" y="790033"/>
            <a:ext cx="8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EinfoID</a:t>
            </a:r>
            <a:endParaRPr lang="en-US" u="sn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207AD-55DC-AD40-8827-DD36764BD3F2}"/>
              </a:ext>
            </a:extLst>
          </p:cNvPr>
          <p:cNvSpPr txBox="1"/>
          <p:nvPr/>
        </p:nvSpPr>
        <p:spPr>
          <a:xfrm>
            <a:off x="437658" y="3348573"/>
            <a:ext cx="847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EinfoID</a:t>
            </a:r>
            <a:r>
              <a:rPr lang="en-US"/>
              <a:t> - PK = Primary Key of this table</a:t>
            </a:r>
          </a:p>
        </p:txBody>
      </p:sp>
    </p:spTree>
    <p:extLst>
      <p:ext uri="{BB962C8B-B14F-4D97-AF65-F5344CB8AC3E}">
        <p14:creationId xmlns:p14="http://schemas.microsoft.com/office/powerpoint/2010/main" val="226275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/>
              <a:t>CustInfo</a:t>
            </a:r>
            <a:endParaRPr lang="en-US" sz="2000" err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40744"/>
              </p:ext>
            </p:extLst>
          </p:nvPr>
        </p:nvGraphicFramePr>
        <p:xfrm>
          <a:off x="502762" y="801549"/>
          <a:ext cx="10536944" cy="208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463">
                  <a:extLst>
                    <a:ext uri="{9D8B030D-6E8A-4147-A177-3AD203B41FA5}">
                      <a16:colId xmlns:a16="http://schemas.microsoft.com/office/drawing/2014/main" val="1032770003"/>
                    </a:ext>
                  </a:extLst>
                </a:gridCol>
                <a:gridCol w="969463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284902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187226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099083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027689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316187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536438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17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526306" y="801168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err="1"/>
              <a:t>CustID</a:t>
            </a:r>
            <a:endParaRPr lang="en-US" u="sng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486392" y="809777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err="1"/>
              <a:t>UpdaterID</a:t>
            </a:r>
            <a:endParaRPr lang="en-US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3807182" y="809777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UpdTime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4954014" y="796238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InfoType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7308913" y="831890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Int1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9738296" y="831890"/>
            <a:ext cx="1231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Char256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6334129" y="796436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502762" y="3895414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err="1"/>
              <a:t>CustID</a:t>
            </a:r>
            <a:r>
              <a:rPr lang="en-US"/>
              <a:t> – FK = Customer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84793" y="4233668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UpdaterID</a:t>
            </a:r>
            <a:r>
              <a:rPr lang="en-US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74297" y="449038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UpdTime</a:t>
            </a:r>
            <a:r>
              <a:rPr lang="en-US"/>
              <a:t>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596576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valid = which columns in record is valid indicator (bit mapped; Int1, Double1, Char256)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62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InfoType</a:t>
            </a:r>
            <a:r>
              <a:rPr lang="en-US"/>
              <a:t>= indicates value type of Int1, Double1 and Char256 fields (</a:t>
            </a:r>
            <a:r>
              <a:rPr lang="en-US" err="1"/>
              <a:t>primaryPhone</a:t>
            </a:r>
            <a:r>
              <a:rPr lang="en-US"/>
              <a:t>, Phone2, …, </a:t>
            </a:r>
            <a:r>
              <a:rPr lang="en-US" err="1"/>
              <a:t>PrimaryEmail</a:t>
            </a:r>
            <a:r>
              <a:rPr lang="en-US"/>
              <a:t>, Email2,...AddressLine1, AddressLine2, …, DOB, other (can be added to ad-infinitum ) 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502762" y="6506976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Char256 = Probably a varchar(256)</a:t>
            </a:r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BDFF3-EC35-D749-B879-A6BE83108B31}"/>
              </a:ext>
            </a:extLst>
          </p:cNvPr>
          <p:cNvSpPr txBox="1"/>
          <p:nvPr/>
        </p:nvSpPr>
        <p:spPr>
          <a:xfrm>
            <a:off x="502762" y="5894363"/>
            <a:ext cx="80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Int1 = Integer parameter for whatever purpose is needed (if needed)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389DE-BC34-414A-87F1-555A0196C573}"/>
              </a:ext>
            </a:extLst>
          </p:cNvPr>
          <p:cNvSpPr txBox="1"/>
          <p:nvPr/>
        </p:nvSpPr>
        <p:spPr>
          <a:xfrm>
            <a:off x="504533" y="6210930"/>
            <a:ext cx="793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Double1 = Double data type parameter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F4851-E219-8A4C-8C1A-E83CCB1350A7}"/>
              </a:ext>
            </a:extLst>
          </p:cNvPr>
          <p:cNvSpPr txBox="1"/>
          <p:nvPr/>
        </p:nvSpPr>
        <p:spPr>
          <a:xfrm>
            <a:off x="8418377" y="823640"/>
            <a:ext cx="109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Double1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9BBD8-8D8B-BD4C-9630-FA8B9EBADDF2}"/>
              </a:ext>
            </a:extLst>
          </p:cNvPr>
          <p:cNvSpPr txBox="1"/>
          <p:nvPr/>
        </p:nvSpPr>
        <p:spPr>
          <a:xfrm>
            <a:off x="559634" y="796238"/>
            <a:ext cx="8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CinfoID</a:t>
            </a:r>
            <a:endParaRPr lang="en-US" u="sn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1A0BB-89F2-FA43-915C-048AB4AB5162}"/>
              </a:ext>
            </a:extLst>
          </p:cNvPr>
          <p:cNvSpPr txBox="1"/>
          <p:nvPr/>
        </p:nvSpPr>
        <p:spPr>
          <a:xfrm>
            <a:off x="502762" y="3593802"/>
            <a:ext cx="847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CinfoID</a:t>
            </a:r>
            <a:r>
              <a:rPr lang="en-US"/>
              <a:t> – PK = Primary Key for this table</a:t>
            </a:r>
          </a:p>
        </p:txBody>
      </p:sp>
    </p:spTree>
    <p:extLst>
      <p:ext uri="{BB962C8B-B14F-4D97-AF65-F5344CB8AC3E}">
        <p14:creationId xmlns:p14="http://schemas.microsoft.com/office/powerpoint/2010/main" val="206550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Rosie's Salon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cp:lastPrinted>1601-01-01T00:00:00Z</cp:lastPrinted>
  <dcterms:created xsi:type="dcterms:W3CDTF">2020-02-05T23:45:03Z</dcterms:created>
  <dcterms:modified xsi:type="dcterms:W3CDTF">2020-02-19T21:14:55Z</dcterms:modified>
</cp:coreProperties>
</file>