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63" r:id="rId5"/>
    <p:sldId id="264" r:id="rId6"/>
    <p:sldId id="269" r:id="rId7"/>
    <p:sldId id="270" r:id="rId8"/>
    <p:sldId id="271" r:id="rId9"/>
    <p:sldId id="265" r:id="rId10"/>
    <p:sldId id="266" r:id="rId11"/>
    <p:sldId id="267" r:id="rId12"/>
    <p:sldId id="26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4237A-4EE3-4347-ACDE-3F33813B3C2D}" v="7046" dt="2020-04-15T07:18:29.522"/>
    <p1510:client id="{1F1F0ECD-7FE4-0CD2-5793-0B2DD4DCAF11}" v="26" dt="2020-02-26T23:53:47.236"/>
    <p1510:client id="{5DDC8550-75C9-7266-06CE-F9C4FBAFD318}" v="132" dt="2020-02-19T21:11:17.492"/>
    <p1510:client id="{86C2482C-0AEA-7340-8991-669D58410B33}" v="21" dt="2020-03-04T21:54:02.130"/>
    <p1510:client id="{8CEFA340-F21A-F443-BE82-397BCBB9F59D}" v="29" dt="2020-02-16T13:28:09.225"/>
    <p1510:client id="{E3C25DFC-B241-84A5-BB25-234066C42F6E}" v="82" dt="2020-04-15T02:39:54.608"/>
    <p1510:client id="{EA1CE03C-1940-C3A5-572A-E4127202F8C0}" v="1" dt="2020-02-19T21:14:40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iz, RoseMarie A" userId="S::on2583fg@go.minnstate.edu::83e20fac-c4eb-4459-bc90-115927aae185" providerId="AD" clId="Web-{E3C25DFC-B241-84A5-BB25-234066C42F6E}"/>
    <pc:docChg chg="modSld">
      <pc:chgData name="Ruiz, RoseMarie A" userId="S::on2583fg@go.minnstate.edu::83e20fac-c4eb-4459-bc90-115927aae185" providerId="AD" clId="Web-{E3C25DFC-B241-84A5-BB25-234066C42F6E}" dt="2020-04-15T02:39:54.264" v="54" actId="20577"/>
      <pc:docMkLst>
        <pc:docMk/>
      </pc:docMkLst>
      <pc:sldChg chg="modSp">
        <pc:chgData name="Ruiz, RoseMarie A" userId="S::on2583fg@go.minnstate.edu::83e20fac-c4eb-4459-bc90-115927aae185" providerId="AD" clId="Web-{E3C25DFC-B241-84A5-BB25-234066C42F6E}" dt="2020-04-15T02:33:20.465" v="36" actId="20577"/>
        <pc:sldMkLst>
          <pc:docMk/>
          <pc:sldMk cId="276661083" sldId="259"/>
        </pc:sldMkLst>
        <pc:spChg chg="mod">
          <ac:chgData name="Ruiz, RoseMarie A" userId="S::on2583fg@go.minnstate.edu::83e20fac-c4eb-4459-bc90-115927aae185" providerId="AD" clId="Web-{E3C25DFC-B241-84A5-BB25-234066C42F6E}" dt="2020-04-15T02:33:14.730" v="31" actId="20577"/>
          <ac:spMkLst>
            <pc:docMk/>
            <pc:sldMk cId="276661083" sldId="259"/>
            <ac:spMk id="20" creationId="{DDE80917-C67F-49CB-8532-34C3D06A754D}"/>
          </ac:spMkLst>
        </pc:spChg>
        <pc:spChg chg="mod">
          <ac:chgData name="Ruiz, RoseMarie A" userId="S::on2583fg@go.minnstate.edu::83e20fac-c4eb-4459-bc90-115927aae185" providerId="AD" clId="Web-{E3C25DFC-B241-84A5-BB25-234066C42F6E}" dt="2020-04-15T02:33:18.168" v="34" actId="20577"/>
          <ac:spMkLst>
            <pc:docMk/>
            <pc:sldMk cId="276661083" sldId="259"/>
            <ac:spMk id="21" creationId="{2D159F18-2404-4D6A-A371-00F5BB099894}"/>
          </ac:spMkLst>
        </pc:spChg>
        <pc:spChg chg="mod">
          <ac:chgData name="Ruiz, RoseMarie A" userId="S::on2583fg@go.minnstate.edu::83e20fac-c4eb-4459-bc90-115927aae185" providerId="AD" clId="Web-{E3C25DFC-B241-84A5-BB25-234066C42F6E}" dt="2020-04-15T02:33:20.465" v="36" actId="20577"/>
          <ac:spMkLst>
            <pc:docMk/>
            <pc:sldMk cId="276661083" sldId="259"/>
            <ac:spMk id="22" creationId="{2272B37E-8523-431B-A6D2-CFA5A1EE724A}"/>
          </ac:spMkLst>
        </pc:spChg>
        <pc:graphicFrameChg chg="mod modGraphic">
          <ac:chgData name="Ruiz, RoseMarie A" userId="S::on2583fg@go.minnstate.edu::83e20fac-c4eb-4459-bc90-115927aae185" providerId="AD" clId="Web-{E3C25DFC-B241-84A5-BB25-234066C42F6E}" dt="2020-04-15T02:33:08.730" v="22"/>
          <ac:graphicFrameMkLst>
            <pc:docMk/>
            <pc:sldMk cId="276661083" sldId="259"/>
            <ac:graphicFrameMk id="2" creationId="{43F99104-6B4C-4516-90F9-5B9187111FF2}"/>
          </ac:graphicFrameMkLst>
        </pc:graphicFrameChg>
      </pc:sldChg>
      <pc:sldChg chg="modSp">
        <pc:chgData name="Ruiz, RoseMarie A" userId="S::on2583fg@go.minnstate.edu::83e20fac-c4eb-4459-bc90-115927aae185" providerId="AD" clId="Web-{E3C25DFC-B241-84A5-BB25-234066C42F6E}" dt="2020-04-15T02:35:25.262" v="46"/>
        <pc:sldMkLst>
          <pc:docMk/>
          <pc:sldMk cId="3485031446" sldId="263"/>
        </pc:sldMkLst>
        <pc:graphicFrameChg chg="mod modGraphic">
          <ac:chgData name="Ruiz, RoseMarie A" userId="S::on2583fg@go.minnstate.edu::83e20fac-c4eb-4459-bc90-115927aae185" providerId="AD" clId="Web-{E3C25DFC-B241-84A5-BB25-234066C42F6E}" dt="2020-04-15T02:35:25.262" v="46"/>
          <ac:graphicFrameMkLst>
            <pc:docMk/>
            <pc:sldMk cId="3485031446" sldId="263"/>
            <ac:graphicFrameMk id="2" creationId="{AA31732D-55C4-4C90-84B3-11BEA07591F8}"/>
          </ac:graphicFrameMkLst>
        </pc:graphicFrameChg>
      </pc:sldChg>
      <pc:sldChg chg="modSp">
        <pc:chgData name="Ruiz, RoseMarie A" userId="S::on2583fg@go.minnstate.edu::83e20fac-c4eb-4459-bc90-115927aae185" providerId="AD" clId="Web-{E3C25DFC-B241-84A5-BB25-234066C42F6E}" dt="2020-04-15T02:38:18.795" v="49" actId="20577"/>
        <pc:sldMkLst>
          <pc:docMk/>
          <pc:sldMk cId="3481181001" sldId="266"/>
        </pc:sldMkLst>
        <pc:spChg chg="mod">
          <ac:chgData name="Ruiz, RoseMarie A" userId="S::on2583fg@go.minnstate.edu::83e20fac-c4eb-4459-bc90-115927aae185" providerId="AD" clId="Web-{E3C25DFC-B241-84A5-BB25-234066C42F6E}" dt="2020-04-15T02:38:18.795" v="49" actId="20577"/>
          <ac:spMkLst>
            <pc:docMk/>
            <pc:sldMk cId="3481181001" sldId="266"/>
            <ac:spMk id="6" creationId="{B866528D-EF02-48E2-9D97-7E8D50B7BD7A}"/>
          </ac:spMkLst>
        </pc:spChg>
      </pc:sldChg>
      <pc:sldChg chg="modSp">
        <pc:chgData name="Ruiz, RoseMarie A" userId="S::on2583fg@go.minnstate.edu::83e20fac-c4eb-4459-bc90-115927aae185" providerId="AD" clId="Web-{E3C25DFC-B241-84A5-BB25-234066C42F6E}" dt="2020-04-15T02:39:52.639" v="52" actId="20577"/>
        <pc:sldMkLst>
          <pc:docMk/>
          <pc:sldMk cId="411085431" sldId="268"/>
        </pc:sldMkLst>
        <pc:spChg chg="mod">
          <ac:chgData name="Ruiz, RoseMarie A" userId="S::on2583fg@go.minnstate.edu::83e20fac-c4eb-4459-bc90-115927aae185" providerId="AD" clId="Web-{E3C25DFC-B241-84A5-BB25-234066C42F6E}" dt="2020-04-15T02:39:52.639" v="52" actId="20577"/>
          <ac:spMkLst>
            <pc:docMk/>
            <pc:sldMk cId="411085431" sldId="268"/>
            <ac:spMk id="6" creationId="{B866528D-EF02-48E2-9D97-7E8D50B7BD7A}"/>
          </ac:spMkLst>
        </pc:spChg>
      </pc:sldChg>
      <pc:sldChg chg="modSp">
        <pc:chgData name="Ruiz, RoseMarie A" userId="S::on2583fg@go.minnstate.edu::83e20fac-c4eb-4459-bc90-115927aae185" providerId="AD" clId="Web-{E3C25DFC-B241-84A5-BB25-234066C42F6E}" dt="2020-04-15T02:32:22.073" v="8" actId="20577"/>
        <pc:sldMkLst>
          <pc:docMk/>
          <pc:sldMk cId="4025518546" sldId="269"/>
        </pc:sldMkLst>
        <pc:spChg chg="mod">
          <ac:chgData name="Ruiz, RoseMarie A" userId="S::on2583fg@go.minnstate.edu::83e20fac-c4eb-4459-bc90-115927aae185" providerId="AD" clId="Web-{E3C25DFC-B241-84A5-BB25-234066C42F6E}" dt="2020-04-15T02:32:22.073" v="8" actId="20577"/>
          <ac:spMkLst>
            <pc:docMk/>
            <pc:sldMk cId="4025518546" sldId="269"/>
            <ac:spMk id="13" creationId="{2389A1B7-2AE5-4013-9404-CE10BABBF20B}"/>
          </ac:spMkLst>
        </pc:spChg>
      </pc:sldChg>
    </pc:docChg>
  </pc:docChgLst>
  <pc:docChgLst>
    <pc:chgData name="Ruiz, RoseMarie A" userId="S::on2583fg@go.minnstate.edu::83e20fac-c4eb-4459-bc90-115927aae185" providerId="AD" clId="Web-{86C2482C-0AEA-7340-8991-669D58410B33}"/>
    <pc:docChg chg="modSld sldOrd">
      <pc:chgData name="Ruiz, RoseMarie A" userId="S::on2583fg@go.minnstate.edu::83e20fac-c4eb-4459-bc90-115927aae185" providerId="AD" clId="Web-{86C2482C-0AEA-7340-8991-669D58410B33}" dt="2020-03-04T21:54:02.130" v="20" actId="20577"/>
      <pc:docMkLst>
        <pc:docMk/>
      </pc:docMkLst>
      <pc:sldChg chg="modSp">
        <pc:chgData name="Ruiz, RoseMarie A" userId="S::on2583fg@go.minnstate.edu::83e20fac-c4eb-4459-bc90-115927aae185" providerId="AD" clId="Web-{86C2482C-0AEA-7340-8991-669D58410B33}" dt="2020-03-04T21:17:50.963" v="17"/>
        <pc:sldMkLst>
          <pc:docMk/>
          <pc:sldMk cId="276661083" sldId="259"/>
        </pc:sldMkLst>
        <pc:graphicFrameChg chg="mod modGraphic">
          <ac:chgData name="Ruiz, RoseMarie A" userId="S::on2583fg@go.minnstate.edu::83e20fac-c4eb-4459-bc90-115927aae185" providerId="AD" clId="Web-{86C2482C-0AEA-7340-8991-669D58410B33}" dt="2020-03-04T21:17:50.963" v="17"/>
          <ac:graphicFrameMkLst>
            <pc:docMk/>
            <pc:sldMk cId="276661083" sldId="259"/>
            <ac:graphicFrameMk id="4" creationId="{4DE1F847-68AC-438F-841F-12A9DEE0FD84}"/>
          </ac:graphicFrameMkLst>
        </pc:graphicFrameChg>
      </pc:sldChg>
      <pc:sldChg chg="ord">
        <pc:chgData name="Ruiz, RoseMarie A" userId="S::on2583fg@go.minnstate.edu::83e20fac-c4eb-4459-bc90-115927aae185" providerId="AD" clId="Web-{86C2482C-0AEA-7340-8991-669D58410B33}" dt="2020-03-04T16:39:53.823" v="3"/>
        <pc:sldMkLst>
          <pc:docMk/>
          <pc:sldMk cId="2262759118" sldId="262"/>
        </pc:sldMkLst>
      </pc:sldChg>
      <pc:sldChg chg="ord">
        <pc:chgData name="Ruiz, RoseMarie A" userId="S::on2583fg@go.minnstate.edu::83e20fac-c4eb-4459-bc90-115927aae185" providerId="AD" clId="Web-{86C2482C-0AEA-7340-8991-669D58410B33}" dt="2020-03-04T16:39:40.307" v="2"/>
        <pc:sldMkLst>
          <pc:docMk/>
          <pc:sldMk cId="2065503016" sldId="264"/>
        </pc:sldMkLst>
      </pc:sldChg>
      <pc:sldChg chg="ord">
        <pc:chgData name="Ruiz, RoseMarie A" userId="S::on2583fg@go.minnstate.edu::83e20fac-c4eb-4459-bc90-115927aae185" providerId="AD" clId="Web-{86C2482C-0AEA-7340-8991-669D58410B33}" dt="2020-03-04T16:40:33.527" v="7"/>
        <pc:sldMkLst>
          <pc:docMk/>
          <pc:sldMk cId="3481181001" sldId="266"/>
        </pc:sldMkLst>
      </pc:sldChg>
      <pc:sldChg chg="modSp ord">
        <pc:chgData name="Ruiz, RoseMarie A" userId="S::on2583fg@go.minnstate.edu::83e20fac-c4eb-4459-bc90-115927aae185" providerId="AD" clId="Web-{86C2482C-0AEA-7340-8991-669D58410B33}" dt="2020-03-04T21:53:21.630" v="18" actId="20577"/>
        <pc:sldMkLst>
          <pc:docMk/>
          <pc:sldMk cId="4025518546" sldId="269"/>
        </pc:sldMkLst>
        <pc:spChg chg="mod">
          <ac:chgData name="Ruiz, RoseMarie A" userId="S::on2583fg@go.minnstate.edu::83e20fac-c4eb-4459-bc90-115927aae185" providerId="AD" clId="Web-{86C2482C-0AEA-7340-8991-669D58410B33}" dt="2020-03-04T21:53:21.630" v="18" actId="20577"/>
          <ac:spMkLst>
            <pc:docMk/>
            <pc:sldMk cId="4025518546" sldId="269"/>
            <ac:spMk id="6" creationId="{B866528D-EF02-48E2-9D97-7E8D50B7BD7A}"/>
          </ac:spMkLst>
        </pc:spChg>
      </pc:sldChg>
      <pc:sldChg chg="ord">
        <pc:chgData name="Ruiz, RoseMarie A" userId="S::on2583fg@go.minnstate.edu::83e20fac-c4eb-4459-bc90-115927aae185" providerId="AD" clId="Web-{86C2482C-0AEA-7340-8991-669D58410B33}" dt="2020-03-04T16:40:17.169" v="5"/>
        <pc:sldMkLst>
          <pc:docMk/>
          <pc:sldMk cId="2091088461" sldId="270"/>
        </pc:sldMkLst>
      </pc:sldChg>
      <pc:sldChg chg="ord">
        <pc:chgData name="Ruiz, RoseMarie A" userId="S::on2583fg@go.minnstate.edu::83e20fac-c4eb-4459-bc90-115927aae185" providerId="AD" clId="Web-{86C2482C-0AEA-7340-8991-669D58410B33}" dt="2020-03-04T16:40:48.997" v="9"/>
        <pc:sldMkLst>
          <pc:docMk/>
          <pc:sldMk cId="1836056800" sldId="271"/>
        </pc:sldMkLst>
      </pc:sldChg>
    </pc:docChg>
  </pc:docChgLst>
  <pc:docChgLst>
    <pc:chgData name="Ruiz, RoseMarie A" userId="S::on2583fg@go.minnstate.edu::83e20fac-c4eb-4459-bc90-115927aae185" providerId="AD" clId="Web-{1F1F0ECD-7FE4-0CD2-5793-0B2DD4DCAF11}"/>
    <pc:docChg chg="modSld">
      <pc:chgData name="Ruiz, RoseMarie A" userId="S::on2583fg@go.minnstate.edu::83e20fac-c4eb-4459-bc90-115927aae185" providerId="AD" clId="Web-{1F1F0ECD-7FE4-0CD2-5793-0B2DD4DCAF11}" dt="2020-02-26T23:53:47.236" v="25"/>
      <pc:docMkLst>
        <pc:docMk/>
      </pc:docMkLst>
      <pc:sldChg chg="modSp">
        <pc:chgData name="Ruiz, RoseMarie A" userId="S::on2583fg@go.minnstate.edu::83e20fac-c4eb-4459-bc90-115927aae185" providerId="AD" clId="Web-{1F1F0ECD-7FE4-0CD2-5793-0B2DD4DCAF11}" dt="2020-02-26T23:53:47.236" v="25"/>
        <pc:sldMkLst>
          <pc:docMk/>
          <pc:sldMk cId="3485031446" sldId="263"/>
        </pc:sldMkLst>
        <pc:graphicFrameChg chg="mod modGraphic">
          <ac:chgData name="Ruiz, RoseMarie A" userId="S::on2583fg@go.minnstate.edu::83e20fac-c4eb-4459-bc90-115927aae185" providerId="AD" clId="Web-{1F1F0ECD-7FE4-0CD2-5793-0B2DD4DCAF11}" dt="2020-02-26T23:53:47.236" v="25"/>
          <ac:graphicFrameMkLst>
            <pc:docMk/>
            <pc:sldMk cId="3485031446" sldId="263"/>
            <ac:graphicFrameMk id="4" creationId="{4DE1F847-68AC-438F-841F-12A9DEE0FD84}"/>
          </ac:graphicFrameMkLst>
        </pc:graphicFrameChg>
      </pc:sldChg>
    </pc:docChg>
  </pc:docChgLst>
  <pc:docChgLst>
    <pc:chgData name="Ruiz, RoseMarie A" userId="S::on2583fg@go.minnstate.edu::83e20fac-c4eb-4459-bc90-115927aae185" providerId="AD" clId="Web-{5DDC8550-75C9-7266-06CE-F9C4FBAFD318}"/>
    <pc:docChg chg="addSld delSld modSld">
      <pc:chgData name="Ruiz, RoseMarie A" userId="S::on2583fg@go.minnstate.edu::83e20fac-c4eb-4459-bc90-115927aae185" providerId="AD" clId="Web-{5DDC8550-75C9-7266-06CE-F9C4FBAFD318}" dt="2020-02-19T21:11:17.492" v="131" actId="1076"/>
      <pc:docMkLst>
        <pc:docMk/>
      </pc:docMkLst>
      <pc:sldChg chg="addSp delSp modSp">
        <pc:chgData name="Ruiz, RoseMarie A" userId="S::on2583fg@go.minnstate.edu::83e20fac-c4eb-4459-bc90-115927aae185" providerId="AD" clId="Web-{5DDC8550-75C9-7266-06CE-F9C4FBAFD318}" dt="2020-02-19T21:11:17.492" v="131" actId="1076"/>
        <pc:sldMkLst>
          <pc:docMk/>
          <pc:sldMk cId="109857222" sldId="256"/>
        </pc:sldMkLst>
        <pc:spChg chg="add del mod">
          <ac:chgData name="Ruiz, RoseMarie A" userId="S::on2583fg@go.minnstate.edu::83e20fac-c4eb-4459-bc90-115927aae185" providerId="AD" clId="Web-{5DDC8550-75C9-7266-06CE-F9C4FBAFD318}" dt="2020-02-19T21:08:55.987" v="10"/>
          <ac:spMkLst>
            <pc:docMk/>
            <pc:sldMk cId="109857222" sldId="256"/>
            <ac:spMk id="4" creationId="{710D31F1-A13D-47D0-AF39-CA388558229E}"/>
          </ac:spMkLst>
        </pc:spChg>
        <pc:spChg chg="add mod">
          <ac:chgData name="Ruiz, RoseMarie A" userId="S::on2583fg@go.minnstate.edu::83e20fac-c4eb-4459-bc90-115927aae185" providerId="AD" clId="Web-{5DDC8550-75C9-7266-06CE-F9C4FBAFD318}" dt="2020-02-19T21:11:17.492" v="131" actId="1076"/>
          <ac:spMkLst>
            <pc:docMk/>
            <pc:sldMk cId="109857222" sldId="256"/>
            <ac:spMk id="5" creationId="{D62388EE-D876-4A55-AB94-98A4CBD1C415}"/>
          </ac:spMkLst>
        </pc:spChg>
      </pc:sldChg>
      <pc:sldChg chg="new del">
        <pc:chgData name="Ruiz, RoseMarie A" userId="S::on2583fg@go.minnstate.edu::83e20fac-c4eb-4459-bc90-115927aae185" providerId="AD" clId="Web-{5DDC8550-75C9-7266-06CE-F9C4FBAFD318}" dt="2020-02-19T19:50:48.771" v="1"/>
        <pc:sldMkLst>
          <pc:docMk/>
          <pc:sldMk cId="3519506668" sldId="273"/>
        </pc:sldMkLst>
      </pc:sldChg>
    </pc:docChg>
  </pc:docChgLst>
  <pc:docChgLst>
    <pc:chgData name="Ismail, Mohamed A" userId="S::wx2658xl@go.minnstate.edu::0afeb6c8-285b-4e5a-8ded-62a2f13d1ed5" providerId="AD" clId="Web-{EA1CE03C-1940-C3A5-572A-E4127202F8C0}"/>
    <pc:docChg chg="sldOrd">
      <pc:chgData name="Ismail, Mohamed A" userId="S::wx2658xl@go.minnstate.edu::0afeb6c8-285b-4e5a-8ded-62a2f13d1ed5" providerId="AD" clId="Web-{EA1CE03C-1940-C3A5-572A-E4127202F8C0}" dt="2020-02-19T21:14:40.258" v="0"/>
      <pc:docMkLst>
        <pc:docMk/>
      </pc:docMkLst>
      <pc:sldChg chg="ord">
        <pc:chgData name="Ismail, Mohamed A" userId="S::wx2658xl@go.minnstate.edu::0afeb6c8-285b-4e5a-8ded-62a2f13d1ed5" providerId="AD" clId="Web-{EA1CE03C-1940-C3A5-572A-E4127202F8C0}" dt="2020-02-19T21:14:40.258" v="0"/>
        <pc:sldMkLst>
          <pc:docMk/>
          <pc:sldMk cId="411085431" sldId="268"/>
        </pc:sldMkLst>
      </pc:sldChg>
    </pc:docChg>
  </pc:docChgLst>
  <pc:docChgLst>
    <pc:chgData name="Roe, Andrew L" userId="bb59b787-bfe4-4184-a53b-13a29e325f7d" providerId="ADAL" clId="{8CEFA340-F21A-F443-BE82-397BCBB9F59D}"/>
    <pc:docChg chg="undo custSel modSld">
      <pc:chgData name="Roe, Andrew L" userId="bb59b787-bfe4-4184-a53b-13a29e325f7d" providerId="ADAL" clId="{8CEFA340-F21A-F443-BE82-397BCBB9F59D}" dt="2020-02-16T13:29:59.313" v="1840" actId="14100"/>
      <pc:docMkLst>
        <pc:docMk/>
      </pc:docMkLst>
      <pc:sldChg chg="modSp">
        <pc:chgData name="Roe, Andrew L" userId="bb59b787-bfe4-4184-a53b-13a29e325f7d" providerId="ADAL" clId="{8CEFA340-F21A-F443-BE82-397BCBB9F59D}" dt="2020-02-16T11:43:20.077" v="5" actId="1076"/>
        <pc:sldMkLst>
          <pc:docMk/>
          <pc:sldMk cId="276661083" sldId="259"/>
        </pc:sldMkLst>
        <pc:spChg chg="mod">
          <ac:chgData name="Roe, Andrew L" userId="bb59b787-bfe4-4184-a53b-13a29e325f7d" providerId="ADAL" clId="{8CEFA340-F21A-F443-BE82-397BCBB9F59D}" dt="2020-02-16T11:42:53.865" v="1" actId="1076"/>
          <ac:spMkLst>
            <pc:docMk/>
            <pc:sldMk cId="276661083" sldId="259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1:42:48.414" v="0" actId="1076"/>
          <ac:spMkLst>
            <pc:docMk/>
            <pc:sldMk cId="276661083" sldId="259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1:43:07.341" v="3" actId="1076"/>
          <ac:spMkLst>
            <pc:docMk/>
            <pc:sldMk cId="276661083" sldId="259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1:43:16.074" v="4" actId="1076"/>
          <ac:spMkLst>
            <pc:docMk/>
            <pc:sldMk cId="276661083" sldId="259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1:43:20.077" v="5" actId="1076"/>
          <ac:spMkLst>
            <pc:docMk/>
            <pc:sldMk cId="276661083" sldId="259"/>
            <ac:spMk id="11" creationId="{814324B1-B299-4AB5-BE46-E248FF62BD9C}"/>
          </ac:spMkLst>
        </pc:spChg>
      </pc:sldChg>
      <pc:sldChg chg="addSp delSp modSp">
        <pc:chgData name="Roe, Andrew L" userId="bb59b787-bfe4-4184-a53b-13a29e325f7d" providerId="ADAL" clId="{8CEFA340-F21A-F443-BE82-397BCBB9F59D}" dt="2020-02-16T12:43:15.232" v="1012" actId="115"/>
        <pc:sldMkLst>
          <pc:docMk/>
          <pc:sldMk cId="2262759118" sldId="262"/>
        </pc:sldMkLst>
        <pc:spChg chg="add mod">
          <ac:chgData name="Roe, Andrew L" userId="bb59b787-bfe4-4184-a53b-13a29e325f7d" providerId="ADAL" clId="{8CEFA340-F21A-F443-BE82-397BCBB9F59D}" dt="2020-02-16T12:30:19.556" v="928" actId="1076"/>
          <ac:spMkLst>
            <pc:docMk/>
            <pc:sldMk cId="2262759118" sldId="262"/>
            <ac:spMk id="2" creationId="{862A91AD-EE65-774E-BA34-05B857D069A6}"/>
          </ac:spMkLst>
        </pc:spChg>
        <pc:spChg chg="add mod">
          <ac:chgData name="Roe, Andrew L" userId="bb59b787-bfe4-4184-a53b-13a29e325f7d" providerId="ADAL" clId="{8CEFA340-F21A-F443-BE82-397BCBB9F59D}" dt="2020-02-16T12:41:32.719" v="957" actId="1076"/>
          <ac:spMkLst>
            <pc:docMk/>
            <pc:sldMk cId="2262759118" sldId="262"/>
            <ac:spMk id="5" creationId="{3231E8F8-EA3F-7642-B0C9-B310367FD15F}"/>
          </ac:spMkLst>
        </pc:spChg>
        <pc:spChg chg="mod">
          <ac:chgData name="Roe, Andrew L" userId="bb59b787-bfe4-4184-a53b-13a29e325f7d" providerId="ADAL" clId="{8CEFA340-F21A-F443-BE82-397BCBB9F59D}" dt="2020-02-16T12:40:23.980" v="943" actId="1076"/>
          <ac:spMkLst>
            <pc:docMk/>
            <pc:sldMk cId="2262759118" sldId="262"/>
            <ac:spMk id="6" creationId="{B866528D-EF02-48E2-9D97-7E8D50B7BD7A}"/>
          </ac:spMkLst>
        </pc:spChg>
        <pc:spChg chg="mod">
          <ac:chgData name="Roe, Andrew L" userId="bb59b787-bfe4-4184-a53b-13a29e325f7d" providerId="ADAL" clId="{8CEFA340-F21A-F443-BE82-397BCBB9F59D}" dt="2020-02-16T12:40:17.852" v="942" actId="1076"/>
          <ac:spMkLst>
            <pc:docMk/>
            <pc:sldMk cId="2262759118" sldId="262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2:40:03.122" v="940" actId="1076"/>
          <ac:spMkLst>
            <pc:docMk/>
            <pc:sldMk cId="2262759118" sldId="262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2:39:58.355" v="939" actId="1076"/>
          <ac:spMkLst>
            <pc:docMk/>
            <pc:sldMk cId="2262759118" sldId="262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2:39:45.961" v="937" actId="1076"/>
          <ac:spMkLst>
            <pc:docMk/>
            <pc:sldMk cId="2262759118" sldId="262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2:30:14.137" v="927" actId="1076"/>
          <ac:spMkLst>
            <pc:docMk/>
            <pc:sldMk cId="2262759118" sldId="262"/>
            <ac:spMk id="11" creationId="{814324B1-B299-4AB5-BE46-E248FF62BD9C}"/>
          </ac:spMkLst>
        </pc:spChg>
        <pc:spChg chg="mod">
          <ac:chgData name="Roe, Andrew L" userId="bb59b787-bfe4-4184-a53b-13a29e325f7d" providerId="ADAL" clId="{8CEFA340-F21A-F443-BE82-397BCBB9F59D}" dt="2020-02-16T12:39:50.758" v="938" actId="1076"/>
          <ac:spMkLst>
            <pc:docMk/>
            <pc:sldMk cId="2262759118" sldId="262"/>
            <ac:spMk id="12" creationId="{32977D4E-0F1C-465E-9560-C59C04973E49}"/>
          </ac:spMkLst>
        </pc:spChg>
        <pc:spChg chg="mod">
          <ac:chgData name="Roe, Andrew L" userId="bb59b787-bfe4-4184-a53b-13a29e325f7d" providerId="ADAL" clId="{8CEFA340-F21A-F443-BE82-397BCBB9F59D}" dt="2020-02-16T12:42:04.983" v="963" actId="1076"/>
          <ac:spMkLst>
            <pc:docMk/>
            <pc:sldMk cId="2262759118" sldId="262"/>
            <ac:spMk id="13" creationId="{2389A1B7-2AE5-4013-9404-CE10BABBF20B}"/>
          </ac:spMkLst>
        </pc:spChg>
        <pc:spChg chg="mod">
          <ac:chgData name="Roe, Andrew L" userId="bb59b787-bfe4-4184-a53b-13a29e325f7d" providerId="ADAL" clId="{8CEFA340-F21A-F443-BE82-397BCBB9F59D}" dt="2020-02-16T12:41:59.100" v="962" actId="1076"/>
          <ac:spMkLst>
            <pc:docMk/>
            <pc:sldMk cId="2262759118" sldId="262"/>
            <ac:spMk id="14" creationId="{54CEAC74-D9BD-4761-8B42-C903B70F875C}"/>
          </ac:spMkLst>
        </pc:spChg>
        <pc:spChg chg="mod">
          <ac:chgData name="Roe, Andrew L" userId="bb59b787-bfe4-4184-a53b-13a29e325f7d" providerId="ADAL" clId="{8CEFA340-F21A-F443-BE82-397BCBB9F59D}" dt="2020-02-16T12:41:53.499" v="961" actId="1076"/>
          <ac:spMkLst>
            <pc:docMk/>
            <pc:sldMk cId="2262759118" sldId="262"/>
            <ac:spMk id="15" creationId="{7C81DF2C-83EE-4214-98D9-C68C764839D5}"/>
          </ac:spMkLst>
        </pc:spChg>
        <pc:spChg chg="mod">
          <ac:chgData name="Roe, Andrew L" userId="bb59b787-bfe4-4184-a53b-13a29e325f7d" providerId="ADAL" clId="{8CEFA340-F21A-F443-BE82-397BCBB9F59D}" dt="2020-02-16T12:41:44.567" v="959" actId="1076"/>
          <ac:spMkLst>
            <pc:docMk/>
            <pc:sldMk cId="2262759118" sldId="262"/>
            <ac:spMk id="16" creationId="{E158BBE1-3FFF-4F49-BD5C-47A47431C569}"/>
          </ac:spMkLst>
        </pc:spChg>
        <pc:spChg chg="mod">
          <ac:chgData name="Roe, Andrew L" userId="bb59b787-bfe4-4184-a53b-13a29e325f7d" providerId="ADAL" clId="{8CEFA340-F21A-F443-BE82-397BCBB9F59D}" dt="2020-02-16T12:41:48.850" v="960" actId="1076"/>
          <ac:spMkLst>
            <pc:docMk/>
            <pc:sldMk cId="2262759118" sldId="262"/>
            <ac:spMk id="17" creationId="{3B519E4A-C51A-45EC-9396-25A6FFF94E7A}"/>
          </ac:spMkLst>
        </pc:spChg>
        <pc:spChg chg="add del mod">
          <ac:chgData name="Roe, Andrew L" userId="bb59b787-bfe4-4184-a53b-13a29e325f7d" providerId="ADAL" clId="{8CEFA340-F21A-F443-BE82-397BCBB9F59D}" dt="2020-02-16T12:41:39.355" v="958" actId="1076"/>
          <ac:spMkLst>
            <pc:docMk/>
            <pc:sldMk cId="2262759118" sldId="262"/>
            <ac:spMk id="18" creationId="{F2F8FC8D-D8C5-4280-82E4-953F97551A30}"/>
          </ac:spMkLst>
        </pc:spChg>
        <pc:spChg chg="add mod">
          <ac:chgData name="Roe, Andrew L" userId="bb59b787-bfe4-4184-a53b-13a29e325f7d" providerId="ADAL" clId="{8CEFA340-F21A-F443-BE82-397BCBB9F59D}" dt="2020-02-16T12:41:28.301" v="956" actId="1076"/>
          <ac:spMkLst>
            <pc:docMk/>
            <pc:sldMk cId="2262759118" sldId="262"/>
            <ac:spMk id="19" creationId="{A4A8177B-30DF-FA4A-A43F-0485BDB1204F}"/>
          </ac:spMkLst>
        </pc:spChg>
        <pc:spChg chg="add mod">
          <ac:chgData name="Roe, Andrew L" userId="bb59b787-bfe4-4184-a53b-13a29e325f7d" providerId="ADAL" clId="{8CEFA340-F21A-F443-BE82-397BCBB9F59D}" dt="2020-02-16T12:43:15.232" v="1012" actId="115"/>
          <ac:spMkLst>
            <pc:docMk/>
            <pc:sldMk cId="2262759118" sldId="262"/>
            <ac:spMk id="20" creationId="{D06EE4F3-4C37-9E4F-8E68-245B4A954CE4}"/>
          </ac:spMkLst>
        </pc:spChg>
        <pc:spChg chg="add mod">
          <ac:chgData name="Roe, Andrew L" userId="bb59b787-bfe4-4184-a53b-13a29e325f7d" providerId="ADAL" clId="{8CEFA340-F21A-F443-BE82-397BCBB9F59D}" dt="2020-02-16T12:43:09.248" v="1011" actId="115"/>
          <ac:spMkLst>
            <pc:docMk/>
            <pc:sldMk cId="2262759118" sldId="262"/>
            <ac:spMk id="21" creationId="{8A5207AD-55DC-AD40-8827-DD36764BD3F2}"/>
          </ac:spMkLst>
        </pc:spChg>
        <pc:graphicFrameChg chg="mod modGraphic">
          <ac:chgData name="Roe, Andrew L" userId="bb59b787-bfe4-4184-a53b-13a29e325f7d" providerId="ADAL" clId="{8CEFA340-F21A-F443-BE82-397BCBB9F59D}" dt="2020-02-16T12:39:19.063" v="936" actId="2162"/>
          <ac:graphicFrameMkLst>
            <pc:docMk/>
            <pc:sldMk cId="2262759118" sldId="262"/>
            <ac:graphicFrameMk id="4" creationId="{4DE1F847-68AC-438F-841F-12A9DEE0FD84}"/>
          </ac:graphicFrameMkLst>
        </pc:graphicFrameChg>
      </pc:sldChg>
      <pc:sldChg chg="modSp">
        <pc:chgData name="Roe, Andrew L" userId="bb59b787-bfe4-4184-a53b-13a29e325f7d" providerId="ADAL" clId="{8CEFA340-F21A-F443-BE82-397BCBB9F59D}" dt="2020-02-16T11:44:55.112" v="11" actId="1076"/>
        <pc:sldMkLst>
          <pc:docMk/>
          <pc:sldMk cId="3485031446" sldId="263"/>
        </pc:sldMkLst>
        <pc:spChg chg="mod">
          <ac:chgData name="Roe, Andrew L" userId="bb59b787-bfe4-4184-a53b-13a29e325f7d" providerId="ADAL" clId="{8CEFA340-F21A-F443-BE82-397BCBB9F59D}" dt="2020-02-16T11:44:33.610" v="7" actId="1076"/>
          <ac:spMkLst>
            <pc:docMk/>
            <pc:sldMk cId="3485031446" sldId="263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1:44:40.984" v="8" actId="1076"/>
          <ac:spMkLst>
            <pc:docMk/>
            <pc:sldMk cId="3485031446" sldId="263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1:44:45.752" v="9" actId="1076"/>
          <ac:spMkLst>
            <pc:docMk/>
            <pc:sldMk cId="3485031446" sldId="263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1:44:50.273" v="10" actId="1076"/>
          <ac:spMkLst>
            <pc:docMk/>
            <pc:sldMk cId="3485031446" sldId="263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1:44:55.112" v="11" actId="1076"/>
          <ac:spMkLst>
            <pc:docMk/>
            <pc:sldMk cId="3485031446" sldId="263"/>
            <ac:spMk id="11" creationId="{814324B1-B299-4AB5-BE46-E248FF62BD9C}"/>
          </ac:spMkLst>
        </pc:spChg>
        <pc:graphicFrameChg chg="modGraphic">
          <ac:chgData name="Roe, Andrew L" userId="bb59b787-bfe4-4184-a53b-13a29e325f7d" providerId="ADAL" clId="{8CEFA340-F21A-F443-BE82-397BCBB9F59D}" dt="2020-02-16T11:44:26.991" v="6" actId="14734"/>
          <ac:graphicFrameMkLst>
            <pc:docMk/>
            <pc:sldMk cId="3485031446" sldId="263"/>
            <ac:graphicFrameMk id="4" creationId="{4DE1F847-68AC-438F-841F-12A9DEE0FD84}"/>
          </ac:graphicFrameMkLst>
        </pc:graphicFrameChg>
      </pc:sldChg>
      <pc:sldChg chg="addSp modSp">
        <pc:chgData name="Roe, Andrew L" userId="bb59b787-bfe4-4184-a53b-13a29e325f7d" providerId="ADAL" clId="{8CEFA340-F21A-F443-BE82-397BCBB9F59D}" dt="2020-02-16T12:50:02.162" v="1108" actId="1076"/>
        <pc:sldMkLst>
          <pc:docMk/>
          <pc:sldMk cId="2065503016" sldId="264"/>
        </pc:sldMkLst>
        <pc:spChg chg="add mod">
          <ac:chgData name="Roe, Andrew L" userId="bb59b787-bfe4-4184-a53b-13a29e325f7d" providerId="ADAL" clId="{8CEFA340-F21A-F443-BE82-397BCBB9F59D}" dt="2020-02-16T12:47:19.047" v="1051" actId="1076"/>
          <ac:spMkLst>
            <pc:docMk/>
            <pc:sldMk cId="2065503016" sldId="264"/>
            <ac:spMk id="2" creationId="{F51BDFF3-EC35-D749-B879-A6BE83108B31}"/>
          </ac:spMkLst>
        </pc:spChg>
        <pc:spChg chg="add mod">
          <ac:chgData name="Roe, Andrew L" userId="bb59b787-bfe4-4184-a53b-13a29e325f7d" providerId="ADAL" clId="{8CEFA340-F21A-F443-BE82-397BCBB9F59D}" dt="2020-02-16T12:47:14.922" v="1050" actId="1076"/>
          <ac:spMkLst>
            <pc:docMk/>
            <pc:sldMk cId="2065503016" sldId="264"/>
            <ac:spMk id="5" creationId="{632389DE-BC34-414A-87F1-555A0196C573}"/>
          </ac:spMkLst>
        </pc:spChg>
        <pc:spChg chg="mod">
          <ac:chgData name="Roe, Andrew L" userId="bb59b787-bfe4-4184-a53b-13a29e325f7d" providerId="ADAL" clId="{8CEFA340-F21A-F443-BE82-397BCBB9F59D}" dt="2020-02-16T12:46:08.883" v="1025" actId="1076"/>
          <ac:spMkLst>
            <pc:docMk/>
            <pc:sldMk cId="2065503016" sldId="264"/>
            <ac:spMk id="6" creationId="{B866528D-EF02-48E2-9D97-7E8D50B7BD7A}"/>
          </ac:spMkLst>
        </pc:spChg>
        <pc:spChg chg="mod">
          <ac:chgData name="Roe, Andrew L" userId="bb59b787-bfe4-4184-a53b-13a29e325f7d" providerId="ADAL" clId="{8CEFA340-F21A-F443-BE82-397BCBB9F59D}" dt="2020-02-16T12:46:01.270" v="1024" actId="1076"/>
          <ac:spMkLst>
            <pc:docMk/>
            <pc:sldMk cId="2065503016" sldId="264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2:45:56.533" v="1023" actId="1076"/>
          <ac:spMkLst>
            <pc:docMk/>
            <pc:sldMk cId="2065503016" sldId="264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2:45:37.550" v="1019" actId="1076"/>
          <ac:spMkLst>
            <pc:docMk/>
            <pc:sldMk cId="2065503016" sldId="264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2:45:25.305" v="1017" actId="1076"/>
          <ac:spMkLst>
            <pc:docMk/>
            <pc:sldMk cId="2065503016" sldId="264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2:45:16.182" v="1015" actId="1076"/>
          <ac:spMkLst>
            <pc:docMk/>
            <pc:sldMk cId="2065503016" sldId="264"/>
            <ac:spMk id="11" creationId="{814324B1-B299-4AB5-BE46-E248FF62BD9C}"/>
          </ac:spMkLst>
        </pc:spChg>
        <pc:spChg chg="mod">
          <ac:chgData name="Roe, Andrew L" userId="bb59b787-bfe4-4184-a53b-13a29e325f7d" providerId="ADAL" clId="{8CEFA340-F21A-F443-BE82-397BCBB9F59D}" dt="2020-02-16T12:45:30.470" v="1018" actId="1076"/>
          <ac:spMkLst>
            <pc:docMk/>
            <pc:sldMk cId="2065503016" sldId="264"/>
            <ac:spMk id="12" creationId="{32977D4E-0F1C-465E-9560-C59C04973E49}"/>
          </ac:spMkLst>
        </pc:spChg>
        <pc:spChg chg="mod">
          <ac:chgData name="Roe, Andrew L" userId="bb59b787-bfe4-4184-a53b-13a29e325f7d" providerId="ADAL" clId="{8CEFA340-F21A-F443-BE82-397BCBB9F59D}" dt="2020-02-16T12:47:47.040" v="1056" actId="1076"/>
          <ac:spMkLst>
            <pc:docMk/>
            <pc:sldMk cId="2065503016" sldId="264"/>
            <ac:spMk id="13" creationId="{2389A1B7-2AE5-4013-9404-CE10BABBF20B}"/>
          </ac:spMkLst>
        </pc:spChg>
        <pc:spChg chg="mod">
          <ac:chgData name="Roe, Andrew L" userId="bb59b787-bfe4-4184-a53b-13a29e325f7d" providerId="ADAL" clId="{8CEFA340-F21A-F443-BE82-397BCBB9F59D}" dt="2020-02-16T12:47:42.479" v="1055" actId="1076"/>
          <ac:spMkLst>
            <pc:docMk/>
            <pc:sldMk cId="2065503016" sldId="264"/>
            <ac:spMk id="14" creationId="{54CEAC74-D9BD-4761-8B42-C903B70F875C}"/>
          </ac:spMkLst>
        </pc:spChg>
        <pc:spChg chg="mod">
          <ac:chgData name="Roe, Andrew L" userId="bb59b787-bfe4-4184-a53b-13a29e325f7d" providerId="ADAL" clId="{8CEFA340-F21A-F443-BE82-397BCBB9F59D}" dt="2020-02-16T12:47:35.121" v="1054" actId="1076"/>
          <ac:spMkLst>
            <pc:docMk/>
            <pc:sldMk cId="2065503016" sldId="264"/>
            <ac:spMk id="15" creationId="{7C81DF2C-83EE-4214-98D9-C68C764839D5}"/>
          </ac:spMkLst>
        </pc:spChg>
        <pc:spChg chg="mod">
          <ac:chgData name="Roe, Andrew L" userId="bb59b787-bfe4-4184-a53b-13a29e325f7d" providerId="ADAL" clId="{8CEFA340-F21A-F443-BE82-397BCBB9F59D}" dt="2020-02-16T12:47:23.662" v="1052" actId="1076"/>
          <ac:spMkLst>
            <pc:docMk/>
            <pc:sldMk cId="2065503016" sldId="264"/>
            <ac:spMk id="16" creationId="{E158BBE1-3FFF-4F49-BD5C-47A47431C569}"/>
          </ac:spMkLst>
        </pc:spChg>
        <pc:spChg chg="mod">
          <ac:chgData name="Roe, Andrew L" userId="bb59b787-bfe4-4184-a53b-13a29e325f7d" providerId="ADAL" clId="{8CEFA340-F21A-F443-BE82-397BCBB9F59D}" dt="2020-02-16T12:47:28.026" v="1053" actId="1076"/>
          <ac:spMkLst>
            <pc:docMk/>
            <pc:sldMk cId="2065503016" sldId="264"/>
            <ac:spMk id="17" creationId="{3B519E4A-C51A-45EC-9396-25A6FFF94E7A}"/>
          </ac:spMkLst>
        </pc:spChg>
        <pc:spChg chg="mod">
          <ac:chgData name="Roe, Andrew L" userId="bb59b787-bfe4-4184-a53b-13a29e325f7d" providerId="ADAL" clId="{8CEFA340-F21A-F443-BE82-397BCBB9F59D}" dt="2020-02-16T12:47:09.527" v="1049" actId="1076"/>
          <ac:spMkLst>
            <pc:docMk/>
            <pc:sldMk cId="2065503016" sldId="264"/>
            <ac:spMk id="18" creationId="{F2F8FC8D-D8C5-4280-82E4-953F97551A30}"/>
          </ac:spMkLst>
        </pc:spChg>
        <pc:spChg chg="add mod">
          <ac:chgData name="Roe, Andrew L" userId="bb59b787-bfe4-4184-a53b-13a29e325f7d" providerId="ADAL" clId="{8CEFA340-F21A-F443-BE82-397BCBB9F59D}" dt="2020-02-16T12:45:21.071" v="1016" actId="1076"/>
          <ac:spMkLst>
            <pc:docMk/>
            <pc:sldMk cId="2065503016" sldId="264"/>
            <ac:spMk id="19" creationId="{B75F4851-E219-8A4C-8C1A-E83CCB1350A7}"/>
          </ac:spMkLst>
        </pc:spChg>
        <pc:spChg chg="add mod">
          <ac:chgData name="Roe, Andrew L" userId="bb59b787-bfe4-4184-a53b-13a29e325f7d" providerId="ADAL" clId="{8CEFA340-F21A-F443-BE82-397BCBB9F59D}" dt="2020-02-16T12:49:42.463" v="1106" actId="115"/>
          <ac:spMkLst>
            <pc:docMk/>
            <pc:sldMk cId="2065503016" sldId="264"/>
            <ac:spMk id="20" creationId="{9F99BBD8-8D8B-BD4C-9630-FA8B9EBADDF2}"/>
          </ac:spMkLst>
        </pc:spChg>
        <pc:spChg chg="add mod">
          <ac:chgData name="Roe, Andrew L" userId="bb59b787-bfe4-4184-a53b-13a29e325f7d" providerId="ADAL" clId="{8CEFA340-F21A-F443-BE82-397BCBB9F59D}" dt="2020-02-16T12:50:02.162" v="1108" actId="1076"/>
          <ac:spMkLst>
            <pc:docMk/>
            <pc:sldMk cId="2065503016" sldId="264"/>
            <ac:spMk id="21" creationId="{7521A0BB-89F2-FA43-915C-048AB4AB5162}"/>
          </ac:spMkLst>
        </pc:spChg>
        <pc:graphicFrameChg chg="mod modGraphic">
          <ac:chgData name="Roe, Andrew L" userId="bb59b787-bfe4-4184-a53b-13a29e325f7d" providerId="ADAL" clId="{8CEFA340-F21A-F443-BE82-397BCBB9F59D}" dt="2020-02-16T12:46:22.863" v="1039" actId="20577"/>
          <ac:graphicFrameMkLst>
            <pc:docMk/>
            <pc:sldMk cId="2065503016" sldId="264"/>
            <ac:graphicFrameMk id="4" creationId="{4DE1F847-68AC-438F-841F-12A9DEE0FD84}"/>
          </ac:graphicFrameMkLst>
        </pc:graphicFrameChg>
      </pc:sldChg>
      <pc:sldChg chg="modSp">
        <pc:chgData name="Roe, Andrew L" userId="bb59b787-bfe4-4184-a53b-13a29e325f7d" providerId="ADAL" clId="{8CEFA340-F21A-F443-BE82-397BCBB9F59D}" dt="2020-02-16T11:46:20.071" v="17" actId="1076"/>
        <pc:sldMkLst>
          <pc:docMk/>
          <pc:sldMk cId="1797035033" sldId="265"/>
        </pc:sldMkLst>
        <pc:spChg chg="mod">
          <ac:chgData name="Roe, Andrew L" userId="bb59b787-bfe4-4184-a53b-13a29e325f7d" providerId="ADAL" clId="{8CEFA340-F21A-F443-BE82-397BCBB9F59D}" dt="2020-02-16T11:45:19.592" v="12" actId="1076"/>
          <ac:spMkLst>
            <pc:docMk/>
            <pc:sldMk cId="1797035033" sldId="265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1:45:23.638" v="13" actId="1076"/>
          <ac:spMkLst>
            <pc:docMk/>
            <pc:sldMk cId="1797035033" sldId="265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1:45:29.060" v="14" actId="1076"/>
          <ac:spMkLst>
            <pc:docMk/>
            <pc:sldMk cId="1797035033" sldId="265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1:46:04.211" v="15" actId="1076"/>
          <ac:spMkLst>
            <pc:docMk/>
            <pc:sldMk cId="1797035033" sldId="265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1:46:11.570" v="16" actId="1076"/>
          <ac:spMkLst>
            <pc:docMk/>
            <pc:sldMk cId="1797035033" sldId="265"/>
            <ac:spMk id="11" creationId="{814324B1-B299-4AB5-BE46-E248FF62BD9C}"/>
          </ac:spMkLst>
        </pc:spChg>
        <pc:spChg chg="mod">
          <ac:chgData name="Roe, Andrew L" userId="bb59b787-bfe4-4184-a53b-13a29e325f7d" providerId="ADAL" clId="{8CEFA340-F21A-F443-BE82-397BCBB9F59D}" dt="2020-02-16T11:46:20.071" v="17" actId="1076"/>
          <ac:spMkLst>
            <pc:docMk/>
            <pc:sldMk cId="1797035033" sldId="265"/>
            <ac:spMk id="12" creationId="{32977D4E-0F1C-465E-9560-C59C04973E49}"/>
          </ac:spMkLst>
        </pc:spChg>
      </pc:sldChg>
      <pc:sldChg chg="addSp delSp modSp">
        <pc:chgData name="Roe, Andrew L" userId="bb59b787-bfe4-4184-a53b-13a29e325f7d" providerId="ADAL" clId="{8CEFA340-F21A-F443-BE82-397BCBB9F59D}" dt="2020-02-16T12:55:46.480" v="1196" actId="1076"/>
        <pc:sldMkLst>
          <pc:docMk/>
          <pc:sldMk cId="3481181001" sldId="266"/>
        </pc:sldMkLst>
        <pc:spChg chg="add mod">
          <ac:chgData name="Roe, Andrew L" userId="bb59b787-bfe4-4184-a53b-13a29e325f7d" providerId="ADAL" clId="{8CEFA340-F21A-F443-BE82-397BCBB9F59D}" dt="2020-02-16T12:52:17.217" v="1114" actId="1076"/>
          <ac:spMkLst>
            <pc:docMk/>
            <pc:sldMk cId="3481181001" sldId="266"/>
            <ac:spMk id="2" creationId="{39858F7F-A28F-C343-8419-51ADB30AE5F0}"/>
          </ac:spMkLst>
        </pc:spChg>
        <pc:spChg chg="add mod">
          <ac:chgData name="Roe, Andrew L" userId="bb59b787-bfe4-4184-a53b-13a29e325f7d" providerId="ADAL" clId="{8CEFA340-F21A-F443-BE82-397BCBB9F59D}" dt="2020-02-16T12:54:34.954" v="1144" actId="1076"/>
          <ac:spMkLst>
            <pc:docMk/>
            <pc:sldMk cId="3481181001" sldId="266"/>
            <ac:spMk id="5" creationId="{28C8216E-DD5E-274D-9DCF-AC01D84EF121}"/>
          </ac:spMkLst>
        </pc:spChg>
        <pc:spChg chg="mod">
          <ac:chgData name="Roe, Andrew L" userId="bb59b787-bfe4-4184-a53b-13a29e325f7d" providerId="ADAL" clId="{8CEFA340-F21A-F443-BE82-397BCBB9F59D}" dt="2020-02-16T12:53:26.766" v="1129" actId="1076"/>
          <ac:spMkLst>
            <pc:docMk/>
            <pc:sldMk cId="3481181001" sldId="266"/>
            <ac:spMk id="6" creationId="{B866528D-EF02-48E2-9D97-7E8D50B7BD7A}"/>
          </ac:spMkLst>
        </pc:spChg>
        <pc:spChg chg="mod">
          <ac:chgData name="Roe, Andrew L" userId="bb59b787-bfe4-4184-a53b-13a29e325f7d" providerId="ADAL" clId="{8CEFA340-F21A-F443-BE82-397BCBB9F59D}" dt="2020-02-16T12:53:19.099" v="1127" actId="1076"/>
          <ac:spMkLst>
            <pc:docMk/>
            <pc:sldMk cId="3481181001" sldId="266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2:53:07.188" v="1124" actId="1076"/>
          <ac:spMkLst>
            <pc:docMk/>
            <pc:sldMk cId="3481181001" sldId="266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2:53:01.809" v="1123" actId="1076"/>
          <ac:spMkLst>
            <pc:docMk/>
            <pc:sldMk cId="3481181001" sldId="266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2:52:06.486" v="1112" actId="1076"/>
          <ac:spMkLst>
            <pc:docMk/>
            <pc:sldMk cId="3481181001" sldId="266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2:52:44.187" v="1119" actId="14100"/>
          <ac:spMkLst>
            <pc:docMk/>
            <pc:sldMk cId="3481181001" sldId="266"/>
            <ac:spMk id="11" creationId="{814324B1-B299-4AB5-BE46-E248FF62BD9C}"/>
          </ac:spMkLst>
        </pc:spChg>
        <pc:spChg chg="mod">
          <ac:chgData name="Roe, Andrew L" userId="bb59b787-bfe4-4184-a53b-13a29e325f7d" providerId="ADAL" clId="{8CEFA340-F21A-F443-BE82-397BCBB9F59D}" dt="2020-02-16T12:52:50.376" v="1120" actId="1076"/>
          <ac:spMkLst>
            <pc:docMk/>
            <pc:sldMk cId="3481181001" sldId="266"/>
            <ac:spMk id="12" creationId="{32977D4E-0F1C-465E-9560-C59C04973E49}"/>
          </ac:spMkLst>
        </pc:spChg>
        <pc:spChg chg="mod">
          <ac:chgData name="Roe, Andrew L" userId="bb59b787-bfe4-4184-a53b-13a29e325f7d" providerId="ADAL" clId="{8CEFA340-F21A-F443-BE82-397BCBB9F59D}" dt="2020-02-16T12:55:01.309" v="1150" actId="1076"/>
          <ac:spMkLst>
            <pc:docMk/>
            <pc:sldMk cId="3481181001" sldId="266"/>
            <ac:spMk id="13" creationId="{2389A1B7-2AE5-4013-9404-CE10BABBF20B}"/>
          </ac:spMkLst>
        </pc:spChg>
        <pc:spChg chg="mod">
          <ac:chgData name="Roe, Andrew L" userId="bb59b787-bfe4-4184-a53b-13a29e325f7d" providerId="ADAL" clId="{8CEFA340-F21A-F443-BE82-397BCBB9F59D}" dt="2020-02-16T12:54:56.733" v="1149" actId="1076"/>
          <ac:spMkLst>
            <pc:docMk/>
            <pc:sldMk cId="3481181001" sldId="266"/>
            <ac:spMk id="14" creationId="{54CEAC74-D9BD-4761-8B42-C903B70F875C}"/>
          </ac:spMkLst>
        </pc:spChg>
        <pc:spChg chg="mod">
          <ac:chgData name="Roe, Andrew L" userId="bb59b787-bfe4-4184-a53b-13a29e325f7d" providerId="ADAL" clId="{8CEFA340-F21A-F443-BE82-397BCBB9F59D}" dt="2020-02-16T12:54:52.538" v="1148" actId="1076"/>
          <ac:spMkLst>
            <pc:docMk/>
            <pc:sldMk cId="3481181001" sldId="266"/>
            <ac:spMk id="15" creationId="{7C81DF2C-83EE-4214-98D9-C68C764839D5}"/>
          </ac:spMkLst>
        </pc:spChg>
        <pc:spChg chg="add del mod">
          <ac:chgData name="Roe, Andrew L" userId="bb59b787-bfe4-4184-a53b-13a29e325f7d" providerId="ADAL" clId="{8CEFA340-F21A-F443-BE82-397BCBB9F59D}" dt="2020-02-16T12:54:38.690" v="1145" actId="1076"/>
          <ac:spMkLst>
            <pc:docMk/>
            <pc:sldMk cId="3481181001" sldId="266"/>
            <ac:spMk id="16" creationId="{E158BBE1-3FFF-4F49-BD5C-47A47431C569}"/>
          </ac:spMkLst>
        </pc:spChg>
        <pc:spChg chg="mod">
          <ac:chgData name="Roe, Andrew L" userId="bb59b787-bfe4-4184-a53b-13a29e325f7d" providerId="ADAL" clId="{8CEFA340-F21A-F443-BE82-397BCBB9F59D}" dt="2020-02-16T12:54:47.484" v="1147" actId="1076"/>
          <ac:spMkLst>
            <pc:docMk/>
            <pc:sldMk cId="3481181001" sldId="266"/>
            <ac:spMk id="17" creationId="{3B519E4A-C51A-45EC-9396-25A6FFF94E7A}"/>
          </ac:spMkLst>
        </pc:spChg>
        <pc:spChg chg="mod">
          <ac:chgData name="Roe, Andrew L" userId="bb59b787-bfe4-4184-a53b-13a29e325f7d" providerId="ADAL" clId="{8CEFA340-F21A-F443-BE82-397BCBB9F59D}" dt="2020-02-16T12:54:42.844" v="1146" actId="1076"/>
          <ac:spMkLst>
            <pc:docMk/>
            <pc:sldMk cId="3481181001" sldId="266"/>
            <ac:spMk id="18" creationId="{F2F8FC8D-D8C5-4280-82E4-953F97551A30}"/>
          </ac:spMkLst>
        </pc:spChg>
        <pc:spChg chg="add mod">
          <ac:chgData name="Roe, Andrew L" userId="bb59b787-bfe4-4184-a53b-13a29e325f7d" providerId="ADAL" clId="{8CEFA340-F21A-F443-BE82-397BCBB9F59D}" dt="2020-02-16T12:54:30.864" v="1143" actId="1076"/>
          <ac:spMkLst>
            <pc:docMk/>
            <pc:sldMk cId="3481181001" sldId="266"/>
            <ac:spMk id="19" creationId="{48A09B7D-6357-764E-87D8-3BF24023EC02}"/>
          </ac:spMkLst>
        </pc:spChg>
        <pc:spChg chg="add mod">
          <ac:chgData name="Roe, Andrew L" userId="bb59b787-bfe4-4184-a53b-13a29e325f7d" providerId="ADAL" clId="{8CEFA340-F21A-F443-BE82-397BCBB9F59D}" dt="2020-02-16T12:54:19.350" v="1142" actId="115"/>
          <ac:spMkLst>
            <pc:docMk/>
            <pc:sldMk cId="3481181001" sldId="266"/>
            <ac:spMk id="20" creationId="{4B1FE2B7-2CCE-FA42-8A68-28F501B76939}"/>
          </ac:spMkLst>
        </pc:spChg>
        <pc:spChg chg="add mod">
          <ac:chgData name="Roe, Andrew L" userId="bb59b787-bfe4-4184-a53b-13a29e325f7d" providerId="ADAL" clId="{8CEFA340-F21A-F443-BE82-397BCBB9F59D}" dt="2020-02-16T12:55:46.480" v="1196" actId="1076"/>
          <ac:spMkLst>
            <pc:docMk/>
            <pc:sldMk cId="3481181001" sldId="266"/>
            <ac:spMk id="21" creationId="{423C8961-D24B-4D4D-B8B8-B28487ABE9C5}"/>
          </ac:spMkLst>
        </pc:spChg>
        <pc:graphicFrameChg chg="mod modGraphic">
          <ac:chgData name="Roe, Andrew L" userId="bb59b787-bfe4-4184-a53b-13a29e325f7d" providerId="ADAL" clId="{8CEFA340-F21A-F443-BE82-397BCBB9F59D}" dt="2020-02-16T12:53:29.904" v="1130" actId="14734"/>
          <ac:graphicFrameMkLst>
            <pc:docMk/>
            <pc:sldMk cId="3481181001" sldId="266"/>
            <ac:graphicFrameMk id="4" creationId="{4DE1F847-68AC-438F-841F-12A9DEE0FD84}"/>
          </ac:graphicFrameMkLst>
        </pc:graphicFrameChg>
      </pc:sldChg>
      <pc:sldChg chg="modSp">
        <pc:chgData name="Roe, Andrew L" userId="bb59b787-bfe4-4184-a53b-13a29e325f7d" providerId="ADAL" clId="{8CEFA340-F21A-F443-BE82-397BCBB9F59D}" dt="2020-02-16T11:47:54.808" v="28" actId="1076"/>
        <pc:sldMkLst>
          <pc:docMk/>
          <pc:sldMk cId="3001406445" sldId="267"/>
        </pc:sldMkLst>
        <pc:spChg chg="mod">
          <ac:chgData name="Roe, Andrew L" userId="bb59b787-bfe4-4184-a53b-13a29e325f7d" providerId="ADAL" clId="{8CEFA340-F21A-F443-BE82-397BCBB9F59D}" dt="2020-02-16T11:46:53.158" v="18" actId="1076"/>
          <ac:spMkLst>
            <pc:docMk/>
            <pc:sldMk cId="3001406445" sldId="267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1:46:57.281" v="19" actId="1076"/>
          <ac:spMkLst>
            <pc:docMk/>
            <pc:sldMk cId="3001406445" sldId="267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1:47:02.662" v="20" actId="1076"/>
          <ac:spMkLst>
            <pc:docMk/>
            <pc:sldMk cId="3001406445" sldId="267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1:47:50.043" v="27" actId="1076"/>
          <ac:spMkLst>
            <pc:docMk/>
            <pc:sldMk cId="3001406445" sldId="267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1:47:54.808" v="28" actId="1076"/>
          <ac:spMkLst>
            <pc:docMk/>
            <pc:sldMk cId="3001406445" sldId="267"/>
            <ac:spMk id="11" creationId="{814324B1-B299-4AB5-BE46-E248FF62BD9C}"/>
          </ac:spMkLst>
        </pc:spChg>
        <pc:graphicFrameChg chg="mod">
          <ac:chgData name="Roe, Andrew L" userId="bb59b787-bfe4-4184-a53b-13a29e325f7d" providerId="ADAL" clId="{8CEFA340-F21A-F443-BE82-397BCBB9F59D}" dt="2020-02-16T11:47:39.099" v="25" actId="1076"/>
          <ac:graphicFrameMkLst>
            <pc:docMk/>
            <pc:sldMk cId="3001406445" sldId="267"/>
            <ac:graphicFrameMk id="4" creationId="{4DE1F847-68AC-438F-841F-12A9DEE0FD84}"/>
          </ac:graphicFrameMkLst>
        </pc:graphicFrameChg>
      </pc:sldChg>
      <pc:sldChg chg="addSp modSp">
        <pc:chgData name="Roe, Andrew L" userId="bb59b787-bfe4-4184-a53b-13a29e325f7d" providerId="ADAL" clId="{8CEFA340-F21A-F443-BE82-397BCBB9F59D}" dt="2020-02-16T13:06:41.822" v="1547" actId="20577"/>
        <pc:sldMkLst>
          <pc:docMk/>
          <pc:sldMk cId="411085431" sldId="268"/>
        </pc:sldMkLst>
        <pc:spChg chg="add mod">
          <ac:chgData name="Roe, Andrew L" userId="bb59b787-bfe4-4184-a53b-13a29e325f7d" providerId="ADAL" clId="{8CEFA340-F21A-F443-BE82-397BCBB9F59D}" dt="2020-02-16T12:59:49.114" v="1244" actId="20577"/>
          <ac:spMkLst>
            <pc:docMk/>
            <pc:sldMk cId="411085431" sldId="268"/>
            <ac:spMk id="2" creationId="{C6D027D6-A446-AF40-AEFC-D6D3824409AE}"/>
          </ac:spMkLst>
        </pc:spChg>
        <pc:spChg chg="add mod">
          <ac:chgData name="Roe, Andrew L" userId="bb59b787-bfe4-4184-a53b-13a29e325f7d" providerId="ADAL" clId="{8CEFA340-F21A-F443-BE82-397BCBB9F59D}" dt="2020-02-16T13:01:00.782" v="1255" actId="115"/>
          <ac:spMkLst>
            <pc:docMk/>
            <pc:sldMk cId="411085431" sldId="268"/>
            <ac:spMk id="5" creationId="{578C4E0C-E0AE-AC40-B7DD-788B1B3996D0}"/>
          </ac:spMkLst>
        </pc:spChg>
        <pc:spChg chg="mod">
          <ac:chgData name="Roe, Andrew L" userId="bb59b787-bfe4-4184-a53b-13a29e325f7d" providerId="ADAL" clId="{8CEFA340-F21A-F443-BE82-397BCBB9F59D}" dt="2020-02-16T12:59:26.636" v="1237" actId="1076"/>
          <ac:spMkLst>
            <pc:docMk/>
            <pc:sldMk cId="411085431" sldId="268"/>
            <ac:spMk id="6" creationId="{B866528D-EF02-48E2-9D97-7E8D50B7BD7A}"/>
          </ac:spMkLst>
        </pc:spChg>
        <pc:spChg chg="mod">
          <ac:chgData name="Roe, Andrew L" userId="bb59b787-bfe4-4184-a53b-13a29e325f7d" providerId="ADAL" clId="{8CEFA340-F21A-F443-BE82-397BCBB9F59D}" dt="2020-02-16T12:59:20.644" v="1236" actId="1076"/>
          <ac:spMkLst>
            <pc:docMk/>
            <pc:sldMk cId="411085431" sldId="268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2:59:15.696" v="1235" actId="1076"/>
          <ac:spMkLst>
            <pc:docMk/>
            <pc:sldMk cId="411085431" sldId="268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2:59:10.573" v="1234" actId="1076"/>
          <ac:spMkLst>
            <pc:docMk/>
            <pc:sldMk cId="411085431" sldId="268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2:58:07.664" v="1226" actId="20577"/>
          <ac:spMkLst>
            <pc:docMk/>
            <pc:sldMk cId="411085431" sldId="268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2:57:34.546" v="1212" actId="1076"/>
          <ac:spMkLst>
            <pc:docMk/>
            <pc:sldMk cId="411085431" sldId="268"/>
            <ac:spMk id="11" creationId="{814324B1-B299-4AB5-BE46-E248FF62BD9C}"/>
          </ac:spMkLst>
        </pc:spChg>
        <pc:spChg chg="mod">
          <ac:chgData name="Roe, Andrew L" userId="bb59b787-bfe4-4184-a53b-13a29e325f7d" providerId="ADAL" clId="{8CEFA340-F21A-F443-BE82-397BCBB9F59D}" dt="2020-02-16T12:58:51.466" v="1233" actId="1076"/>
          <ac:spMkLst>
            <pc:docMk/>
            <pc:sldMk cId="411085431" sldId="268"/>
            <ac:spMk id="12" creationId="{32977D4E-0F1C-465E-9560-C59C04973E49}"/>
          </ac:spMkLst>
        </pc:spChg>
        <pc:spChg chg="mod">
          <ac:chgData name="Roe, Andrew L" userId="bb59b787-bfe4-4184-a53b-13a29e325f7d" providerId="ADAL" clId="{8CEFA340-F21A-F443-BE82-397BCBB9F59D}" dt="2020-02-16T13:05:07.661" v="1450" actId="1076"/>
          <ac:spMkLst>
            <pc:docMk/>
            <pc:sldMk cId="411085431" sldId="268"/>
            <ac:spMk id="13" creationId="{2389A1B7-2AE5-4013-9404-CE10BABBF20B}"/>
          </ac:spMkLst>
        </pc:spChg>
        <pc:spChg chg="mod">
          <ac:chgData name="Roe, Andrew L" userId="bb59b787-bfe4-4184-a53b-13a29e325f7d" providerId="ADAL" clId="{8CEFA340-F21A-F443-BE82-397BCBB9F59D}" dt="2020-02-16T13:05:12.550" v="1451" actId="1076"/>
          <ac:spMkLst>
            <pc:docMk/>
            <pc:sldMk cId="411085431" sldId="268"/>
            <ac:spMk id="14" creationId="{54CEAC74-D9BD-4761-8B42-C903B70F875C}"/>
          </ac:spMkLst>
        </pc:spChg>
        <pc:spChg chg="mod">
          <ac:chgData name="Roe, Andrew L" userId="bb59b787-bfe4-4184-a53b-13a29e325f7d" providerId="ADAL" clId="{8CEFA340-F21A-F443-BE82-397BCBB9F59D}" dt="2020-02-16T13:05:17.155" v="1452" actId="1076"/>
          <ac:spMkLst>
            <pc:docMk/>
            <pc:sldMk cId="411085431" sldId="268"/>
            <ac:spMk id="15" creationId="{7C81DF2C-83EE-4214-98D9-C68C764839D5}"/>
          </ac:spMkLst>
        </pc:spChg>
        <pc:spChg chg="mod">
          <ac:chgData name="Roe, Andrew L" userId="bb59b787-bfe4-4184-a53b-13a29e325f7d" providerId="ADAL" clId="{8CEFA340-F21A-F443-BE82-397BCBB9F59D}" dt="2020-02-16T13:05:29.822" v="1455" actId="1076"/>
          <ac:spMkLst>
            <pc:docMk/>
            <pc:sldMk cId="411085431" sldId="268"/>
            <ac:spMk id="16" creationId="{E158BBE1-3FFF-4F49-BD5C-47A47431C569}"/>
          </ac:spMkLst>
        </pc:spChg>
        <pc:spChg chg="mod">
          <ac:chgData name="Roe, Andrew L" userId="bb59b787-bfe4-4184-a53b-13a29e325f7d" providerId="ADAL" clId="{8CEFA340-F21A-F443-BE82-397BCBB9F59D}" dt="2020-02-16T13:05:21.557" v="1453" actId="1076"/>
          <ac:spMkLst>
            <pc:docMk/>
            <pc:sldMk cId="411085431" sldId="268"/>
            <ac:spMk id="17" creationId="{3B519E4A-C51A-45EC-9396-25A6FFF94E7A}"/>
          </ac:spMkLst>
        </pc:spChg>
        <pc:spChg chg="mod">
          <ac:chgData name="Roe, Andrew L" userId="bb59b787-bfe4-4184-a53b-13a29e325f7d" providerId="ADAL" clId="{8CEFA340-F21A-F443-BE82-397BCBB9F59D}" dt="2020-02-16T13:05:26.126" v="1454" actId="1076"/>
          <ac:spMkLst>
            <pc:docMk/>
            <pc:sldMk cId="411085431" sldId="268"/>
            <ac:spMk id="18" creationId="{F2F8FC8D-D8C5-4280-82E4-953F97551A30}"/>
          </ac:spMkLst>
        </pc:spChg>
        <pc:spChg chg="add mod">
          <ac:chgData name="Roe, Andrew L" userId="bb59b787-bfe4-4184-a53b-13a29e325f7d" providerId="ADAL" clId="{8CEFA340-F21A-F443-BE82-397BCBB9F59D}" dt="2020-02-16T13:05:03.996" v="1449" actId="1076"/>
          <ac:spMkLst>
            <pc:docMk/>
            <pc:sldMk cId="411085431" sldId="268"/>
            <ac:spMk id="19" creationId="{449FA44A-9063-174B-9DAC-33407C07D416}"/>
          </ac:spMkLst>
        </pc:spChg>
        <pc:spChg chg="add mod">
          <ac:chgData name="Roe, Andrew L" userId="bb59b787-bfe4-4184-a53b-13a29e325f7d" providerId="ADAL" clId="{8CEFA340-F21A-F443-BE82-397BCBB9F59D}" dt="2020-02-16T13:05:34.342" v="1456" actId="1076"/>
          <ac:spMkLst>
            <pc:docMk/>
            <pc:sldMk cId="411085431" sldId="268"/>
            <ac:spMk id="20" creationId="{12751FF3-FEF4-8140-9B38-F359FF7DA8F6}"/>
          </ac:spMkLst>
        </pc:spChg>
        <pc:spChg chg="add mod">
          <ac:chgData name="Roe, Andrew L" userId="bb59b787-bfe4-4184-a53b-13a29e325f7d" providerId="ADAL" clId="{8CEFA340-F21A-F443-BE82-397BCBB9F59D}" dt="2020-02-16T13:06:41.822" v="1547" actId="20577"/>
          <ac:spMkLst>
            <pc:docMk/>
            <pc:sldMk cId="411085431" sldId="268"/>
            <ac:spMk id="21" creationId="{8643D827-2DB4-474F-904A-AA8008BB7ABB}"/>
          </ac:spMkLst>
        </pc:spChg>
        <pc:graphicFrameChg chg="mod modGraphic">
          <ac:chgData name="Roe, Andrew L" userId="bb59b787-bfe4-4184-a53b-13a29e325f7d" providerId="ADAL" clId="{8CEFA340-F21A-F443-BE82-397BCBB9F59D}" dt="2020-02-16T12:58:34.479" v="1230" actId="14734"/>
          <ac:graphicFrameMkLst>
            <pc:docMk/>
            <pc:sldMk cId="411085431" sldId="268"/>
            <ac:graphicFrameMk id="4" creationId="{4DE1F847-68AC-438F-841F-12A9DEE0FD84}"/>
          </ac:graphicFrameMkLst>
        </pc:graphicFrameChg>
      </pc:sldChg>
      <pc:sldChg chg="addSp delSp modSp">
        <pc:chgData name="Roe, Andrew L" userId="bb59b787-bfe4-4184-a53b-13a29e325f7d" providerId="ADAL" clId="{8CEFA340-F21A-F443-BE82-397BCBB9F59D}" dt="2020-02-16T11:49:40.701" v="42" actId="20577"/>
        <pc:sldMkLst>
          <pc:docMk/>
          <pc:sldMk cId="4025518546" sldId="269"/>
        </pc:sldMkLst>
        <pc:spChg chg="mod">
          <ac:chgData name="Roe, Andrew L" userId="bb59b787-bfe4-4184-a53b-13a29e325f7d" providerId="ADAL" clId="{8CEFA340-F21A-F443-BE82-397BCBB9F59D}" dt="2020-02-16T11:48:50.204" v="34" actId="1076"/>
          <ac:spMkLst>
            <pc:docMk/>
            <pc:sldMk cId="4025518546" sldId="269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1:48:46.158" v="33" actId="1076"/>
          <ac:spMkLst>
            <pc:docMk/>
            <pc:sldMk cId="4025518546" sldId="269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1:48:42.051" v="32" actId="1076"/>
          <ac:spMkLst>
            <pc:docMk/>
            <pc:sldMk cId="4025518546" sldId="269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1:48:33.843" v="31" actId="1076"/>
          <ac:spMkLst>
            <pc:docMk/>
            <pc:sldMk cId="4025518546" sldId="269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1:48:28.645" v="30" actId="1076"/>
          <ac:spMkLst>
            <pc:docMk/>
            <pc:sldMk cId="4025518546" sldId="269"/>
            <ac:spMk id="11" creationId="{814324B1-B299-4AB5-BE46-E248FF62BD9C}"/>
          </ac:spMkLst>
        </pc:spChg>
        <pc:spChg chg="add del mod">
          <ac:chgData name="Roe, Andrew L" userId="bb59b787-bfe4-4184-a53b-13a29e325f7d" providerId="ADAL" clId="{8CEFA340-F21A-F443-BE82-397BCBB9F59D}" dt="2020-02-16T11:49:40.701" v="42" actId="20577"/>
          <ac:spMkLst>
            <pc:docMk/>
            <pc:sldMk cId="4025518546" sldId="269"/>
            <ac:spMk id="12" creationId="{32977D4E-0F1C-465E-9560-C59C04973E49}"/>
          </ac:spMkLst>
        </pc:spChg>
      </pc:sldChg>
      <pc:sldChg chg="modSp">
        <pc:chgData name="Roe, Andrew L" userId="bb59b787-bfe4-4184-a53b-13a29e325f7d" providerId="ADAL" clId="{8CEFA340-F21A-F443-BE82-397BCBB9F59D}" dt="2020-02-16T11:51:42.827" v="56" actId="1076"/>
        <pc:sldMkLst>
          <pc:docMk/>
          <pc:sldMk cId="2091088461" sldId="270"/>
        </pc:sldMkLst>
        <pc:spChg chg="mod">
          <ac:chgData name="Roe, Andrew L" userId="bb59b787-bfe4-4184-a53b-13a29e325f7d" providerId="ADAL" clId="{8CEFA340-F21A-F443-BE82-397BCBB9F59D}" dt="2020-02-16T11:50:12.712" v="43" actId="1076"/>
          <ac:spMkLst>
            <pc:docMk/>
            <pc:sldMk cId="2091088461" sldId="270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1:50:16.557" v="44" actId="1076"/>
          <ac:spMkLst>
            <pc:docMk/>
            <pc:sldMk cId="2091088461" sldId="270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1:50:21.287" v="45" actId="1076"/>
          <ac:spMkLst>
            <pc:docMk/>
            <pc:sldMk cId="2091088461" sldId="270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1:50:26.609" v="46" actId="1076"/>
          <ac:spMkLst>
            <pc:docMk/>
            <pc:sldMk cId="2091088461" sldId="270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1:51:37.280" v="55" actId="1076"/>
          <ac:spMkLst>
            <pc:docMk/>
            <pc:sldMk cId="2091088461" sldId="270"/>
            <ac:spMk id="11" creationId="{814324B1-B299-4AB5-BE46-E248FF62BD9C}"/>
          </ac:spMkLst>
        </pc:spChg>
        <pc:spChg chg="mod">
          <ac:chgData name="Roe, Andrew L" userId="bb59b787-bfe4-4184-a53b-13a29e325f7d" providerId="ADAL" clId="{8CEFA340-F21A-F443-BE82-397BCBB9F59D}" dt="2020-02-16T11:51:42.827" v="56" actId="1076"/>
          <ac:spMkLst>
            <pc:docMk/>
            <pc:sldMk cId="2091088461" sldId="270"/>
            <ac:spMk id="12" creationId="{32977D4E-0F1C-465E-9560-C59C04973E49}"/>
          </ac:spMkLst>
        </pc:spChg>
        <pc:spChg chg="mod">
          <ac:chgData name="Roe, Andrew L" userId="bb59b787-bfe4-4184-a53b-13a29e325f7d" providerId="ADAL" clId="{8CEFA340-F21A-F443-BE82-397BCBB9F59D}" dt="2020-02-16T11:50:58.648" v="49" actId="114"/>
          <ac:spMkLst>
            <pc:docMk/>
            <pc:sldMk cId="2091088461" sldId="270"/>
            <ac:spMk id="17" creationId="{3B519E4A-C51A-45EC-9396-25A6FFF94E7A}"/>
          </ac:spMkLst>
        </pc:spChg>
        <pc:graphicFrameChg chg="modGraphic">
          <ac:chgData name="Roe, Andrew L" userId="bb59b787-bfe4-4184-a53b-13a29e325f7d" providerId="ADAL" clId="{8CEFA340-F21A-F443-BE82-397BCBB9F59D}" dt="2020-02-16T11:51:27.897" v="53" actId="14734"/>
          <ac:graphicFrameMkLst>
            <pc:docMk/>
            <pc:sldMk cId="2091088461" sldId="270"/>
            <ac:graphicFrameMk id="4" creationId="{4DE1F847-68AC-438F-841F-12A9DEE0FD84}"/>
          </ac:graphicFrameMkLst>
        </pc:graphicFrameChg>
      </pc:sldChg>
      <pc:sldChg chg="addSp modSp">
        <pc:chgData name="Roe, Andrew L" userId="bb59b787-bfe4-4184-a53b-13a29e325f7d" providerId="ADAL" clId="{8CEFA340-F21A-F443-BE82-397BCBB9F59D}" dt="2020-02-16T13:17:05.053" v="1782" actId="20577"/>
        <pc:sldMkLst>
          <pc:docMk/>
          <pc:sldMk cId="1836056800" sldId="271"/>
        </pc:sldMkLst>
        <pc:spChg chg="add mod">
          <ac:chgData name="Roe, Andrew L" userId="bb59b787-bfe4-4184-a53b-13a29e325f7d" providerId="ADAL" clId="{8CEFA340-F21A-F443-BE82-397BCBB9F59D}" dt="2020-02-16T13:10:05.637" v="1569" actId="20577"/>
          <ac:spMkLst>
            <pc:docMk/>
            <pc:sldMk cId="1836056800" sldId="271"/>
            <ac:spMk id="2" creationId="{C3438665-D7D0-B94E-BF5B-A49B98E780A0}"/>
          </ac:spMkLst>
        </pc:spChg>
        <pc:spChg chg="add mod">
          <ac:chgData name="Roe, Andrew L" userId="bb59b787-bfe4-4184-a53b-13a29e325f7d" providerId="ADAL" clId="{8CEFA340-F21A-F443-BE82-397BCBB9F59D}" dt="2020-02-16T13:15:46.023" v="1729" actId="115"/>
          <ac:spMkLst>
            <pc:docMk/>
            <pc:sldMk cId="1836056800" sldId="271"/>
            <ac:spMk id="5" creationId="{837E423A-9ABE-0943-A42E-C26E50746FF4}"/>
          </ac:spMkLst>
        </pc:spChg>
        <pc:spChg chg="mod">
          <ac:chgData name="Roe, Andrew L" userId="bb59b787-bfe4-4184-a53b-13a29e325f7d" providerId="ADAL" clId="{8CEFA340-F21A-F443-BE82-397BCBB9F59D}" dt="2020-02-16T13:11:40.546" v="1607" actId="20577"/>
          <ac:spMkLst>
            <pc:docMk/>
            <pc:sldMk cId="1836056800" sldId="271"/>
            <ac:spMk id="6" creationId="{B866528D-EF02-48E2-9D97-7E8D50B7BD7A}"/>
          </ac:spMkLst>
        </pc:spChg>
        <pc:spChg chg="mod">
          <ac:chgData name="Roe, Andrew L" userId="bb59b787-bfe4-4184-a53b-13a29e325f7d" providerId="ADAL" clId="{8CEFA340-F21A-F443-BE82-397BCBB9F59D}" dt="2020-02-16T13:09:43.369" v="1561" actId="1076"/>
          <ac:spMkLst>
            <pc:docMk/>
            <pc:sldMk cId="1836056800" sldId="271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3:09:22.964" v="1558" actId="1076"/>
          <ac:spMkLst>
            <pc:docMk/>
            <pc:sldMk cId="1836056800" sldId="271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3:09:30.776" v="1559" actId="1076"/>
          <ac:spMkLst>
            <pc:docMk/>
            <pc:sldMk cId="1836056800" sldId="271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3:10:11.674" v="1577" actId="20577"/>
          <ac:spMkLst>
            <pc:docMk/>
            <pc:sldMk cId="1836056800" sldId="271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3:10:24.562" v="1588" actId="14100"/>
          <ac:spMkLst>
            <pc:docMk/>
            <pc:sldMk cId="1836056800" sldId="271"/>
            <ac:spMk id="11" creationId="{814324B1-B299-4AB5-BE46-E248FF62BD9C}"/>
          </ac:spMkLst>
        </pc:spChg>
        <pc:spChg chg="mod">
          <ac:chgData name="Roe, Andrew L" userId="bb59b787-bfe4-4184-a53b-13a29e325f7d" providerId="ADAL" clId="{8CEFA340-F21A-F443-BE82-397BCBB9F59D}" dt="2020-02-16T13:09:02.070" v="1554" actId="1076"/>
          <ac:spMkLst>
            <pc:docMk/>
            <pc:sldMk cId="1836056800" sldId="271"/>
            <ac:spMk id="12" creationId="{32977D4E-0F1C-465E-9560-C59C04973E49}"/>
          </ac:spMkLst>
        </pc:spChg>
        <pc:spChg chg="mod">
          <ac:chgData name="Roe, Andrew L" userId="bb59b787-bfe4-4184-a53b-13a29e325f7d" providerId="ADAL" clId="{8CEFA340-F21A-F443-BE82-397BCBB9F59D}" dt="2020-02-16T13:13:36.223" v="1648" actId="1076"/>
          <ac:spMkLst>
            <pc:docMk/>
            <pc:sldMk cId="1836056800" sldId="271"/>
            <ac:spMk id="13" creationId="{2389A1B7-2AE5-4013-9404-CE10BABBF20B}"/>
          </ac:spMkLst>
        </pc:spChg>
        <pc:spChg chg="mod">
          <ac:chgData name="Roe, Andrew L" userId="bb59b787-bfe4-4184-a53b-13a29e325f7d" providerId="ADAL" clId="{8CEFA340-F21A-F443-BE82-397BCBB9F59D}" dt="2020-02-16T13:13:31.812" v="1647" actId="1076"/>
          <ac:spMkLst>
            <pc:docMk/>
            <pc:sldMk cId="1836056800" sldId="271"/>
            <ac:spMk id="14" creationId="{54CEAC74-D9BD-4761-8B42-C903B70F875C}"/>
          </ac:spMkLst>
        </pc:spChg>
        <pc:spChg chg="mod">
          <ac:chgData name="Roe, Andrew L" userId="bb59b787-bfe4-4184-a53b-13a29e325f7d" providerId="ADAL" clId="{8CEFA340-F21A-F443-BE82-397BCBB9F59D}" dt="2020-02-16T13:13:26.306" v="1646" actId="1076"/>
          <ac:spMkLst>
            <pc:docMk/>
            <pc:sldMk cId="1836056800" sldId="271"/>
            <ac:spMk id="15" creationId="{7C81DF2C-83EE-4214-98D9-C68C764839D5}"/>
          </ac:spMkLst>
        </pc:spChg>
        <pc:spChg chg="mod">
          <ac:chgData name="Roe, Andrew L" userId="bb59b787-bfe4-4184-a53b-13a29e325f7d" providerId="ADAL" clId="{8CEFA340-F21A-F443-BE82-397BCBB9F59D}" dt="2020-02-16T13:12:47.340" v="1641" actId="20577"/>
          <ac:spMkLst>
            <pc:docMk/>
            <pc:sldMk cId="1836056800" sldId="271"/>
            <ac:spMk id="16" creationId="{E158BBE1-3FFF-4F49-BD5C-47A47431C569}"/>
          </ac:spMkLst>
        </pc:spChg>
        <pc:spChg chg="mod">
          <ac:chgData name="Roe, Andrew L" userId="bb59b787-bfe4-4184-a53b-13a29e325f7d" providerId="ADAL" clId="{8CEFA340-F21A-F443-BE82-397BCBB9F59D}" dt="2020-02-16T13:13:08.388" v="1644" actId="1076"/>
          <ac:spMkLst>
            <pc:docMk/>
            <pc:sldMk cId="1836056800" sldId="271"/>
            <ac:spMk id="17" creationId="{3B519E4A-C51A-45EC-9396-25A6FFF94E7A}"/>
          </ac:spMkLst>
        </pc:spChg>
        <pc:spChg chg="mod">
          <ac:chgData name="Roe, Andrew L" userId="bb59b787-bfe4-4184-a53b-13a29e325f7d" providerId="ADAL" clId="{8CEFA340-F21A-F443-BE82-397BCBB9F59D}" dt="2020-02-16T13:13:18.526" v="1645" actId="1076"/>
          <ac:spMkLst>
            <pc:docMk/>
            <pc:sldMk cId="1836056800" sldId="271"/>
            <ac:spMk id="18" creationId="{F2F8FC8D-D8C5-4280-82E4-953F97551A30}"/>
          </ac:spMkLst>
        </pc:spChg>
        <pc:spChg chg="add mod">
          <ac:chgData name="Roe, Andrew L" userId="bb59b787-bfe4-4184-a53b-13a29e325f7d" providerId="ADAL" clId="{8CEFA340-F21A-F443-BE82-397BCBB9F59D}" dt="2020-02-16T13:15:52.784" v="1730" actId="115"/>
          <ac:spMkLst>
            <pc:docMk/>
            <pc:sldMk cId="1836056800" sldId="271"/>
            <ac:spMk id="19" creationId="{BA104163-C819-BF42-80AF-3A0B735292AC}"/>
          </ac:spMkLst>
        </pc:spChg>
        <pc:spChg chg="add mod">
          <ac:chgData name="Roe, Andrew L" userId="bb59b787-bfe4-4184-a53b-13a29e325f7d" providerId="ADAL" clId="{8CEFA340-F21A-F443-BE82-397BCBB9F59D}" dt="2020-02-16T13:15:29.681" v="1728" actId="20577"/>
          <ac:spMkLst>
            <pc:docMk/>
            <pc:sldMk cId="1836056800" sldId="271"/>
            <ac:spMk id="20" creationId="{683C3D74-5EB5-BB48-82E9-B537D6C24F97}"/>
          </ac:spMkLst>
        </pc:spChg>
        <pc:spChg chg="add mod">
          <ac:chgData name="Roe, Andrew L" userId="bb59b787-bfe4-4184-a53b-13a29e325f7d" providerId="ADAL" clId="{8CEFA340-F21A-F443-BE82-397BCBB9F59D}" dt="2020-02-16T13:17:05.053" v="1782" actId="20577"/>
          <ac:spMkLst>
            <pc:docMk/>
            <pc:sldMk cId="1836056800" sldId="271"/>
            <ac:spMk id="21" creationId="{FFD131B1-C48D-B74C-A835-7C7C8BB121D7}"/>
          </ac:spMkLst>
        </pc:spChg>
        <pc:graphicFrameChg chg="modGraphic">
          <ac:chgData name="Roe, Andrew L" userId="bb59b787-bfe4-4184-a53b-13a29e325f7d" providerId="ADAL" clId="{8CEFA340-F21A-F443-BE82-397BCBB9F59D}" dt="2020-02-16T13:09:08.296" v="1555" actId="14734"/>
          <ac:graphicFrameMkLst>
            <pc:docMk/>
            <pc:sldMk cId="1836056800" sldId="271"/>
            <ac:graphicFrameMk id="4" creationId="{4DE1F847-68AC-438F-841F-12A9DEE0FD84}"/>
          </ac:graphicFrameMkLst>
        </pc:graphicFrameChg>
      </pc:sldChg>
      <pc:sldChg chg="addSp modSp">
        <pc:chgData name="Roe, Andrew L" userId="bb59b787-bfe4-4184-a53b-13a29e325f7d" providerId="ADAL" clId="{8CEFA340-F21A-F443-BE82-397BCBB9F59D}" dt="2020-02-16T13:29:59.313" v="1840" actId="14100"/>
        <pc:sldMkLst>
          <pc:docMk/>
          <pc:sldMk cId="3365227098" sldId="272"/>
        </pc:sldMkLst>
        <pc:spChg chg="mod">
          <ac:chgData name="Roe, Andrew L" userId="bb59b787-bfe4-4184-a53b-13a29e325f7d" providerId="ADAL" clId="{8CEFA340-F21A-F443-BE82-397BCBB9F59D}" dt="2020-02-16T13:29:22.131" v="1838" actId="1076"/>
          <ac:spMkLst>
            <pc:docMk/>
            <pc:sldMk cId="3365227098" sldId="272"/>
            <ac:spMk id="3" creationId="{3CB5204A-0799-4EB4-877D-2AA95CDFC47D}"/>
          </ac:spMkLst>
        </pc:spChg>
        <pc:spChg chg="add mod">
          <ac:chgData name="Roe, Andrew L" userId="bb59b787-bfe4-4184-a53b-13a29e325f7d" providerId="ADAL" clId="{8CEFA340-F21A-F443-BE82-397BCBB9F59D}" dt="2020-02-16T13:28:02.051" v="1797" actId="14100"/>
          <ac:spMkLst>
            <pc:docMk/>
            <pc:sldMk cId="3365227098" sldId="272"/>
            <ac:spMk id="6" creationId="{861DC9D3-510A-1847-BD61-DE8AC97958B8}"/>
          </ac:spMkLst>
        </pc:spChg>
        <pc:spChg chg="add mod">
          <ac:chgData name="Roe, Andrew L" userId="bb59b787-bfe4-4184-a53b-13a29e325f7d" providerId="ADAL" clId="{8CEFA340-F21A-F443-BE82-397BCBB9F59D}" dt="2020-02-16T13:29:00.734" v="1837" actId="1076"/>
          <ac:spMkLst>
            <pc:docMk/>
            <pc:sldMk cId="3365227098" sldId="272"/>
            <ac:spMk id="7" creationId="{2137D085-196B-4A4B-A003-0FC4F60D80BC}"/>
          </ac:spMkLst>
        </pc:spChg>
        <pc:cxnChg chg="mod">
          <ac:chgData name="Roe, Andrew L" userId="bb59b787-bfe4-4184-a53b-13a29e325f7d" providerId="ADAL" clId="{8CEFA340-F21A-F443-BE82-397BCBB9F59D}" dt="2020-02-16T13:29:59.313" v="1840" actId="14100"/>
          <ac:cxnSpMkLst>
            <pc:docMk/>
            <pc:sldMk cId="3365227098" sldId="272"/>
            <ac:cxnSpMk id="59" creationId="{114E14A0-AD02-42D9-BE5D-1D9921AA46EC}"/>
          </ac:cxnSpMkLst>
        </pc:cxnChg>
        <pc:cxnChg chg="mod">
          <ac:chgData name="Roe, Andrew L" userId="bb59b787-bfe4-4184-a53b-13a29e325f7d" providerId="ADAL" clId="{8CEFA340-F21A-F443-BE82-397BCBB9F59D}" dt="2020-02-16T13:29:50.971" v="1839" actId="1076"/>
          <ac:cxnSpMkLst>
            <pc:docMk/>
            <pc:sldMk cId="3365227098" sldId="272"/>
            <ac:cxnSpMk id="60" creationId="{C8A6DCC1-0A4A-4F82-B64C-5AB1463A6F11}"/>
          </ac:cxnSpMkLst>
        </pc:cxnChg>
      </pc:sldChg>
    </pc:docChg>
  </pc:docChgLst>
  <pc:docChgLst>
    <pc:chgData name="Roe, Andrew L" userId="S::cx5314mw@go.minnstate.edu::bb59b787-bfe4-4184-a53b-13a29e325f7d" providerId="AD" clId="Web-{1604237A-4EE3-4347-ACDE-3F33813B3C2D}"/>
    <pc:docChg chg="modSld">
      <pc:chgData name="Roe, Andrew L" userId="S::cx5314mw@go.minnstate.edu::bb59b787-bfe4-4184-a53b-13a29e325f7d" providerId="AD" clId="Web-{1604237A-4EE3-4347-ACDE-3F33813B3C2D}" dt="2020-04-15T07:18:29.522" v="7044"/>
      <pc:docMkLst>
        <pc:docMk/>
      </pc:docMkLst>
      <pc:sldChg chg="addSp delSp modSp">
        <pc:chgData name="Roe, Andrew L" userId="S::cx5314mw@go.minnstate.edu::bb59b787-bfe4-4184-a53b-13a29e325f7d" providerId="AD" clId="Web-{1604237A-4EE3-4347-ACDE-3F33813B3C2D}" dt="2020-04-15T07:17:16.145" v="7039" actId="14100"/>
        <pc:sldMkLst>
          <pc:docMk/>
          <pc:sldMk cId="276661083" sldId="259"/>
        </pc:sldMkLst>
        <pc:spChg chg="mod">
          <ac:chgData name="Roe, Andrew L" userId="S::cx5314mw@go.minnstate.edu::bb59b787-bfe4-4184-a53b-13a29e325f7d" providerId="AD" clId="Web-{1604237A-4EE3-4347-ACDE-3F33813B3C2D}" dt="2020-04-15T07:17:16.145" v="7039" actId="14100"/>
          <ac:spMkLst>
            <pc:docMk/>
            <pc:sldMk cId="276661083" sldId="259"/>
            <ac:spMk id="3" creationId="{3CB5204A-0799-4EB4-877D-2AA95CDFC47D}"/>
          </ac:spMkLst>
        </pc:spChg>
        <pc:spChg chg="mod">
          <ac:chgData name="Roe, Andrew L" userId="S::cx5314mw@go.minnstate.edu::bb59b787-bfe4-4184-a53b-13a29e325f7d" providerId="AD" clId="Web-{1604237A-4EE3-4347-ACDE-3F33813B3C2D}" dt="2020-04-15T07:16:27.675" v="7030" actId="20577"/>
          <ac:spMkLst>
            <pc:docMk/>
            <pc:sldMk cId="276661083" sldId="259"/>
            <ac:spMk id="13" creationId="{2389A1B7-2AE5-4013-9404-CE10BABBF20B}"/>
          </ac:spMkLst>
        </pc:spChg>
        <pc:spChg chg="del mod">
          <ac:chgData name="Roe, Andrew L" userId="S::cx5314mw@go.minnstate.edu::bb59b787-bfe4-4184-a53b-13a29e325f7d" providerId="AD" clId="Web-{1604237A-4EE3-4347-ACDE-3F33813B3C2D}" dt="2020-04-15T07:13:38.872" v="6695"/>
          <ac:spMkLst>
            <pc:docMk/>
            <pc:sldMk cId="276661083" sldId="259"/>
            <ac:spMk id="14" creationId="{54CEAC74-D9BD-4761-8B42-C903B70F875C}"/>
          </ac:spMkLst>
        </pc:spChg>
        <pc:spChg chg="del mod">
          <ac:chgData name="Roe, Andrew L" userId="S::cx5314mw@go.minnstate.edu::bb59b787-bfe4-4184-a53b-13a29e325f7d" providerId="AD" clId="Web-{1604237A-4EE3-4347-ACDE-3F33813B3C2D}" dt="2020-04-15T07:12:40.339" v="6627"/>
          <ac:spMkLst>
            <pc:docMk/>
            <pc:sldMk cId="276661083" sldId="259"/>
            <ac:spMk id="15" creationId="{7C81DF2C-83EE-4214-98D9-C68C764839D5}"/>
          </ac:spMkLst>
        </pc:spChg>
        <pc:spChg chg="del mod">
          <ac:chgData name="Roe, Andrew L" userId="S::cx5314mw@go.minnstate.edu::bb59b787-bfe4-4184-a53b-13a29e325f7d" providerId="AD" clId="Web-{1604237A-4EE3-4347-ACDE-3F33813B3C2D}" dt="2020-04-15T07:12:38.105" v="6626"/>
          <ac:spMkLst>
            <pc:docMk/>
            <pc:sldMk cId="276661083" sldId="259"/>
            <ac:spMk id="16" creationId="{E158BBE1-3FFF-4F49-BD5C-47A47431C569}"/>
          </ac:spMkLst>
        </pc:spChg>
        <pc:spChg chg="del mod">
          <ac:chgData name="Roe, Andrew L" userId="S::cx5314mw@go.minnstate.edu::bb59b787-bfe4-4184-a53b-13a29e325f7d" providerId="AD" clId="Web-{1604237A-4EE3-4347-ACDE-3F33813B3C2D}" dt="2020-04-15T07:12:23.870" v="6622"/>
          <ac:spMkLst>
            <pc:docMk/>
            <pc:sldMk cId="276661083" sldId="259"/>
            <ac:spMk id="17" creationId="{3B519E4A-C51A-45EC-9396-25A6FFF94E7A}"/>
          </ac:spMkLst>
        </pc:spChg>
        <pc:spChg chg="del mod">
          <ac:chgData name="Roe, Andrew L" userId="S::cx5314mw@go.minnstate.edu::bb59b787-bfe4-4184-a53b-13a29e325f7d" providerId="AD" clId="Web-{1604237A-4EE3-4347-ACDE-3F33813B3C2D}" dt="2020-04-15T07:12:21.245" v="6621"/>
          <ac:spMkLst>
            <pc:docMk/>
            <pc:sldMk cId="276661083" sldId="259"/>
            <ac:spMk id="18" creationId="{F2F8FC8D-D8C5-4280-82E4-953F97551A30}"/>
          </ac:spMkLst>
        </pc:spChg>
        <pc:spChg chg="del mod">
          <ac:chgData name="Roe, Andrew L" userId="S::cx5314mw@go.minnstate.edu::bb59b787-bfe4-4184-a53b-13a29e325f7d" providerId="AD" clId="Web-{1604237A-4EE3-4347-ACDE-3F33813B3C2D}" dt="2020-04-15T07:12:19.245" v="6620"/>
          <ac:spMkLst>
            <pc:docMk/>
            <pc:sldMk cId="276661083" sldId="259"/>
            <ac:spMk id="19" creationId="{3A829900-A83B-4123-8E85-8DEBD2C4D528}"/>
          </ac:spMkLst>
        </pc:spChg>
        <pc:spChg chg="add del mod">
          <ac:chgData name="Roe, Andrew L" userId="S::cx5314mw@go.minnstate.edu::bb59b787-bfe4-4184-a53b-13a29e325f7d" providerId="AD" clId="Web-{1604237A-4EE3-4347-ACDE-3F33813B3C2D}" dt="2020-04-15T07:16:31.784" v="7033"/>
          <ac:spMkLst>
            <pc:docMk/>
            <pc:sldMk cId="276661083" sldId="259"/>
            <ac:spMk id="20" creationId="{DDE80917-C67F-49CB-8532-34C3D06A754D}"/>
          </ac:spMkLst>
        </pc:spChg>
        <pc:spChg chg="add del mod">
          <ac:chgData name="Roe, Andrew L" userId="S::cx5314mw@go.minnstate.edu::bb59b787-bfe4-4184-a53b-13a29e325f7d" providerId="AD" clId="Web-{1604237A-4EE3-4347-ACDE-3F33813B3C2D}" dt="2020-04-15T07:16:34.206" v="7034"/>
          <ac:spMkLst>
            <pc:docMk/>
            <pc:sldMk cId="276661083" sldId="259"/>
            <ac:spMk id="21" creationId="{2D159F18-2404-4D6A-A371-00F5BB099894}"/>
          </ac:spMkLst>
        </pc:spChg>
        <pc:spChg chg="add del mod">
          <ac:chgData name="Roe, Andrew L" userId="S::cx5314mw@go.minnstate.edu::bb59b787-bfe4-4184-a53b-13a29e325f7d" providerId="AD" clId="Web-{1604237A-4EE3-4347-ACDE-3F33813B3C2D}" dt="2020-04-15T07:16:42.175" v="7038"/>
          <ac:spMkLst>
            <pc:docMk/>
            <pc:sldMk cId="276661083" sldId="259"/>
            <ac:spMk id="22" creationId="{2272B37E-8523-431B-A6D2-CFA5A1EE724A}"/>
          </ac:spMkLst>
        </pc:spChg>
        <pc:graphicFrameChg chg="add mod modGraphic">
          <ac:chgData name="Roe, Andrew L" userId="S::cx5314mw@go.minnstate.edu::bb59b787-bfe4-4184-a53b-13a29e325f7d" providerId="AD" clId="Web-{1604237A-4EE3-4347-ACDE-3F33813B3C2D}" dt="2020-04-14T00:08:22.481" v="179"/>
          <ac:graphicFrameMkLst>
            <pc:docMk/>
            <pc:sldMk cId="276661083" sldId="259"/>
            <ac:graphicFrameMk id="2" creationId="{43F99104-6B4C-4516-90F9-5B9187111FF2}"/>
          </ac:graphicFrameMkLst>
        </pc:graphicFrameChg>
        <pc:graphicFrameChg chg="del">
          <ac:chgData name="Roe, Andrew L" userId="S::cx5314mw@go.minnstate.edu::bb59b787-bfe4-4184-a53b-13a29e325f7d" providerId="AD" clId="Web-{1604237A-4EE3-4347-ACDE-3F33813B3C2D}" dt="2020-04-14T00:01:54.339" v="26"/>
          <ac:graphicFrameMkLst>
            <pc:docMk/>
            <pc:sldMk cId="276661083" sldId="259"/>
            <ac:graphicFrameMk id="4" creationId="{4DE1F847-68AC-438F-841F-12A9DEE0FD84}"/>
          </ac:graphicFrameMkLst>
        </pc:graphicFrameChg>
      </pc:sldChg>
      <pc:sldChg chg="addSp delSp modSp">
        <pc:chgData name="Roe, Andrew L" userId="S::cx5314mw@go.minnstate.edu::bb59b787-bfe4-4184-a53b-13a29e325f7d" providerId="AD" clId="Web-{1604237A-4EE3-4347-ACDE-3F33813B3C2D}" dt="2020-04-15T07:11:01.508" v="6607" actId="20577"/>
        <pc:sldMkLst>
          <pc:docMk/>
          <pc:sldMk cId="2262759118" sldId="262"/>
        </pc:sldMkLst>
        <pc:spChg chg="del mod">
          <ac:chgData name="Roe, Andrew L" userId="S::cx5314mw@go.minnstate.edu::bb59b787-bfe4-4184-a53b-13a29e325f7d" providerId="AD" clId="Web-{1604237A-4EE3-4347-ACDE-3F33813B3C2D}" dt="2020-04-14T00:38:10.928" v="521"/>
          <ac:spMkLst>
            <pc:docMk/>
            <pc:sldMk cId="2262759118" sldId="262"/>
            <ac:spMk id="2" creationId="{862A91AD-EE65-774E-BA34-05B857D069A6}"/>
          </ac:spMkLst>
        </pc:spChg>
        <pc:spChg chg="mod">
          <ac:chgData name="Roe, Andrew L" userId="S::cx5314mw@go.minnstate.edu::bb59b787-bfe4-4184-a53b-13a29e325f7d" providerId="AD" clId="Web-{1604237A-4EE3-4347-ACDE-3F33813B3C2D}" dt="2020-04-14T00:40:17.960" v="533" actId="14100"/>
          <ac:spMkLst>
            <pc:docMk/>
            <pc:sldMk cId="2262759118" sldId="262"/>
            <ac:spMk id="3" creationId="{3CB5204A-0799-4EB4-877D-2AA95CDFC47D}"/>
          </ac:spMkLst>
        </pc:spChg>
        <pc:spChg chg="del mod">
          <ac:chgData name="Roe, Andrew L" userId="S::cx5314mw@go.minnstate.edu::bb59b787-bfe4-4184-a53b-13a29e325f7d" providerId="AD" clId="Web-{1604237A-4EE3-4347-ACDE-3F33813B3C2D}" dt="2020-04-15T07:10:10.475" v="6482"/>
          <ac:spMkLst>
            <pc:docMk/>
            <pc:sldMk cId="2262759118" sldId="262"/>
            <ac:spMk id="5" creationId="{3231E8F8-EA3F-7642-B0C9-B310367FD15F}"/>
          </ac:spMkLst>
        </pc:spChg>
        <pc:spChg chg="mod">
          <ac:chgData name="Roe, Andrew L" userId="S::cx5314mw@go.minnstate.edu::bb59b787-bfe4-4184-a53b-13a29e325f7d" providerId="AD" clId="Web-{1604237A-4EE3-4347-ACDE-3F33813B3C2D}" dt="2020-04-14T00:40:55.819" v="537" actId="14100"/>
          <ac:spMkLst>
            <pc:docMk/>
            <pc:sldMk cId="2262759118" sldId="262"/>
            <ac:spMk id="6" creationId="{B866528D-EF02-48E2-9D97-7E8D50B7BD7A}"/>
          </ac:spMkLst>
        </pc:spChg>
        <pc:spChg chg="mod">
          <ac:chgData name="Roe, Andrew L" userId="S::cx5314mw@go.minnstate.edu::bb59b787-bfe4-4184-a53b-13a29e325f7d" providerId="AD" clId="Web-{1604237A-4EE3-4347-ACDE-3F33813B3C2D}" dt="2020-04-14T00:43:40.539" v="583" actId="14100"/>
          <ac:spMkLst>
            <pc:docMk/>
            <pc:sldMk cId="2262759118" sldId="262"/>
            <ac:spMk id="7" creationId="{B3E93516-5EDE-4D72-9784-0D0F367A42F5}"/>
          </ac:spMkLst>
        </pc:spChg>
        <pc:spChg chg="del mod">
          <ac:chgData name="Roe, Andrew L" userId="S::cx5314mw@go.minnstate.edu::bb59b787-bfe4-4184-a53b-13a29e325f7d" providerId="AD" clId="Web-{1604237A-4EE3-4347-ACDE-3F33813B3C2D}" dt="2020-04-14T00:44:09.929" v="587"/>
          <ac:spMkLst>
            <pc:docMk/>
            <pc:sldMk cId="2262759118" sldId="262"/>
            <ac:spMk id="8" creationId="{4BB3B923-8F68-4F8E-8250-A18EF5CE6CCF}"/>
          </ac:spMkLst>
        </pc:spChg>
        <pc:spChg chg="del mod">
          <ac:chgData name="Roe, Andrew L" userId="S::cx5314mw@go.minnstate.edu::bb59b787-bfe4-4184-a53b-13a29e325f7d" providerId="AD" clId="Web-{1604237A-4EE3-4347-ACDE-3F33813B3C2D}" dt="2020-04-14T00:37:29.818" v="515"/>
          <ac:spMkLst>
            <pc:docMk/>
            <pc:sldMk cId="2262759118" sldId="262"/>
            <ac:spMk id="9" creationId="{612C11C3-F1C9-4FE1-B700-AC248E5BAAEB}"/>
          </ac:spMkLst>
        </pc:spChg>
        <pc:spChg chg="del mod">
          <ac:chgData name="Roe, Andrew L" userId="S::cx5314mw@go.minnstate.edu::bb59b787-bfe4-4184-a53b-13a29e325f7d" providerId="AD" clId="Web-{1604237A-4EE3-4347-ACDE-3F33813B3C2D}" dt="2020-04-14T00:37:40.021" v="519"/>
          <ac:spMkLst>
            <pc:docMk/>
            <pc:sldMk cId="2262759118" sldId="262"/>
            <ac:spMk id="10" creationId="{85DF2DA7-08F8-441E-89AD-50AAEA40AEB0}"/>
          </ac:spMkLst>
        </pc:spChg>
        <pc:spChg chg="del mod">
          <ac:chgData name="Roe, Andrew L" userId="S::cx5314mw@go.minnstate.edu::bb59b787-bfe4-4184-a53b-13a29e325f7d" providerId="AD" clId="Web-{1604237A-4EE3-4347-ACDE-3F33813B3C2D}" dt="2020-04-14T00:38:22.990" v="525"/>
          <ac:spMkLst>
            <pc:docMk/>
            <pc:sldMk cId="2262759118" sldId="262"/>
            <ac:spMk id="11" creationId="{814324B1-B299-4AB5-BE46-E248FF62BD9C}"/>
          </ac:spMkLst>
        </pc:spChg>
        <pc:spChg chg="del mod">
          <ac:chgData name="Roe, Andrew L" userId="S::cx5314mw@go.minnstate.edu::bb59b787-bfe4-4184-a53b-13a29e325f7d" providerId="AD" clId="Web-{1604237A-4EE3-4347-ACDE-3F33813B3C2D}" dt="2020-04-14T00:44:28.898" v="591"/>
          <ac:spMkLst>
            <pc:docMk/>
            <pc:sldMk cId="2262759118" sldId="262"/>
            <ac:spMk id="12" creationId="{32977D4E-0F1C-465E-9560-C59C04973E49}"/>
          </ac:spMkLst>
        </pc:spChg>
        <pc:spChg chg="del mod">
          <ac:chgData name="Roe, Andrew L" userId="S::cx5314mw@go.minnstate.edu::bb59b787-bfe4-4184-a53b-13a29e325f7d" providerId="AD" clId="Web-{1604237A-4EE3-4347-ACDE-3F33813B3C2D}" dt="2020-04-15T07:05:09.168" v="6197"/>
          <ac:spMkLst>
            <pc:docMk/>
            <pc:sldMk cId="2262759118" sldId="262"/>
            <ac:spMk id="13" creationId="{2389A1B7-2AE5-4013-9404-CE10BABBF20B}"/>
          </ac:spMkLst>
        </pc:spChg>
        <pc:spChg chg="del mod">
          <ac:chgData name="Roe, Andrew L" userId="S::cx5314mw@go.minnstate.edu::bb59b787-bfe4-4184-a53b-13a29e325f7d" providerId="AD" clId="Web-{1604237A-4EE3-4347-ACDE-3F33813B3C2D}" dt="2020-04-15T07:07:51.455" v="6267"/>
          <ac:spMkLst>
            <pc:docMk/>
            <pc:sldMk cId="2262759118" sldId="262"/>
            <ac:spMk id="14" creationId="{54CEAC74-D9BD-4761-8B42-C903B70F875C}"/>
          </ac:spMkLst>
        </pc:spChg>
        <pc:spChg chg="del mod">
          <ac:chgData name="Roe, Andrew L" userId="S::cx5314mw@go.minnstate.edu::bb59b787-bfe4-4184-a53b-13a29e325f7d" providerId="AD" clId="Web-{1604237A-4EE3-4347-ACDE-3F33813B3C2D}" dt="2020-04-15T07:08:33.847" v="6344"/>
          <ac:spMkLst>
            <pc:docMk/>
            <pc:sldMk cId="2262759118" sldId="262"/>
            <ac:spMk id="15" creationId="{7C81DF2C-83EE-4214-98D9-C68C764839D5}"/>
          </ac:spMkLst>
        </pc:spChg>
        <pc:spChg chg="del mod">
          <ac:chgData name="Roe, Andrew L" userId="S::cx5314mw@go.minnstate.edu::bb59b787-bfe4-4184-a53b-13a29e325f7d" providerId="AD" clId="Web-{1604237A-4EE3-4347-ACDE-3F33813B3C2D}" dt="2020-04-15T07:09:57.881" v="6477"/>
          <ac:spMkLst>
            <pc:docMk/>
            <pc:sldMk cId="2262759118" sldId="262"/>
            <ac:spMk id="16" creationId="{E158BBE1-3FFF-4F49-BD5C-47A47431C569}"/>
          </ac:spMkLst>
        </pc:spChg>
        <pc:spChg chg="del mod">
          <ac:chgData name="Roe, Andrew L" userId="S::cx5314mw@go.minnstate.edu::bb59b787-bfe4-4184-a53b-13a29e325f7d" providerId="AD" clId="Web-{1604237A-4EE3-4347-ACDE-3F33813B3C2D}" dt="2020-04-15T07:08:51.519" v="6351"/>
          <ac:spMkLst>
            <pc:docMk/>
            <pc:sldMk cId="2262759118" sldId="262"/>
            <ac:spMk id="17" creationId="{3B519E4A-C51A-45EC-9396-25A6FFF94E7A}"/>
          </ac:spMkLst>
        </pc:spChg>
        <pc:spChg chg="del mod">
          <ac:chgData name="Roe, Andrew L" userId="S::cx5314mw@go.minnstate.edu::bb59b787-bfe4-4184-a53b-13a29e325f7d" providerId="AD" clId="Web-{1604237A-4EE3-4347-ACDE-3F33813B3C2D}" dt="2020-04-15T07:10:02.412" v="6478"/>
          <ac:spMkLst>
            <pc:docMk/>
            <pc:sldMk cId="2262759118" sldId="262"/>
            <ac:spMk id="18" creationId="{F2F8FC8D-D8C5-4280-82E4-953F97551A30}"/>
          </ac:spMkLst>
        </pc:spChg>
        <pc:spChg chg="mod">
          <ac:chgData name="Roe, Andrew L" userId="S::cx5314mw@go.minnstate.edu::bb59b787-bfe4-4184-a53b-13a29e325f7d" providerId="AD" clId="Web-{1604237A-4EE3-4347-ACDE-3F33813B3C2D}" dt="2020-04-14T01:08:36.436" v="985" actId="20577"/>
          <ac:spMkLst>
            <pc:docMk/>
            <pc:sldMk cId="2262759118" sldId="262"/>
            <ac:spMk id="19" creationId="{A4A8177B-30DF-FA4A-A43F-0485BDB1204F}"/>
          </ac:spMkLst>
        </pc:spChg>
        <pc:spChg chg="mod">
          <ac:chgData name="Roe, Andrew L" userId="S::cx5314mw@go.minnstate.edu::bb59b787-bfe4-4184-a53b-13a29e325f7d" providerId="AD" clId="Web-{1604237A-4EE3-4347-ACDE-3F33813B3C2D}" dt="2020-04-14T00:32:47.129" v="478" actId="1076"/>
          <ac:spMkLst>
            <pc:docMk/>
            <pc:sldMk cId="2262759118" sldId="262"/>
            <ac:spMk id="20" creationId="{D06EE4F3-4C37-9E4F-8E68-245B4A954CE4}"/>
          </ac:spMkLst>
        </pc:spChg>
        <pc:spChg chg="mod">
          <ac:chgData name="Roe, Andrew L" userId="S::cx5314mw@go.minnstate.edu::bb59b787-bfe4-4184-a53b-13a29e325f7d" providerId="AD" clId="Web-{1604237A-4EE3-4347-ACDE-3F33813B3C2D}" dt="2020-04-15T07:11:01.508" v="6607" actId="20577"/>
          <ac:spMkLst>
            <pc:docMk/>
            <pc:sldMk cId="2262759118" sldId="262"/>
            <ac:spMk id="21" creationId="{8A5207AD-55DC-AD40-8827-DD36764BD3F2}"/>
          </ac:spMkLst>
        </pc:spChg>
        <pc:spChg chg="add del mod">
          <ac:chgData name="Roe, Andrew L" userId="S::cx5314mw@go.minnstate.edu::bb59b787-bfe4-4184-a53b-13a29e325f7d" providerId="AD" clId="Web-{1604237A-4EE3-4347-ACDE-3F33813B3C2D}" dt="2020-04-15T07:00:06.612" v="5995"/>
          <ac:spMkLst>
            <pc:docMk/>
            <pc:sldMk cId="2262759118" sldId="262"/>
            <ac:spMk id="24" creationId="{A25DD2AF-7DAF-4D2C-8588-EE4484B1DD46}"/>
          </ac:spMkLst>
        </pc:spChg>
        <pc:spChg chg="add del mod">
          <ac:chgData name="Roe, Andrew L" userId="S::cx5314mw@go.minnstate.edu::bb59b787-bfe4-4184-a53b-13a29e325f7d" providerId="AD" clId="Web-{1604237A-4EE3-4347-ACDE-3F33813B3C2D}" dt="2020-04-15T07:00:19.987" v="6009"/>
          <ac:spMkLst>
            <pc:docMk/>
            <pc:sldMk cId="2262759118" sldId="262"/>
            <ac:spMk id="25" creationId="{8524A7A9-2314-45D4-8C86-D954EAF48BC0}"/>
          </ac:spMkLst>
        </pc:spChg>
        <pc:spChg chg="add del mod">
          <ac:chgData name="Roe, Andrew L" userId="S::cx5314mw@go.minnstate.edu::bb59b787-bfe4-4184-a53b-13a29e325f7d" providerId="AD" clId="Web-{1604237A-4EE3-4347-ACDE-3F33813B3C2D}" dt="2020-04-15T07:01:58.990" v="6094"/>
          <ac:spMkLst>
            <pc:docMk/>
            <pc:sldMk cId="2262759118" sldId="262"/>
            <ac:spMk id="26" creationId="{A8E940F5-DC72-4B3B-B2D5-729AF0887C76}"/>
          </ac:spMkLst>
        </pc:spChg>
        <pc:spChg chg="add del mod">
          <ac:chgData name="Roe, Andrew L" userId="S::cx5314mw@go.minnstate.edu::bb59b787-bfe4-4184-a53b-13a29e325f7d" providerId="AD" clId="Web-{1604237A-4EE3-4347-ACDE-3F33813B3C2D}" dt="2020-04-15T07:01:43.927" v="6079"/>
          <ac:spMkLst>
            <pc:docMk/>
            <pc:sldMk cId="2262759118" sldId="262"/>
            <ac:spMk id="27" creationId="{2D9F5579-8392-40AA-9484-979DC90CFAD5}"/>
          </ac:spMkLst>
        </pc:spChg>
        <pc:spChg chg="add del mod">
          <ac:chgData name="Roe, Andrew L" userId="S::cx5314mw@go.minnstate.edu::bb59b787-bfe4-4184-a53b-13a29e325f7d" providerId="AD" clId="Web-{1604237A-4EE3-4347-ACDE-3F33813B3C2D}" dt="2020-04-15T07:01:12.801" v="6044"/>
          <ac:spMkLst>
            <pc:docMk/>
            <pc:sldMk cId="2262759118" sldId="262"/>
            <ac:spMk id="28" creationId="{01F1DF6F-B4C8-426B-B2B7-6B76886EB799}"/>
          </ac:spMkLst>
        </pc:spChg>
        <pc:spChg chg="add del mod">
          <ac:chgData name="Roe, Andrew L" userId="S::cx5314mw@go.minnstate.edu::bb59b787-bfe4-4184-a53b-13a29e325f7d" providerId="AD" clId="Web-{1604237A-4EE3-4347-ACDE-3F33813B3C2D}" dt="2020-04-15T07:01:32.349" v="6058"/>
          <ac:spMkLst>
            <pc:docMk/>
            <pc:sldMk cId="2262759118" sldId="262"/>
            <ac:spMk id="29" creationId="{B011BB85-0B37-4D20-8AC2-78C332E5F856}"/>
          </ac:spMkLst>
        </pc:spChg>
        <pc:spChg chg="add del mod">
          <ac:chgData name="Roe, Andrew L" userId="S::cx5314mw@go.minnstate.edu::bb59b787-bfe4-4184-a53b-13a29e325f7d" providerId="AD" clId="Web-{1604237A-4EE3-4347-ACDE-3F33813B3C2D}" dt="2020-04-15T07:00:55.285" v="6024"/>
          <ac:spMkLst>
            <pc:docMk/>
            <pc:sldMk cId="2262759118" sldId="262"/>
            <ac:spMk id="30" creationId="{A6D65A29-E3D5-4E8F-8BAE-B7CCDCDDB3F8}"/>
          </ac:spMkLst>
        </pc:spChg>
        <pc:spChg chg="add del mod">
          <ac:chgData name="Roe, Andrew L" userId="S::cx5314mw@go.minnstate.edu::bb59b787-bfe4-4184-a53b-13a29e325f7d" providerId="AD" clId="Web-{1604237A-4EE3-4347-ACDE-3F33813B3C2D}" dt="2020-04-15T06:59:29.735" v="5977"/>
          <ac:spMkLst>
            <pc:docMk/>
            <pc:sldMk cId="2262759118" sldId="262"/>
            <ac:spMk id="31" creationId="{871385D7-9DAD-439C-9B71-F71426DF0551}"/>
          </ac:spMkLst>
        </pc:spChg>
        <pc:spChg chg="add del mod">
          <ac:chgData name="Roe, Andrew L" userId="S::cx5314mw@go.minnstate.edu::bb59b787-bfe4-4184-a53b-13a29e325f7d" providerId="AD" clId="Web-{1604237A-4EE3-4347-ACDE-3F33813B3C2D}" dt="2020-04-15T06:59:06.485" v="5958"/>
          <ac:spMkLst>
            <pc:docMk/>
            <pc:sldMk cId="2262759118" sldId="262"/>
            <ac:spMk id="32" creationId="{B2165073-412B-4317-A600-D6B088801981}"/>
          </ac:spMkLst>
        </pc:spChg>
        <pc:spChg chg="add del mod">
          <ac:chgData name="Roe, Andrew L" userId="S::cx5314mw@go.minnstate.edu::bb59b787-bfe4-4184-a53b-13a29e325f7d" providerId="AD" clId="Web-{1604237A-4EE3-4347-ACDE-3F33813B3C2D}" dt="2020-04-14T01:09:27.202" v="1002"/>
          <ac:spMkLst>
            <pc:docMk/>
            <pc:sldMk cId="2262759118" sldId="262"/>
            <ac:spMk id="33" creationId="{61105A11-7DD5-490B-9B71-39D0C9795C8D}"/>
          </ac:spMkLst>
        </pc:spChg>
        <pc:graphicFrameChg chg="del mod modGraphic">
          <ac:chgData name="Roe, Andrew L" userId="S::cx5314mw@go.minnstate.edu::bb59b787-bfe4-4184-a53b-13a29e325f7d" providerId="AD" clId="Web-{1604237A-4EE3-4347-ACDE-3F33813B3C2D}" dt="2020-04-14T00:35:22.395" v="503"/>
          <ac:graphicFrameMkLst>
            <pc:docMk/>
            <pc:sldMk cId="2262759118" sldId="262"/>
            <ac:graphicFrameMk id="4" creationId="{4DE1F847-68AC-438F-841F-12A9DEE0FD84}"/>
          </ac:graphicFrameMkLst>
        </pc:graphicFrameChg>
        <pc:graphicFrameChg chg="add mod modGraphic">
          <ac:chgData name="Roe, Andrew L" userId="S::cx5314mw@go.minnstate.edu::bb59b787-bfe4-4184-a53b-13a29e325f7d" providerId="AD" clId="Web-{1604237A-4EE3-4347-ACDE-3F33813B3C2D}" dt="2020-04-15T07:03:18.915" v="6109"/>
          <ac:graphicFrameMkLst>
            <pc:docMk/>
            <pc:sldMk cId="2262759118" sldId="262"/>
            <ac:graphicFrameMk id="22" creationId="{BF1FBF8C-72D5-49FA-8E5C-427F3A4E6BBD}"/>
          </ac:graphicFrameMkLst>
        </pc:graphicFrameChg>
      </pc:sldChg>
      <pc:sldChg chg="addSp delSp modSp">
        <pc:chgData name="Roe, Andrew L" userId="S::cx5314mw@go.minnstate.edu::bb59b787-bfe4-4184-a53b-13a29e325f7d" providerId="AD" clId="Web-{1604237A-4EE3-4347-ACDE-3F33813B3C2D}" dt="2020-04-14T18:32:55.490" v="1597" actId="20577"/>
        <pc:sldMkLst>
          <pc:docMk/>
          <pc:sldMk cId="3485031446" sldId="263"/>
        </pc:sldMkLst>
        <pc:spChg chg="del mod">
          <ac:chgData name="Roe, Andrew L" userId="S::cx5314mw@go.minnstate.edu::bb59b787-bfe4-4184-a53b-13a29e325f7d" providerId="AD" clId="Web-{1604237A-4EE3-4347-ACDE-3F33813B3C2D}" dt="2020-04-14T18:22:31.642" v="1007"/>
          <ac:spMkLst>
            <pc:docMk/>
            <pc:sldMk cId="3485031446" sldId="263"/>
            <ac:spMk id="6" creationId="{B866528D-EF02-48E2-9D97-7E8D50B7BD7A}"/>
          </ac:spMkLst>
        </pc:spChg>
        <pc:spChg chg="del">
          <ac:chgData name="Roe, Andrew L" userId="S::cx5314mw@go.minnstate.edu::bb59b787-bfe4-4184-a53b-13a29e325f7d" providerId="AD" clId="Web-{1604237A-4EE3-4347-ACDE-3F33813B3C2D}" dt="2020-04-14T18:22:34.064" v="1008"/>
          <ac:spMkLst>
            <pc:docMk/>
            <pc:sldMk cId="3485031446" sldId="263"/>
            <ac:spMk id="7" creationId="{B3E93516-5EDE-4D72-9784-0D0F367A42F5}"/>
          </ac:spMkLst>
        </pc:spChg>
        <pc:spChg chg="del">
          <ac:chgData name="Roe, Andrew L" userId="S::cx5314mw@go.minnstate.edu::bb59b787-bfe4-4184-a53b-13a29e325f7d" providerId="AD" clId="Web-{1604237A-4EE3-4347-ACDE-3F33813B3C2D}" dt="2020-04-14T18:22:35.423" v="1009"/>
          <ac:spMkLst>
            <pc:docMk/>
            <pc:sldMk cId="3485031446" sldId="263"/>
            <ac:spMk id="8" creationId="{4BB3B923-8F68-4F8E-8250-A18EF5CE6CCF}"/>
          </ac:spMkLst>
        </pc:spChg>
        <pc:spChg chg="del mod">
          <ac:chgData name="Roe, Andrew L" userId="S::cx5314mw@go.minnstate.edu::bb59b787-bfe4-4184-a53b-13a29e325f7d" providerId="AD" clId="Web-{1604237A-4EE3-4347-ACDE-3F33813B3C2D}" dt="2020-04-14T18:22:40.220" v="1013"/>
          <ac:spMkLst>
            <pc:docMk/>
            <pc:sldMk cId="3485031446" sldId="263"/>
            <ac:spMk id="9" creationId="{612C11C3-F1C9-4FE1-B700-AC248E5BAAEB}"/>
          </ac:spMkLst>
        </pc:spChg>
        <pc:spChg chg="del">
          <ac:chgData name="Roe, Andrew L" userId="S::cx5314mw@go.minnstate.edu::bb59b787-bfe4-4184-a53b-13a29e325f7d" providerId="AD" clId="Web-{1604237A-4EE3-4347-ACDE-3F33813B3C2D}" dt="2020-04-14T18:22:43.892" v="1014"/>
          <ac:spMkLst>
            <pc:docMk/>
            <pc:sldMk cId="3485031446" sldId="263"/>
            <ac:spMk id="10" creationId="{85DF2DA7-08F8-441E-89AD-50AAEA40AEB0}"/>
          </ac:spMkLst>
        </pc:spChg>
        <pc:spChg chg="del">
          <ac:chgData name="Roe, Andrew L" userId="S::cx5314mw@go.minnstate.edu::bb59b787-bfe4-4184-a53b-13a29e325f7d" providerId="AD" clId="Web-{1604237A-4EE3-4347-ACDE-3F33813B3C2D}" dt="2020-04-14T18:22:47.298" v="1015"/>
          <ac:spMkLst>
            <pc:docMk/>
            <pc:sldMk cId="3485031446" sldId="263"/>
            <ac:spMk id="11" creationId="{814324B1-B299-4AB5-BE46-E248FF62BD9C}"/>
          </ac:spMkLst>
        </pc:spChg>
        <pc:spChg chg="del">
          <ac:chgData name="Roe, Andrew L" userId="S::cx5314mw@go.minnstate.edu::bb59b787-bfe4-4184-a53b-13a29e325f7d" providerId="AD" clId="Web-{1604237A-4EE3-4347-ACDE-3F33813B3C2D}" dt="2020-04-14T18:22:50.751" v="1016"/>
          <ac:spMkLst>
            <pc:docMk/>
            <pc:sldMk cId="3485031446" sldId="263"/>
            <ac:spMk id="12" creationId="{32977D4E-0F1C-465E-9560-C59C04973E49}"/>
          </ac:spMkLst>
        </pc:spChg>
        <pc:spChg chg="mod">
          <ac:chgData name="Roe, Andrew L" userId="S::cx5314mw@go.minnstate.edu::bb59b787-bfe4-4184-a53b-13a29e325f7d" providerId="AD" clId="Web-{1604237A-4EE3-4347-ACDE-3F33813B3C2D}" dt="2020-04-14T18:32:55.490" v="1597" actId="20577"/>
          <ac:spMkLst>
            <pc:docMk/>
            <pc:sldMk cId="3485031446" sldId="263"/>
            <ac:spMk id="13" creationId="{2389A1B7-2AE5-4013-9404-CE10BABBF20B}"/>
          </ac:spMkLst>
        </pc:spChg>
        <pc:spChg chg="del mod">
          <ac:chgData name="Roe, Andrew L" userId="S::cx5314mw@go.minnstate.edu::bb59b787-bfe4-4184-a53b-13a29e325f7d" providerId="AD" clId="Web-{1604237A-4EE3-4347-ACDE-3F33813B3C2D}" dt="2020-04-14T18:32:05.224" v="1512"/>
          <ac:spMkLst>
            <pc:docMk/>
            <pc:sldMk cId="3485031446" sldId="263"/>
            <ac:spMk id="14" creationId="{54CEAC74-D9BD-4761-8B42-C903B70F875C}"/>
          </ac:spMkLst>
        </pc:spChg>
        <pc:spChg chg="del">
          <ac:chgData name="Roe, Andrew L" userId="S::cx5314mw@go.minnstate.edu::bb59b787-bfe4-4184-a53b-13a29e325f7d" providerId="AD" clId="Web-{1604237A-4EE3-4347-ACDE-3F33813B3C2D}" dt="2020-04-14T18:31:49.584" v="1510"/>
          <ac:spMkLst>
            <pc:docMk/>
            <pc:sldMk cId="3485031446" sldId="263"/>
            <ac:spMk id="15" creationId="{7C81DF2C-83EE-4214-98D9-C68C764839D5}"/>
          </ac:spMkLst>
        </pc:spChg>
        <pc:spChg chg="del mod">
          <ac:chgData name="Roe, Andrew L" userId="S::cx5314mw@go.minnstate.edu::bb59b787-bfe4-4184-a53b-13a29e325f7d" providerId="AD" clId="Web-{1604237A-4EE3-4347-ACDE-3F33813B3C2D}" dt="2020-04-14T18:31:42.474" v="1509"/>
          <ac:spMkLst>
            <pc:docMk/>
            <pc:sldMk cId="3485031446" sldId="263"/>
            <ac:spMk id="16" creationId="{E158BBE1-3FFF-4F49-BD5C-47A47431C569}"/>
          </ac:spMkLst>
        </pc:spChg>
        <pc:spChg chg="del">
          <ac:chgData name="Roe, Andrew L" userId="S::cx5314mw@go.minnstate.edu::bb59b787-bfe4-4184-a53b-13a29e325f7d" providerId="AD" clId="Web-{1604237A-4EE3-4347-ACDE-3F33813B3C2D}" dt="2020-04-14T18:31:27.052" v="1502"/>
          <ac:spMkLst>
            <pc:docMk/>
            <pc:sldMk cId="3485031446" sldId="263"/>
            <ac:spMk id="17" creationId="{3B519E4A-C51A-45EC-9396-25A6FFF94E7A}"/>
          </ac:spMkLst>
        </pc:spChg>
        <pc:spChg chg="del">
          <ac:chgData name="Roe, Andrew L" userId="S::cx5314mw@go.minnstate.edu::bb59b787-bfe4-4184-a53b-13a29e325f7d" providerId="AD" clId="Web-{1604237A-4EE3-4347-ACDE-3F33813B3C2D}" dt="2020-04-14T18:31:24.490" v="1501"/>
          <ac:spMkLst>
            <pc:docMk/>
            <pc:sldMk cId="3485031446" sldId="263"/>
            <ac:spMk id="18" creationId="{F2F8FC8D-D8C5-4280-82E4-953F97551A30}"/>
          </ac:spMkLst>
        </pc:spChg>
        <pc:spChg chg="del mod">
          <ac:chgData name="Roe, Andrew L" userId="S::cx5314mw@go.minnstate.edu::bb59b787-bfe4-4184-a53b-13a29e325f7d" providerId="AD" clId="Web-{1604237A-4EE3-4347-ACDE-3F33813B3C2D}" dt="2020-04-14T18:31:21.583" v="1500"/>
          <ac:spMkLst>
            <pc:docMk/>
            <pc:sldMk cId="3485031446" sldId="263"/>
            <ac:spMk id="19" creationId="{3A829900-A83B-4123-8E85-8DEBD2C4D528}"/>
          </ac:spMkLst>
        </pc:spChg>
        <pc:graphicFrameChg chg="add mod modGraphic">
          <ac:chgData name="Roe, Andrew L" userId="S::cx5314mw@go.minnstate.edu::bb59b787-bfe4-4184-a53b-13a29e325f7d" providerId="AD" clId="Web-{1604237A-4EE3-4347-ACDE-3F33813B3C2D}" dt="2020-04-14T18:27:47.285" v="1140"/>
          <ac:graphicFrameMkLst>
            <pc:docMk/>
            <pc:sldMk cId="3485031446" sldId="263"/>
            <ac:graphicFrameMk id="2" creationId="{AA31732D-55C4-4C90-84B3-11BEA07591F8}"/>
          </ac:graphicFrameMkLst>
        </pc:graphicFrameChg>
        <pc:graphicFrameChg chg="del">
          <ac:chgData name="Roe, Andrew L" userId="S::cx5314mw@go.minnstate.edu::bb59b787-bfe4-4184-a53b-13a29e325f7d" providerId="AD" clId="Web-{1604237A-4EE3-4347-ACDE-3F33813B3C2D}" dt="2020-04-14T18:22:24.314" v="1003"/>
          <ac:graphicFrameMkLst>
            <pc:docMk/>
            <pc:sldMk cId="3485031446" sldId="263"/>
            <ac:graphicFrameMk id="4" creationId="{4DE1F847-68AC-438F-841F-12A9DEE0FD84}"/>
          </ac:graphicFrameMkLst>
        </pc:graphicFrameChg>
      </pc:sldChg>
      <pc:sldChg chg="addSp delSp modSp">
        <pc:chgData name="Roe, Andrew L" userId="S::cx5314mw@go.minnstate.edu::bb59b787-bfe4-4184-a53b-13a29e325f7d" providerId="AD" clId="Web-{1604237A-4EE3-4347-ACDE-3F33813B3C2D}" dt="2020-04-15T06:58:28.405" v="5951" actId="14100"/>
        <pc:sldMkLst>
          <pc:docMk/>
          <pc:sldMk cId="2065503016" sldId="264"/>
        </pc:sldMkLst>
        <pc:spChg chg="del">
          <ac:chgData name="Roe, Andrew L" userId="S::cx5314mw@go.minnstate.edu::bb59b787-bfe4-4184-a53b-13a29e325f7d" providerId="AD" clId="Web-{1604237A-4EE3-4347-ACDE-3F33813B3C2D}" dt="2020-04-14T18:59:03.784" v="2225"/>
          <ac:spMkLst>
            <pc:docMk/>
            <pc:sldMk cId="2065503016" sldId="264"/>
            <ac:spMk id="2" creationId="{F51BDFF3-EC35-D749-B879-A6BE83108B31}"/>
          </ac:spMkLst>
        </pc:spChg>
        <pc:spChg chg="del">
          <ac:chgData name="Roe, Andrew L" userId="S::cx5314mw@go.minnstate.edu::bb59b787-bfe4-4184-a53b-13a29e325f7d" providerId="AD" clId="Web-{1604237A-4EE3-4347-ACDE-3F33813B3C2D}" dt="2020-04-14T18:59:01.284" v="2224"/>
          <ac:spMkLst>
            <pc:docMk/>
            <pc:sldMk cId="2065503016" sldId="264"/>
            <ac:spMk id="5" creationId="{632389DE-BC34-414A-87F1-555A0196C573}"/>
          </ac:spMkLst>
        </pc:spChg>
        <pc:spChg chg="del">
          <ac:chgData name="Roe, Andrew L" userId="S::cx5314mw@go.minnstate.edu::bb59b787-bfe4-4184-a53b-13a29e325f7d" providerId="AD" clId="Web-{1604237A-4EE3-4347-ACDE-3F33813B3C2D}" dt="2020-04-14T18:40:31.057" v="1604"/>
          <ac:spMkLst>
            <pc:docMk/>
            <pc:sldMk cId="2065503016" sldId="264"/>
            <ac:spMk id="6" creationId="{B866528D-EF02-48E2-9D97-7E8D50B7BD7A}"/>
          </ac:spMkLst>
        </pc:spChg>
        <pc:spChg chg="del">
          <ac:chgData name="Roe, Andrew L" userId="S::cx5314mw@go.minnstate.edu::bb59b787-bfe4-4184-a53b-13a29e325f7d" providerId="AD" clId="Web-{1604237A-4EE3-4347-ACDE-3F33813B3C2D}" dt="2020-04-14T18:42:32.526" v="1605"/>
          <ac:spMkLst>
            <pc:docMk/>
            <pc:sldMk cId="2065503016" sldId="264"/>
            <ac:spMk id="7" creationId="{B3E93516-5EDE-4D72-9784-0D0F367A42F5}"/>
          </ac:spMkLst>
        </pc:spChg>
        <pc:spChg chg="del">
          <ac:chgData name="Roe, Andrew L" userId="S::cx5314mw@go.minnstate.edu::bb59b787-bfe4-4184-a53b-13a29e325f7d" providerId="AD" clId="Web-{1604237A-4EE3-4347-ACDE-3F33813B3C2D}" dt="2020-04-14T18:42:36.792" v="1606"/>
          <ac:spMkLst>
            <pc:docMk/>
            <pc:sldMk cId="2065503016" sldId="264"/>
            <ac:spMk id="8" creationId="{4BB3B923-8F68-4F8E-8250-A18EF5CE6CCF}"/>
          </ac:spMkLst>
        </pc:spChg>
        <pc:spChg chg="del">
          <ac:chgData name="Roe, Andrew L" userId="S::cx5314mw@go.minnstate.edu::bb59b787-bfe4-4184-a53b-13a29e325f7d" providerId="AD" clId="Web-{1604237A-4EE3-4347-ACDE-3F33813B3C2D}" dt="2020-04-14T18:42:40.979" v="1607"/>
          <ac:spMkLst>
            <pc:docMk/>
            <pc:sldMk cId="2065503016" sldId="264"/>
            <ac:spMk id="9" creationId="{612C11C3-F1C9-4FE1-B700-AC248E5BAAEB}"/>
          </ac:spMkLst>
        </pc:spChg>
        <pc:spChg chg="del">
          <ac:chgData name="Roe, Andrew L" userId="S::cx5314mw@go.minnstate.edu::bb59b787-bfe4-4184-a53b-13a29e325f7d" providerId="AD" clId="Web-{1604237A-4EE3-4347-ACDE-3F33813B3C2D}" dt="2020-04-14T18:42:44.979" v="1609"/>
          <ac:spMkLst>
            <pc:docMk/>
            <pc:sldMk cId="2065503016" sldId="264"/>
            <ac:spMk id="10" creationId="{85DF2DA7-08F8-441E-89AD-50AAEA40AEB0}"/>
          </ac:spMkLst>
        </pc:spChg>
        <pc:spChg chg="del">
          <ac:chgData name="Roe, Andrew L" userId="S::cx5314mw@go.minnstate.edu::bb59b787-bfe4-4184-a53b-13a29e325f7d" providerId="AD" clId="Web-{1604237A-4EE3-4347-ACDE-3F33813B3C2D}" dt="2020-04-14T18:42:53.042" v="1616"/>
          <ac:spMkLst>
            <pc:docMk/>
            <pc:sldMk cId="2065503016" sldId="264"/>
            <ac:spMk id="11" creationId="{814324B1-B299-4AB5-BE46-E248FF62BD9C}"/>
          </ac:spMkLst>
        </pc:spChg>
        <pc:spChg chg="del">
          <ac:chgData name="Roe, Andrew L" userId="S::cx5314mw@go.minnstate.edu::bb59b787-bfe4-4184-a53b-13a29e325f7d" providerId="AD" clId="Web-{1604237A-4EE3-4347-ACDE-3F33813B3C2D}" dt="2020-04-14T18:42:41.745" v="1608"/>
          <ac:spMkLst>
            <pc:docMk/>
            <pc:sldMk cId="2065503016" sldId="264"/>
            <ac:spMk id="12" creationId="{32977D4E-0F1C-465E-9560-C59C04973E49}"/>
          </ac:spMkLst>
        </pc:spChg>
        <pc:spChg chg="del mod">
          <ac:chgData name="Roe, Andrew L" userId="S::cx5314mw@go.minnstate.edu::bb59b787-bfe4-4184-a53b-13a29e325f7d" providerId="AD" clId="Web-{1604237A-4EE3-4347-ACDE-3F33813B3C2D}" dt="2020-04-14T18:57:50.518" v="2164"/>
          <ac:spMkLst>
            <pc:docMk/>
            <pc:sldMk cId="2065503016" sldId="264"/>
            <ac:spMk id="13" creationId="{2389A1B7-2AE5-4013-9404-CE10BABBF20B}"/>
          </ac:spMkLst>
        </pc:spChg>
        <pc:spChg chg="del">
          <ac:chgData name="Roe, Andrew L" userId="S::cx5314mw@go.minnstate.edu::bb59b787-bfe4-4184-a53b-13a29e325f7d" providerId="AD" clId="Web-{1604237A-4EE3-4347-ACDE-3F33813B3C2D}" dt="2020-04-14T18:57:54.424" v="2165"/>
          <ac:spMkLst>
            <pc:docMk/>
            <pc:sldMk cId="2065503016" sldId="264"/>
            <ac:spMk id="14" creationId="{54CEAC74-D9BD-4761-8B42-C903B70F875C}"/>
          </ac:spMkLst>
        </pc:spChg>
        <pc:spChg chg="del">
          <ac:chgData name="Roe, Andrew L" userId="S::cx5314mw@go.minnstate.edu::bb59b787-bfe4-4184-a53b-13a29e325f7d" providerId="AD" clId="Web-{1604237A-4EE3-4347-ACDE-3F33813B3C2D}" dt="2020-04-14T18:59:15.284" v="2228"/>
          <ac:spMkLst>
            <pc:docMk/>
            <pc:sldMk cId="2065503016" sldId="264"/>
            <ac:spMk id="15" creationId="{7C81DF2C-83EE-4214-98D9-C68C764839D5}"/>
          </ac:spMkLst>
        </pc:spChg>
        <pc:spChg chg="del">
          <ac:chgData name="Roe, Andrew L" userId="S::cx5314mw@go.minnstate.edu::bb59b787-bfe4-4184-a53b-13a29e325f7d" providerId="AD" clId="Web-{1604237A-4EE3-4347-ACDE-3F33813B3C2D}" dt="2020-04-14T18:59:08.096" v="2226"/>
          <ac:spMkLst>
            <pc:docMk/>
            <pc:sldMk cId="2065503016" sldId="264"/>
            <ac:spMk id="16" creationId="{E158BBE1-3FFF-4F49-BD5C-47A47431C569}"/>
          </ac:spMkLst>
        </pc:spChg>
        <pc:spChg chg="del">
          <ac:chgData name="Roe, Andrew L" userId="S::cx5314mw@go.minnstate.edu::bb59b787-bfe4-4184-a53b-13a29e325f7d" providerId="AD" clId="Web-{1604237A-4EE3-4347-ACDE-3F33813B3C2D}" dt="2020-04-14T18:59:12.377" v="2227"/>
          <ac:spMkLst>
            <pc:docMk/>
            <pc:sldMk cId="2065503016" sldId="264"/>
            <ac:spMk id="17" creationId="{3B519E4A-C51A-45EC-9396-25A6FFF94E7A}"/>
          </ac:spMkLst>
        </pc:spChg>
        <pc:spChg chg="del">
          <ac:chgData name="Roe, Andrew L" userId="S::cx5314mw@go.minnstate.edu::bb59b787-bfe4-4184-a53b-13a29e325f7d" providerId="AD" clId="Web-{1604237A-4EE3-4347-ACDE-3F33813B3C2D}" dt="2020-04-14T18:58:58.143" v="2223"/>
          <ac:spMkLst>
            <pc:docMk/>
            <pc:sldMk cId="2065503016" sldId="264"/>
            <ac:spMk id="18" creationId="{F2F8FC8D-D8C5-4280-82E4-953F97551A30}"/>
          </ac:spMkLst>
        </pc:spChg>
        <pc:spChg chg="del mod">
          <ac:chgData name="Roe, Andrew L" userId="S::cx5314mw@go.minnstate.edu::bb59b787-bfe4-4184-a53b-13a29e325f7d" providerId="AD" clId="Web-{1604237A-4EE3-4347-ACDE-3F33813B3C2D}" dt="2020-04-14T18:42:50.698" v="1615"/>
          <ac:spMkLst>
            <pc:docMk/>
            <pc:sldMk cId="2065503016" sldId="264"/>
            <ac:spMk id="19" creationId="{B75F4851-E219-8A4C-8C1A-E83CCB1350A7}"/>
          </ac:spMkLst>
        </pc:spChg>
        <pc:spChg chg="del mod">
          <ac:chgData name="Roe, Andrew L" userId="S::cx5314mw@go.minnstate.edu::bb59b787-bfe4-4184-a53b-13a29e325f7d" providerId="AD" clId="Web-{1604237A-4EE3-4347-ACDE-3F33813B3C2D}" dt="2020-04-14T18:40:26.775" v="1603"/>
          <ac:spMkLst>
            <pc:docMk/>
            <pc:sldMk cId="2065503016" sldId="264"/>
            <ac:spMk id="20" creationId="{9F99BBD8-8D8B-BD4C-9630-FA8B9EBADDF2}"/>
          </ac:spMkLst>
        </pc:spChg>
        <pc:spChg chg="mod">
          <ac:chgData name="Roe, Andrew L" userId="S::cx5314mw@go.minnstate.edu::bb59b787-bfe4-4184-a53b-13a29e325f7d" providerId="AD" clId="Web-{1604237A-4EE3-4347-ACDE-3F33813B3C2D}" dt="2020-04-15T06:58:28.405" v="5951" actId="14100"/>
          <ac:spMkLst>
            <pc:docMk/>
            <pc:sldMk cId="2065503016" sldId="264"/>
            <ac:spMk id="21" creationId="{7521A0BB-89F2-FA43-915C-048AB4AB5162}"/>
          </ac:spMkLst>
        </pc:spChg>
        <pc:graphicFrameChg chg="del">
          <ac:chgData name="Roe, Andrew L" userId="S::cx5314mw@go.minnstate.edu::bb59b787-bfe4-4184-a53b-13a29e325f7d" providerId="AD" clId="Web-{1604237A-4EE3-4347-ACDE-3F33813B3C2D}" dt="2020-04-14T18:42:55.792" v="1617"/>
          <ac:graphicFrameMkLst>
            <pc:docMk/>
            <pc:sldMk cId="2065503016" sldId="264"/>
            <ac:graphicFrameMk id="4" creationId="{4DE1F847-68AC-438F-841F-12A9DEE0FD84}"/>
          </ac:graphicFrameMkLst>
        </pc:graphicFrameChg>
        <pc:graphicFrameChg chg="add mod modGraphic">
          <ac:chgData name="Roe, Andrew L" userId="S::cx5314mw@go.minnstate.edu::bb59b787-bfe4-4184-a53b-13a29e325f7d" providerId="AD" clId="Web-{1604237A-4EE3-4347-ACDE-3F33813B3C2D}" dt="2020-04-14T18:56:02.173" v="1998"/>
          <ac:graphicFrameMkLst>
            <pc:docMk/>
            <pc:sldMk cId="2065503016" sldId="264"/>
            <ac:graphicFrameMk id="22" creationId="{DF8588C2-89C9-455E-ACD8-FEF8478CA2C2}"/>
          </ac:graphicFrameMkLst>
        </pc:graphicFrameChg>
      </pc:sldChg>
      <pc:sldChg chg="addSp delSp modSp">
        <pc:chgData name="Roe, Andrew L" userId="S::cx5314mw@go.minnstate.edu::bb59b787-bfe4-4184-a53b-13a29e325f7d" providerId="AD" clId="Web-{1604237A-4EE3-4347-ACDE-3F33813B3C2D}" dt="2020-04-15T06:23:18.944" v="4339" actId="20577"/>
        <pc:sldMkLst>
          <pc:docMk/>
          <pc:sldMk cId="1797035033" sldId="265"/>
        </pc:sldMkLst>
        <pc:spChg chg="del">
          <ac:chgData name="Roe, Andrew L" userId="S::cx5314mw@go.minnstate.edu::bb59b787-bfe4-4184-a53b-13a29e325f7d" providerId="AD" clId="Web-{1604237A-4EE3-4347-ACDE-3F33813B3C2D}" dt="2020-04-15T06:14:52.801" v="3937"/>
          <ac:spMkLst>
            <pc:docMk/>
            <pc:sldMk cId="1797035033" sldId="265"/>
            <ac:spMk id="6" creationId="{B866528D-EF02-48E2-9D97-7E8D50B7BD7A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14:49.629" v="3936"/>
          <ac:spMkLst>
            <pc:docMk/>
            <pc:sldMk cId="1797035033" sldId="265"/>
            <ac:spMk id="7" creationId="{B3E93516-5EDE-4D72-9784-0D0F367A42F5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14:45.942" v="3935"/>
          <ac:spMkLst>
            <pc:docMk/>
            <pc:sldMk cId="1797035033" sldId="265"/>
            <ac:spMk id="8" creationId="{4BB3B923-8F68-4F8E-8250-A18EF5CE6CCF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14:42.379" v="3934"/>
          <ac:spMkLst>
            <pc:docMk/>
            <pc:sldMk cId="1797035033" sldId="265"/>
            <ac:spMk id="9" creationId="{612C11C3-F1C9-4FE1-B700-AC248E5BAAEB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14:35.629" v="3933"/>
          <ac:spMkLst>
            <pc:docMk/>
            <pc:sldMk cId="1797035033" sldId="265"/>
            <ac:spMk id="10" creationId="{85DF2DA7-08F8-441E-89AD-50AAEA40AEB0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14:32.379" v="3932"/>
          <ac:spMkLst>
            <pc:docMk/>
            <pc:sldMk cId="1797035033" sldId="265"/>
            <ac:spMk id="11" creationId="{814324B1-B299-4AB5-BE46-E248FF62BD9C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14:28.535" v="3931"/>
          <ac:spMkLst>
            <pc:docMk/>
            <pc:sldMk cId="1797035033" sldId="265"/>
            <ac:spMk id="12" creationId="{32977D4E-0F1C-465E-9560-C59C04973E49}"/>
          </ac:spMkLst>
        </pc:spChg>
        <pc:spChg chg="mod">
          <ac:chgData name="Roe, Andrew L" userId="S::cx5314mw@go.minnstate.edu::bb59b787-bfe4-4184-a53b-13a29e325f7d" providerId="AD" clId="Web-{1604237A-4EE3-4347-ACDE-3F33813B3C2D}" dt="2020-04-15T06:23:18.944" v="4339" actId="20577"/>
          <ac:spMkLst>
            <pc:docMk/>
            <pc:sldMk cId="1797035033" sldId="265"/>
            <ac:spMk id="13" creationId="{2389A1B7-2AE5-4013-9404-CE10BABBF20B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21:34.253" v="4267"/>
          <ac:spMkLst>
            <pc:docMk/>
            <pc:sldMk cId="1797035033" sldId="265"/>
            <ac:spMk id="14" creationId="{54CEAC74-D9BD-4761-8B42-C903B70F875C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21:37.894" v="4268"/>
          <ac:spMkLst>
            <pc:docMk/>
            <pc:sldMk cId="1797035033" sldId="265"/>
            <ac:spMk id="15" creationId="{7C81DF2C-83EE-4214-98D9-C68C764839D5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21:41.159" v="4269"/>
          <ac:spMkLst>
            <pc:docMk/>
            <pc:sldMk cId="1797035033" sldId="265"/>
            <ac:spMk id="16" creationId="{E158BBE1-3FFF-4F49-BD5C-47A47431C569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21:43.597" v="4270"/>
          <ac:spMkLst>
            <pc:docMk/>
            <pc:sldMk cId="1797035033" sldId="265"/>
            <ac:spMk id="17" creationId="{3B519E4A-C51A-45EC-9396-25A6FFF94E7A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21:46.378" v="4271"/>
          <ac:spMkLst>
            <pc:docMk/>
            <pc:sldMk cId="1797035033" sldId="265"/>
            <ac:spMk id="18" creationId="{F2F8FC8D-D8C5-4280-82E4-953F97551A30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21:49.238" v="4272"/>
          <ac:spMkLst>
            <pc:docMk/>
            <pc:sldMk cId="1797035033" sldId="265"/>
            <ac:spMk id="19" creationId="{3A829900-A83B-4123-8E85-8DEBD2C4D528}"/>
          </ac:spMkLst>
        </pc:spChg>
        <pc:graphicFrameChg chg="add mod modGraphic">
          <ac:chgData name="Roe, Andrew L" userId="S::cx5314mw@go.minnstate.edu::bb59b787-bfe4-4184-a53b-13a29e325f7d" providerId="AD" clId="Web-{1604237A-4EE3-4347-ACDE-3F33813B3C2D}" dt="2020-04-15T06:20:16.891" v="4141"/>
          <ac:graphicFrameMkLst>
            <pc:docMk/>
            <pc:sldMk cId="1797035033" sldId="265"/>
            <ac:graphicFrameMk id="2" creationId="{D9F75BB0-2488-4BEB-8269-9157396FF61D}"/>
          </ac:graphicFrameMkLst>
        </pc:graphicFrameChg>
        <pc:graphicFrameChg chg="del">
          <ac:chgData name="Roe, Andrew L" userId="S::cx5314mw@go.minnstate.edu::bb59b787-bfe4-4184-a53b-13a29e325f7d" providerId="AD" clId="Web-{1604237A-4EE3-4347-ACDE-3F33813B3C2D}" dt="2020-04-15T06:14:09.581" v="3930"/>
          <ac:graphicFrameMkLst>
            <pc:docMk/>
            <pc:sldMk cId="1797035033" sldId="265"/>
            <ac:graphicFrameMk id="4" creationId="{4DE1F847-68AC-438F-841F-12A9DEE0FD84}"/>
          </ac:graphicFrameMkLst>
        </pc:graphicFrameChg>
      </pc:sldChg>
      <pc:sldChg chg="addSp delSp modSp">
        <pc:chgData name="Roe, Andrew L" userId="S::cx5314mw@go.minnstate.edu::bb59b787-bfe4-4184-a53b-13a29e325f7d" providerId="AD" clId="Web-{1604237A-4EE3-4347-ACDE-3F33813B3C2D}" dt="2020-04-15T06:36:45.987" v="5010"/>
        <pc:sldMkLst>
          <pc:docMk/>
          <pc:sldMk cId="3481181001" sldId="266"/>
        </pc:sldMkLst>
        <pc:spChg chg="del">
          <ac:chgData name="Roe, Andrew L" userId="S::cx5314mw@go.minnstate.edu::bb59b787-bfe4-4184-a53b-13a29e325f7d" providerId="AD" clId="Web-{1604237A-4EE3-4347-ACDE-3F33813B3C2D}" dt="2020-04-15T06:24:02.914" v="4344"/>
          <ac:spMkLst>
            <pc:docMk/>
            <pc:sldMk cId="3481181001" sldId="266"/>
            <ac:spMk id="2" creationId="{39858F7F-A28F-C343-8419-51ADB30AE5F0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36:45.987" v="5010"/>
          <ac:spMkLst>
            <pc:docMk/>
            <pc:sldMk cId="3481181001" sldId="266"/>
            <ac:spMk id="5" creationId="{28C8216E-DD5E-274D-9DCF-AC01D84EF121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24:23.946" v="4350"/>
          <ac:spMkLst>
            <pc:docMk/>
            <pc:sldMk cId="3481181001" sldId="266"/>
            <ac:spMk id="6" creationId="{B866528D-EF02-48E2-9D97-7E8D50B7BD7A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24:20.180" v="4349"/>
          <ac:spMkLst>
            <pc:docMk/>
            <pc:sldMk cId="3481181001" sldId="266"/>
            <ac:spMk id="7" creationId="{B3E93516-5EDE-4D72-9784-0D0F367A42F5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24:16.477" v="4348"/>
          <ac:spMkLst>
            <pc:docMk/>
            <pc:sldMk cId="3481181001" sldId="266"/>
            <ac:spMk id="8" creationId="{4BB3B923-8F68-4F8E-8250-A18EF5CE6CCF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24:11.930" v="4347"/>
          <ac:spMkLst>
            <pc:docMk/>
            <pc:sldMk cId="3481181001" sldId="266"/>
            <ac:spMk id="9" creationId="{612C11C3-F1C9-4FE1-B700-AC248E5BAAEB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23:58.226" v="4343"/>
          <ac:spMkLst>
            <pc:docMk/>
            <pc:sldMk cId="3481181001" sldId="266"/>
            <ac:spMk id="10" creationId="{85DF2DA7-08F8-441E-89AD-50AAEA40AEB0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24:06.289" v="4345"/>
          <ac:spMkLst>
            <pc:docMk/>
            <pc:sldMk cId="3481181001" sldId="266"/>
            <ac:spMk id="11" creationId="{814324B1-B299-4AB5-BE46-E248FF62BD9C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24:08.695" v="4346"/>
          <ac:spMkLst>
            <pc:docMk/>
            <pc:sldMk cId="3481181001" sldId="266"/>
            <ac:spMk id="12" creationId="{32977D4E-0F1C-465E-9560-C59C04973E49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33:22.152" v="4653"/>
          <ac:spMkLst>
            <pc:docMk/>
            <pc:sldMk cId="3481181001" sldId="266"/>
            <ac:spMk id="13" creationId="{2389A1B7-2AE5-4013-9404-CE10BABBF20B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33:25.277" v="4654"/>
          <ac:spMkLst>
            <pc:docMk/>
            <pc:sldMk cId="3481181001" sldId="266"/>
            <ac:spMk id="14" creationId="{54CEAC74-D9BD-4761-8B42-C903B70F875C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35:34.984" v="4915"/>
          <ac:spMkLst>
            <pc:docMk/>
            <pc:sldMk cId="3481181001" sldId="266"/>
            <ac:spMk id="15" creationId="{7C81DF2C-83EE-4214-98D9-C68C764839D5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35:51.844" v="4918"/>
          <ac:spMkLst>
            <pc:docMk/>
            <pc:sldMk cId="3481181001" sldId="266"/>
            <ac:spMk id="16" creationId="{E158BBE1-3FFF-4F49-BD5C-47A47431C569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35:38.141" v="4916"/>
          <ac:spMkLst>
            <pc:docMk/>
            <pc:sldMk cId="3481181001" sldId="266"/>
            <ac:spMk id="17" creationId="{3B519E4A-C51A-45EC-9396-25A6FFF94E7A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35:42.453" v="4917"/>
          <ac:spMkLst>
            <pc:docMk/>
            <pc:sldMk cId="3481181001" sldId="266"/>
            <ac:spMk id="18" creationId="{F2F8FC8D-D8C5-4280-82E4-953F97551A30}"/>
          </ac:spMkLst>
        </pc:spChg>
        <pc:spChg chg="del mod">
          <ac:chgData name="Roe, Andrew L" userId="S::cx5314mw@go.minnstate.edu::bb59b787-bfe4-4184-a53b-13a29e325f7d" providerId="AD" clId="Web-{1604237A-4EE3-4347-ACDE-3F33813B3C2D}" dt="2020-04-15T06:36:43.268" v="5009"/>
          <ac:spMkLst>
            <pc:docMk/>
            <pc:sldMk cId="3481181001" sldId="266"/>
            <ac:spMk id="19" creationId="{48A09B7D-6357-764E-87D8-3BF24023EC02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24:26.696" v="4351"/>
          <ac:spMkLst>
            <pc:docMk/>
            <pc:sldMk cId="3481181001" sldId="266"/>
            <ac:spMk id="20" creationId="{4B1FE2B7-2CCE-FA42-8A68-28F501B76939}"/>
          </ac:spMkLst>
        </pc:spChg>
        <pc:spChg chg="mod">
          <ac:chgData name="Roe, Andrew L" userId="S::cx5314mw@go.minnstate.edu::bb59b787-bfe4-4184-a53b-13a29e325f7d" providerId="AD" clId="Web-{1604237A-4EE3-4347-ACDE-3F33813B3C2D}" dt="2020-04-15T06:36:31.033" v="5001" actId="20577"/>
          <ac:spMkLst>
            <pc:docMk/>
            <pc:sldMk cId="3481181001" sldId="266"/>
            <ac:spMk id="21" creationId="{423C8961-D24B-4D4D-B8B8-B28487ABE9C5}"/>
          </ac:spMkLst>
        </pc:spChg>
        <pc:graphicFrameChg chg="del">
          <ac:chgData name="Roe, Andrew L" userId="S::cx5314mw@go.minnstate.edu::bb59b787-bfe4-4184-a53b-13a29e325f7d" providerId="AD" clId="Web-{1604237A-4EE3-4347-ACDE-3F33813B3C2D}" dt="2020-04-15T06:23:53.054" v="4342"/>
          <ac:graphicFrameMkLst>
            <pc:docMk/>
            <pc:sldMk cId="3481181001" sldId="266"/>
            <ac:graphicFrameMk id="4" creationId="{4DE1F847-68AC-438F-841F-12A9DEE0FD84}"/>
          </ac:graphicFrameMkLst>
        </pc:graphicFrameChg>
        <pc:graphicFrameChg chg="add del mod modGraphic">
          <ac:chgData name="Roe, Andrew L" userId="S::cx5314mw@go.minnstate.edu::bb59b787-bfe4-4184-a53b-13a29e325f7d" providerId="AD" clId="Web-{1604237A-4EE3-4347-ACDE-3F33813B3C2D}" dt="2020-04-15T06:28:36.329" v="4354"/>
          <ac:graphicFrameMkLst>
            <pc:docMk/>
            <pc:sldMk cId="3481181001" sldId="266"/>
            <ac:graphicFrameMk id="22" creationId="{40BA08CF-55E1-46A7-8ED9-8AF4C5B25955}"/>
          </ac:graphicFrameMkLst>
        </pc:graphicFrameChg>
        <pc:graphicFrameChg chg="add mod modGraphic">
          <ac:chgData name="Roe, Andrew L" userId="S::cx5314mw@go.minnstate.edu::bb59b787-bfe4-4184-a53b-13a29e325f7d" providerId="AD" clId="Web-{1604237A-4EE3-4347-ACDE-3F33813B3C2D}" dt="2020-04-15T06:31:55.242" v="4514"/>
          <ac:graphicFrameMkLst>
            <pc:docMk/>
            <pc:sldMk cId="3481181001" sldId="266"/>
            <ac:graphicFrameMk id="24" creationId="{3A7AAAD9-F747-4A62-B8CA-A4E9D469D540}"/>
          </ac:graphicFrameMkLst>
        </pc:graphicFrameChg>
      </pc:sldChg>
      <pc:sldChg chg="addSp delSp modSp">
        <pc:chgData name="Roe, Andrew L" userId="S::cx5314mw@go.minnstate.edu::bb59b787-bfe4-4184-a53b-13a29e325f7d" providerId="AD" clId="Web-{1604237A-4EE3-4347-ACDE-3F33813B3C2D}" dt="2020-04-15T06:48:49.433" v="5385"/>
        <pc:sldMkLst>
          <pc:docMk/>
          <pc:sldMk cId="3001406445" sldId="267"/>
        </pc:sldMkLst>
        <pc:spChg chg="del">
          <ac:chgData name="Roe, Andrew L" userId="S::cx5314mw@go.minnstate.edu::bb59b787-bfe4-4184-a53b-13a29e325f7d" providerId="AD" clId="Web-{1604237A-4EE3-4347-ACDE-3F33813B3C2D}" dt="2020-04-15T06:41:50.903" v="5018"/>
          <ac:spMkLst>
            <pc:docMk/>
            <pc:sldMk cId="3001406445" sldId="267"/>
            <ac:spMk id="6" creationId="{B866528D-EF02-48E2-9D97-7E8D50B7BD7A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41:47.528" v="5017"/>
          <ac:spMkLst>
            <pc:docMk/>
            <pc:sldMk cId="3001406445" sldId="267"/>
            <ac:spMk id="7" creationId="{B3E93516-5EDE-4D72-9784-0D0F367A42F5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41:44.559" v="5016"/>
          <ac:spMkLst>
            <pc:docMk/>
            <pc:sldMk cId="3001406445" sldId="267"/>
            <ac:spMk id="8" creationId="{4BB3B923-8F68-4F8E-8250-A18EF5CE6CCF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41:42.825" v="5015"/>
          <ac:spMkLst>
            <pc:docMk/>
            <pc:sldMk cId="3001406445" sldId="267"/>
            <ac:spMk id="9" creationId="{612C11C3-F1C9-4FE1-B700-AC248E5BAAEB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41:40.637" v="5014"/>
          <ac:spMkLst>
            <pc:docMk/>
            <pc:sldMk cId="3001406445" sldId="267"/>
            <ac:spMk id="10" creationId="{85DF2DA7-08F8-441E-89AD-50AAEA40AEB0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41:38.403" v="5013"/>
          <ac:spMkLst>
            <pc:docMk/>
            <pc:sldMk cId="3001406445" sldId="267"/>
            <ac:spMk id="11" creationId="{814324B1-B299-4AB5-BE46-E248FF62BD9C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41:36.965" v="5012"/>
          <ac:spMkLst>
            <pc:docMk/>
            <pc:sldMk cId="3001406445" sldId="267"/>
            <ac:spMk id="12" creationId="{32977D4E-0F1C-465E-9560-C59C04973E49}"/>
          </ac:spMkLst>
        </pc:spChg>
        <pc:spChg chg="mod">
          <ac:chgData name="Roe, Andrew L" userId="S::cx5314mw@go.minnstate.edu::bb59b787-bfe4-4184-a53b-13a29e325f7d" providerId="AD" clId="Web-{1604237A-4EE3-4347-ACDE-3F33813B3C2D}" dt="2020-04-15T06:48:26.807" v="5377" actId="20577"/>
          <ac:spMkLst>
            <pc:docMk/>
            <pc:sldMk cId="3001406445" sldId="267"/>
            <ac:spMk id="13" creationId="{2389A1B7-2AE5-4013-9404-CE10BABBF20B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48:36.651" v="5380"/>
          <ac:spMkLst>
            <pc:docMk/>
            <pc:sldMk cId="3001406445" sldId="267"/>
            <ac:spMk id="14" creationId="{54CEAC74-D9BD-4761-8B42-C903B70F875C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48:39.838" v="5381"/>
          <ac:spMkLst>
            <pc:docMk/>
            <pc:sldMk cId="3001406445" sldId="267"/>
            <ac:spMk id="15" creationId="{7C81DF2C-83EE-4214-98D9-C68C764839D5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48:42.339" v="5382"/>
          <ac:spMkLst>
            <pc:docMk/>
            <pc:sldMk cId="3001406445" sldId="267"/>
            <ac:spMk id="16" creationId="{E158BBE1-3FFF-4F49-BD5C-47A47431C569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48:44.807" v="5383"/>
          <ac:spMkLst>
            <pc:docMk/>
            <pc:sldMk cId="3001406445" sldId="267"/>
            <ac:spMk id="17" creationId="{3B519E4A-C51A-45EC-9396-25A6FFF94E7A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48:47.167" v="5384"/>
          <ac:spMkLst>
            <pc:docMk/>
            <pc:sldMk cId="3001406445" sldId="267"/>
            <ac:spMk id="18" creationId="{F2F8FC8D-D8C5-4280-82E4-953F97551A30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48:49.433" v="5385"/>
          <ac:spMkLst>
            <pc:docMk/>
            <pc:sldMk cId="3001406445" sldId="267"/>
            <ac:spMk id="19" creationId="{3A829900-A83B-4123-8E85-8DEBD2C4D528}"/>
          </ac:spMkLst>
        </pc:spChg>
        <pc:graphicFrameChg chg="add mod modGraphic">
          <ac:chgData name="Roe, Andrew L" userId="S::cx5314mw@go.minnstate.edu::bb59b787-bfe4-4184-a53b-13a29e325f7d" providerId="AD" clId="Web-{1604237A-4EE3-4347-ACDE-3F33813B3C2D}" dt="2020-04-15T06:44:38.269" v="5111"/>
          <ac:graphicFrameMkLst>
            <pc:docMk/>
            <pc:sldMk cId="3001406445" sldId="267"/>
            <ac:graphicFrameMk id="2" creationId="{AB10764C-2E59-4DFA-A807-056D003F611B}"/>
          </ac:graphicFrameMkLst>
        </pc:graphicFrameChg>
        <pc:graphicFrameChg chg="del">
          <ac:chgData name="Roe, Andrew L" userId="S::cx5314mw@go.minnstate.edu::bb59b787-bfe4-4184-a53b-13a29e325f7d" providerId="AD" clId="Web-{1604237A-4EE3-4347-ACDE-3F33813B3C2D}" dt="2020-04-15T06:41:33.012" v="5011"/>
          <ac:graphicFrameMkLst>
            <pc:docMk/>
            <pc:sldMk cId="3001406445" sldId="267"/>
            <ac:graphicFrameMk id="4" creationId="{4DE1F847-68AC-438F-841F-12A9DEE0FD84}"/>
          </ac:graphicFrameMkLst>
        </pc:graphicFrameChg>
      </pc:sldChg>
      <pc:sldChg chg="addSp delSp modSp">
        <pc:chgData name="Roe, Andrew L" userId="S::cx5314mw@go.minnstate.edu::bb59b787-bfe4-4184-a53b-13a29e325f7d" providerId="AD" clId="Web-{1604237A-4EE3-4347-ACDE-3F33813B3C2D}" dt="2020-04-15T06:58:03.717" v="5950"/>
        <pc:sldMkLst>
          <pc:docMk/>
          <pc:sldMk cId="411085431" sldId="268"/>
        </pc:sldMkLst>
        <pc:spChg chg="del">
          <ac:chgData name="Roe, Andrew L" userId="S::cx5314mw@go.minnstate.edu::bb59b787-bfe4-4184-a53b-13a29e325f7d" providerId="AD" clId="Web-{1604237A-4EE3-4347-ACDE-3F33813B3C2D}" dt="2020-04-15T06:49:37.013" v="5389"/>
          <ac:spMkLst>
            <pc:docMk/>
            <pc:sldMk cId="411085431" sldId="268"/>
            <ac:spMk id="2" creationId="{C6D027D6-A446-AF40-AEFC-D6D3824409AE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50:02.389" v="5397"/>
          <ac:spMkLst>
            <pc:docMk/>
            <pc:sldMk cId="411085431" sldId="268"/>
            <ac:spMk id="5" creationId="{578C4E0C-E0AE-AC40-B7DD-788B1B3996D0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49:58.811" v="5396"/>
          <ac:spMkLst>
            <pc:docMk/>
            <pc:sldMk cId="411085431" sldId="268"/>
            <ac:spMk id="6" creationId="{B866528D-EF02-48E2-9D97-7E8D50B7BD7A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49:51.389" v="5394"/>
          <ac:spMkLst>
            <pc:docMk/>
            <pc:sldMk cId="411085431" sldId="268"/>
            <ac:spMk id="7" creationId="{B3E93516-5EDE-4D72-9784-0D0F367A42F5}"/>
          </ac:spMkLst>
        </pc:spChg>
        <pc:spChg chg="del mod">
          <ac:chgData name="Roe, Andrew L" userId="S::cx5314mw@go.minnstate.edu::bb59b787-bfe4-4184-a53b-13a29e325f7d" providerId="AD" clId="Web-{1604237A-4EE3-4347-ACDE-3F33813B3C2D}" dt="2020-04-15T06:49:54.748" v="5395"/>
          <ac:spMkLst>
            <pc:docMk/>
            <pc:sldMk cId="411085431" sldId="268"/>
            <ac:spMk id="8" creationId="{4BB3B923-8F68-4F8E-8250-A18EF5CE6CCF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49:43.544" v="5391"/>
          <ac:spMkLst>
            <pc:docMk/>
            <pc:sldMk cId="411085431" sldId="268"/>
            <ac:spMk id="9" creationId="{612C11C3-F1C9-4FE1-B700-AC248E5BAAEB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49:34.607" v="5388"/>
          <ac:spMkLst>
            <pc:docMk/>
            <pc:sldMk cId="411085431" sldId="268"/>
            <ac:spMk id="10" creationId="{85DF2DA7-08F8-441E-89AD-50AAEA40AEB0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49:31.716" v="5387"/>
          <ac:spMkLst>
            <pc:docMk/>
            <pc:sldMk cId="411085431" sldId="268"/>
            <ac:spMk id="11" creationId="{814324B1-B299-4AB5-BE46-E248FF62BD9C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49:40.529" v="5390"/>
          <ac:spMkLst>
            <pc:docMk/>
            <pc:sldMk cId="411085431" sldId="268"/>
            <ac:spMk id="12" creationId="{32977D4E-0F1C-465E-9560-C59C04973E49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56:18.229" v="5762"/>
          <ac:spMkLst>
            <pc:docMk/>
            <pc:sldMk cId="411085431" sldId="268"/>
            <ac:spMk id="13" creationId="{2389A1B7-2AE5-4013-9404-CE10BABBF20B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56:22.057" v="5763"/>
          <ac:spMkLst>
            <pc:docMk/>
            <pc:sldMk cId="411085431" sldId="268"/>
            <ac:spMk id="14" creationId="{54CEAC74-D9BD-4761-8B42-C903B70F875C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56:25.042" v="5764"/>
          <ac:spMkLst>
            <pc:docMk/>
            <pc:sldMk cId="411085431" sldId="268"/>
            <ac:spMk id="15" creationId="{7C81DF2C-83EE-4214-98D9-C68C764839D5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57:58.092" v="5948"/>
          <ac:spMkLst>
            <pc:docMk/>
            <pc:sldMk cId="411085431" sldId="268"/>
            <ac:spMk id="16" creationId="{E158BBE1-3FFF-4F49-BD5C-47A47431C569}"/>
          </ac:spMkLst>
        </pc:spChg>
        <pc:spChg chg="del mod">
          <ac:chgData name="Roe, Andrew L" userId="S::cx5314mw@go.minnstate.edu::bb59b787-bfe4-4184-a53b-13a29e325f7d" providerId="AD" clId="Web-{1604237A-4EE3-4347-ACDE-3F33813B3C2D}" dt="2020-04-15T06:56:37.449" v="5769"/>
          <ac:spMkLst>
            <pc:docMk/>
            <pc:sldMk cId="411085431" sldId="268"/>
            <ac:spMk id="17" creationId="{3B519E4A-C51A-45EC-9396-25A6FFF94E7A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57:55.389" v="5947"/>
          <ac:spMkLst>
            <pc:docMk/>
            <pc:sldMk cId="411085431" sldId="268"/>
            <ac:spMk id="18" creationId="{F2F8FC8D-D8C5-4280-82E4-953F97551A30}"/>
          </ac:spMkLst>
        </pc:spChg>
        <pc:spChg chg="mod">
          <ac:chgData name="Roe, Andrew L" userId="S::cx5314mw@go.minnstate.edu::bb59b787-bfe4-4184-a53b-13a29e325f7d" providerId="AD" clId="Web-{1604237A-4EE3-4347-ACDE-3F33813B3C2D}" dt="2020-04-15T06:57:51.029" v="5944" actId="20577"/>
          <ac:spMkLst>
            <pc:docMk/>
            <pc:sldMk cId="411085431" sldId="268"/>
            <ac:spMk id="19" creationId="{449FA44A-9063-174B-9DAC-33407C07D416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58:00.701" v="5949"/>
          <ac:spMkLst>
            <pc:docMk/>
            <pc:sldMk cId="411085431" sldId="268"/>
            <ac:spMk id="20" creationId="{12751FF3-FEF4-8140-9B38-F359FF7DA8F6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58:03.717" v="5950"/>
          <ac:spMkLst>
            <pc:docMk/>
            <pc:sldMk cId="411085431" sldId="268"/>
            <ac:spMk id="21" creationId="{8643D827-2DB4-474F-904A-AA8008BB7ABB}"/>
          </ac:spMkLst>
        </pc:spChg>
        <pc:graphicFrameChg chg="del">
          <ac:chgData name="Roe, Andrew L" userId="S::cx5314mw@go.minnstate.edu::bb59b787-bfe4-4184-a53b-13a29e325f7d" providerId="AD" clId="Web-{1604237A-4EE3-4347-ACDE-3F33813B3C2D}" dt="2020-04-15T06:49:26.419" v="5386"/>
          <ac:graphicFrameMkLst>
            <pc:docMk/>
            <pc:sldMk cId="411085431" sldId="268"/>
            <ac:graphicFrameMk id="4" creationId="{4DE1F847-68AC-438F-841F-12A9DEE0FD84}"/>
          </ac:graphicFrameMkLst>
        </pc:graphicFrameChg>
        <pc:graphicFrameChg chg="add mod modGraphic">
          <ac:chgData name="Roe, Andrew L" userId="S::cx5314mw@go.minnstate.edu::bb59b787-bfe4-4184-a53b-13a29e325f7d" providerId="AD" clId="Web-{1604237A-4EE3-4347-ACDE-3F33813B3C2D}" dt="2020-04-15T06:53:39.349" v="5532"/>
          <ac:graphicFrameMkLst>
            <pc:docMk/>
            <pc:sldMk cId="411085431" sldId="268"/>
            <ac:graphicFrameMk id="22" creationId="{6AD65055-0CB1-47B2-BD13-0FCA247A14FC}"/>
          </ac:graphicFrameMkLst>
        </pc:graphicFrameChg>
      </pc:sldChg>
      <pc:sldChg chg="addSp delSp modSp">
        <pc:chgData name="Roe, Andrew L" userId="S::cx5314mw@go.minnstate.edu::bb59b787-bfe4-4184-a53b-13a29e325f7d" providerId="AD" clId="Web-{1604237A-4EE3-4347-ACDE-3F33813B3C2D}" dt="2020-04-15T07:18:29.522" v="7044"/>
        <pc:sldMkLst>
          <pc:docMk/>
          <pc:sldMk cId="4025518546" sldId="269"/>
        </pc:sldMkLst>
        <pc:spChg chg="del mod">
          <ac:chgData name="Roe, Andrew L" userId="S::cx5314mw@go.minnstate.edu::bb59b787-bfe4-4184-a53b-13a29e325f7d" providerId="AD" clId="Web-{1604237A-4EE3-4347-ACDE-3F33813B3C2D}" dt="2020-04-15T05:38:52.074" v="2339"/>
          <ac:spMkLst>
            <pc:docMk/>
            <pc:sldMk cId="4025518546" sldId="269"/>
            <ac:spMk id="6" creationId="{B866528D-EF02-48E2-9D97-7E8D50B7BD7A}"/>
          </ac:spMkLst>
        </pc:spChg>
        <pc:spChg chg="del">
          <ac:chgData name="Roe, Andrew L" userId="S::cx5314mw@go.minnstate.edu::bb59b787-bfe4-4184-a53b-13a29e325f7d" providerId="AD" clId="Web-{1604237A-4EE3-4347-ACDE-3F33813B3C2D}" dt="2020-04-15T05:38:57.058" v="2341"/>
          <ac:spMkLst>
            <pc:docMk/>
            <pc:sldMk cId="4025518546" sldId="269"/>
            <ac:spMk id="7" creationId="{B3E93516-5EDE-4D72-9784-0D0F367A42F5}"/>
          </ac:spMkLst>
        </pc:spChg>
        <pc:spChg chg="del">
          <ac:chgData name="Roe, Andrew L" userId="S::cx5314mw@go.minnstate.edu::bb59b787-bfe4-4184-a53b-13a29e325f7d" providerId="AD" clId="Web-{1604237A-4EE3-4347-ACDE-3F33813B3C2D}" dt="2020-04-15T05:38:55.637" v="2340"/>
          <ac:spMkLst>
            <pc:docMk/>
            <pc:sldMk cId="4025518546" sldId="269"/>
            <ac:spMk id="8" creationId="{4BB3B923-8F68-4F8E-8250-A18EF5CE6CCF}"/>
          </ac:spMkLst>
        </pc:spChg>
        <pc:spChg chg="del">
          <ac:chgData name="Roe, Andrew L" userId="S::cx5314mw@go.minnstate.edu::bb59b787-bfe4-4184-a53b-13a29e325f7d" providerId="AD" clId="Web-{1604237A-4EE3-4347-ACDE-3F33813B3C2D}" dt="2020-04-15T05:39:00.730" v="2342"/>
          <ac:spMkLst>
            <pc:docMk/>
            <pc:sldMk cId="4025518546" sldId="269"/>
            <ac:spMk id="9" creationId="{612C11C3-F1C9-4FE1-B700-AC248E5BAAEB}"/>
          </ac:spMkLst>
        </pc:spChg>
        <pc:spChg chg="del">
          <ac:chgData name="Roe, Andrew L" userId="S::cx5314mw@go.minnstate.edu::bb59b787-bfe4-4184-a53b-13a29e325f7d" providerId="AD" clId="Web-{1604237A-4EE3-4347-ACDE-3F33813B3C2D}" dt="2020-04-15T05:39:09.418" v="2344"/>
          <ac:spMkLst>
            <pc:docMk/>
            <pc:sldMk cId="4025518546" sldId="269"/>
            <ac:spMk id="10" creationId="{85DF2DA7-08F8-441E-89AD-50AAEA40AEB0}"/>
          </ac:spMkLst>
        </pc:spChg>
        <pc:spChg chg="del">
          <ac:chgData name="Roe, Andrew L" userId="S::cx5314mw@go.minnstate.edu::bb59b787-bfe4-4184-a53b-13a29e325f7d" providerId="AD" clId="Web-{1604237A-4EE3-4347-ACDE-3F33813B3C2D}" dt="2020-04-15T05:39:12.215" v="2345"/>
          <ac:spMkLst>
            <pc:docMk/>
            <pc:sldMk cId="4025518546" sldId="269"/>
            <ac:spMk id="11" creationId="{814324B1-B299-4AB5-BE46-E248FF62BD9C}"/>
          </ac:spMkLst>
        </pc:spChg>
        <pc:spChg chg="del">
          <ac:chgData name="Roe, Andrew L" userId="S::cx5314mw@go.minnstate.edu::bb59b787-bfe4-4184-a53b-13a29e325f7d" providerId="AD" clId="Web-{1604237A-4EE3-4347-ACDE-3F33813B3C2D}" dt="2020-04-15T05:39:14.872" v="2346"/>
          <ac:spMkLst>
            <pc:docMk/>
            <pc:sldMk cId="4025518546" sldId="269"/>
            <ac:spMk id="12" creationId="{32977D4E-0F1C-465E-9560-C59C04973E49}"/>
          </ac:spMkLst>
        </pc:spChg>
        <pc:spChg chg="mod">
          <ac:chgData name="Roe, Andrew L" userId="S::cx5314mw@go.minnstate.edu::bb59b787-bfe4-4184-a53b-13a29e325f7d" providerId="AD" clId="Web-{1604237A-4EE3-4347-ACDE-3F33813B3C2D}" dt="2020-04-15T05:47:26.919" v="2737" actId="20577"/>
          <ac:spMkLst>
            <pc:docMk/>
            <pc:sldMk cId="4025518546" sldId="269"/>
            <ac:spMk id="13" creationId="{2389A1B7-2AE5-4013-9404-CE10BABBF20B}"/>
          </ac:spMkLst>
        </pc:spChg>
        <pc:spChg chg="del">
          <ac:chgData name="Roe, Andrew L" userId="S::cx5314mw@go.minnstate.edu::bb59b787-bfe4-4184-a53b-13a29e325f7d" providerId="AD" clId="Web-{1604237A-4EE3-4347-ACDE-3F33813B3C2D}" dt="2020-04-15T05:45:54.228" v="2591"/>
          <ac:spMkLst>
            <pc:docMk/>
            <pc:sldMk cId="4025518546" sldId="269"/>
            <ac:spMk id="14" creationId="{54CEAC74-D9BD-4761-8B42-C903B70F875C}"/>
          </ac:spMkLst>
        </pc:spChg>
        <pc:spChg chg="del">
          <ac:chgData name="Roe, Andrew L" userId="S::cx5314mw@go.minnstate.edu::bb59b787-bfe4-4184-a53b-13a29e325f7d" providerId="AD" clId="Web-{1604237A-4EE3-4347-ACDE-3F33813B3C2D}" dt="2020-04-15T05:46:39.620" v="2648"/>
          <ac:spMkLst>
            <pc:docMk/>
            <pc:sldMk cId="4025518546" sldId="269"/>
            <ac:spMk id="15" creationId="{7C81DF2C-83EE-4214-98D9-C68C764839D5}"/>
          </ac:spMkLst>
        </pc:spChg>
        <pc:spChg chg="del">
          <ac:chgData name="Roe, Andrew L" userId="S::cx5314mw@go.minnstate.edu::bb59b787-bfe4-4184-a53b-13a29e325f7d" providerId="AD" clId="Web-{1604237A-4EE3-4347-ACDE-3F33813B3C2D}" dt="2020-04-15T05:46:02.025" v="2592"/>
          <ac:spMkLst>
            <pc:docMk/>
            <pc:sldMk cId="4025518546" sldId="269"/>
            <ac:spMk id="16" creationId="{E158BBE1-3FFF-4F49-BD5C-47A47431C569}"/>
          </ac:spMkLst>
        </pc:spChg>
        <pc:spChg chg="del">
          <ac:chgData name="Roe, Andrew L" userId="S::cx5314mw@go.minnstate.edu::bb59b787-bfe4-4184-a53b-13a29e325f7d" providerId="AD" clId="Web-{1604237A-4EE3-4347-ACDE-3F33813B3C2D}" dt="2020-04-15T05:47:34.903" v="2741"/>
          <ac:spMkLst>
            <pc:docMk/>
            <pc:sldMk cId="4025518546" sldId="269"/>
            <ac:spMk id="17" creationId="{3B519E4A-C51A-45EC-9396-25A6FFF94E7A}"/>
          </ac:spMkLst>
        </pc:spChg>
        <pc:spChg chg="del">
          <ac:chgData name="Roe, Andrew L" userId="S::cx5314mw@go.minnstate.edu::bb59b787-bfe4-4184-a53b-13a29e325f7d" providerId="AD" clId="Web-{1604237A-4EE3-4347-ACDE-3F33813B3C2D}" dt="2020-04-15T05:47:32.153" v="2740"/>
          <ac:spMkLst>
            <pc:docMk/>
            <pc:sldMk cId="4025518546" sldId="269"/>
            <ac:spMk id="18" creationId="{F2F8FC8D-D8C5-4280-82E4-953F97551A30}"/>
          </ac:spMkLst>
        </pc:spChg>
        <pc:spChg chg="del">
          <ac:chgData name="Roe, Andrew L" userId="S::cx5314mw@go.minnstate.edu::bb59b787-bfe4-4184-a53b-13a29e325f7d" providerId="AD" clId="Web-{1604237A-4EE3-4347-ACDE-3F33813B3C2D}" dt="2020-04-15T05:47:38.029" v="2742"/>
          <ac:spMkLst>
            <pc:docMk/>
            <pc:sldMk cId="4025518546" sldId="269"/>
            <ac:spMk id="19" creationId="{3A829900-A83B-4123-8E85-8DEBD2C4D528}"/>
          </ac:spMkLst>
        </pc:spChg>
        <pc:graphicFrameChg chg="add mod modGraphic">
          <ac:chgData name="Roe, Andrew L" userId="S::cx5314mw@go.minnstate.edu::bb59b787-bfe4-4184-a53b-13a29e325f7d" providerId="AD" clId="Web-{1604237A-4EE3-4347-ACDE-3F33813B3C2D}" dt="2020-04-15T07:18:29.522" v="7044"/>
          <ac:graphicFrameMkLst>
            <pc:docMk/>
            <pc:sldMk cId="4025518546" sldId="269"/>
            <ac:graphicFrameMk id="2" creationId="{8B0382D3-F4CB-4004-8DB0-EAE56982C7F7}"/>
          </ac:graphicFrameMkLst>
        </pc:graphicFrameChg>
        <pc:graphicFrameChg chg="del">
          <ac:chgData name="Roe, Andrew L" userId="S::cx5314mw@go.minnstate.edu::bb59b787-bfe4-4184-a53b-13a29e325f7d" providerId="AD" clId="Web-{1604237A-4EE3-4347-ACDE-3F33813B3C2D}" dt="2020-04-15T05:39:07.012" v="2343"/>
          <ac:graphicFrameMkLst>
            <pc:docMk/>
            <pc:sldMk cId="4025518546" sldId="269"/>
            <ac:graphicFrameMk id="4" creationId="{4DE1F847-68AC-438F-841F-12A9DEE0FD84}"/>
          </ac:graphicFrameMkLst>
        </pc:graphicFrameChg>
      </pc:sldChg>
      <pc:sldChg chg="addSp delSp modSp">
        <pc:chgData name="Roe, Andrew L" userId="S::cx5314mw@go.minnstate.edu::bb59b787-bfe4-4184-a53b-13a29e325f7d" providerId="AD" clId="Web-{1604237A-4EE3-4347-ACDE-3F33813B3C2D}" dt="2020-04-15T05:59:31.817" v="3347" actId="20577"/>
        <pc:sldMkLst>
          <pc:docMk/>
          <pc:sldMk cId="2091088461" sldId="270"/>
        </pc:sldMkLst>
        <pc:spChg chg="del">
          <ac:chgData name="Roe, Andrew L" userId="S::cx5314mw@go.minnstate.edu::bb59b787-bfe4-4184-a53b-13a29e325f7d" providerId="AD" clId="Web-{1604237A-4EE3-4347-ACDE-3F33813B3C2D}" dt="2020-04-15T05:50:47.722" v="2745"/>
          <ac:spMkLst>
            <pc:docMk/>
            <pc:sldMk cId="2091088461" sldId="270"/>
            <ac:spMk id="6" creationId="{B866528D-EF02-48E2-9D97-7E8D50B7BD7A}"/>
          </ac:spMkLst>
        </pc:spChg>
        <pc:spChg chg="del">
          <ac:chgData name="Roe, Andrew L" userId="S::cx5314mw@go.minnstate.edu::bb59b787-bfe4-4184-a53b-13a29e325f7d" providerId="AD" clId="Web-{1604237A-4EE3-4347-ACDE-3F33813B3C2D}" dt="2020-04-15T05:50:40.503" v="2743"/>
          <ac:spMkLst>
            <pc:docMk/>
            <pc:sldMk cId="2091088461" sldId="270"/>
            <ac:spMk id="7" creationId="{B3E93516-5EDE-4D72-9784-0D0F367A42F5}"/>
          </ac:spMkLst>
        </pc:spChg>
        <pc:spChg chg="del">
          <ac:chgData name="Roe, Andrew L" userId="S::cx5314mw@go.minnstate.edu::bb59b787-bfe4-4184-a53b-13a29e325f7d" providerId="AD" clId="Web-{1604237A-4EE3-4347-ACDE-3F33813B3C2D}" dt="2020-04-15T05:50:50.550" v="2746"/>
          <ac:spMkLst>
            <pc:docMk/>
            <pc:sldMk cId="2091088461" sldId="270"/>
            <ac:spMk id="8" creationId="{4BB3B923-8F68-4F8E-8250-A18EF5CE6CCF}"/>
          </ac:spMkLst>
        </pc:spChg>
        <pc:spChg chg="del">
          <ac:chgData name="Roe, Andrew L" userId="S::cx5314mw@go.minnstate.edu::bb59b787-bfe4-4184-a53b-13a29e325f7d" providerId="AD" clId="Web-{1604237A-4EE3-4347-ACDE-3F33813B3C2D}" dt="2020-04-15T05:50:54.051" v="2747"/>
          <ac:spMkLst>
            <pc:docMk/>
            <pc:sldMk cId="2091088461" sldId="270"/>
            <ac:spMk id="9" creationId="{612C11C3-F1C9-4FE1-B700-AC248E5BAAEB}"/>
          </ac:spMkLst>
        </pc:spChg>
        <pc:spChg chg="del">
          <ac:chgData name="Roe, Andrew L" userId="S::cx5314mw@go.minnstate.edu::bb59b787-bfe4-4184-a53b-13a29e325f7d" providerId="AD" clId="Web-{1604237A-4EE3-4347-ACDE-3F33813B3C2D}" dt="2020-04-15T05:50:56.754" v="2748"/>
          <ac:spMkLst>
            <pc:docMk/>
            <pc:sldMk cId="2091088461" sldId="270"/>
            <ac:spMk id="10" creationId="{85DF2DA7-08F8-441E-89AD-50AAEA40AEB0}"/>
          </ac:spMkLst>
        </pc:spChg>
        <pc:spChg chg="del mod">
          <ac:chgData name="Roe, Andrew L" userId="S::cx5314mw@go.minnstate.edu::bb59b787-bfe4-4184-a53b-13a29e325f7d" providerId="AD" clId="Web-{1604237A-4EE3-4347-ACDE-3F33813B3C2D}" dt="2020-04-15T05:51:03.926" v="2752"/>
          <ac:spMkLst>
            <pc:docMk/>
            <pc:sldMk cId="2091088461" sldId="270"/>
            <ac:spMk id="11" creationId="{814324B1-B299-4AB5-BE46-E248FF62BD9C}"/>
          </ac:spMkLst>
        </pc:spChg>
        <pc:spChg chg="del">
          <ac:chgData name="Roe, Andrew L" userId="S::cx5314mw@go.minnstate.edu::bb59b787-bfe4-4184-a53b-13a29e325f7d" providerId="AD" clId="Web-{1604237A-4EE3-4347-ACDE-3F33813B3C2D}" dt="2020-04-15T05:51:09.629" v="2753"/>
          <ac:spMkLst>
            <pc:docMk/>
            <pc:sldMk cId="2091088461" sldId="270"/>
            <ac:spMk id="12" creationId="{32977D4E-0F1C-465E-9560-C59C04973E49}"/>
          </ac:spMkLst>
        </pc:spChg>
        <pc:spChg chg="mod">
          <ac:chgData name="Roe, Andrew L" userId="S::cx5314mw@go.minnstate.edu::bb59b787-bfe4-4184-a53b-13a29e325f7d" providerId="AD" clId="Web-{1604237A-4EE3-4347-ACDE-3F33813B3C2D}" dt="2020-04-15T05:59:31.817" v="3347" actId="20577"/>
          <ac:spMkLst>
            <pc:docMk/>
            <pc:sldMk cId="2091088461" sldId="270"/>
            <ac:spMk id="13" creationId="{2389A1B7-2AE5-4013-9404-CE10BABBF20B}"/>
          </ac:spMkLst>
        </pc:spChg>
        <pc:spChg chg="del">
          <ac:chgData name="Roe, Andrew L" userId="S::cx5314mw@go.minnstate.edu::bb59b787-bfe4-4184-a53b-13a29e325f7d" providerId="AD" clId="Web-{1604237A-4EE3-4347-ACDE-3F33813B3C2D}" dt="2020-04-15T05:57:54.845" v="3233"/>
          <ac:spMkLst>
            <pc:docMk/>
            <pc:sldMk cId="2091088461" sldId="270"/>
            <ac:spMk id="14" creationId="{54CEAC74-D9BD-4761-8B42-C903B70F875C}"/>
          </ac:spMkLst>
        </pc:spChg>
        <pc:spChg chg="del">
          <ac:chgData name="Roe, Andrew L" userId="S::cx5314mw@go.minnstate.edu::bb59b787-bfe4-4184-a53b-13a29e325f7d" providerId="AD" clId="Web-{1604237A-4EE3-4347-ACDE-3F33813B3C2D}" dt="2020-04-15T05:57:48.720" v="3232"/>
          <ac:spMkLst>
            <pc:docMk/>
            <pc:sldMk cId="2091088461" sldId="270"/>
            <ac:spMk id="15" creationId="{7C81DF2C-83EE-4214-98D9-C68C764839D5}"/>
          </ac:spMkLst>
        </pc:spChg>
        <pc:spChg chg="del">
          <ac:chgData name="Roe, Andrew L" userId="S::cx5314mw@go.minnstate.edu::bb59b787-bfe4-4184-a53b-13a29e325f7d" providerId="AD" clId="Web-{1604237A-4EE3-4347-ACDE-3F33813B3C2D}" dt="2020-04-15T05:58:06.065" v="3234"/>
          <ac:spMkLst>
            <pc:docMk/>
            <pc:sldMk cId="2091088461" sldId="270"/>
            <ac:spMk id="16" creationId="{E158BBE1-3FFF-4F49-BD5C-47A47431C569}"/>
          </ac:spMkLst>
        </pc:spChg>
        <pc:spChg chg="del">
          <ac:chgData name="Roe, Andrew L" userId="S::cx5314mw@go.minnstate.edu::bb59b787-bfe4-4184-a53b-13a29e325f7d" providerId="AD" clId="Web-{1604237A-4EE3-4347-ACDE-3F33813B3C2D}" dt="2020-04-15T05:58:08.658" v="3235"/>
          <ac:spMkLst>
            <pc:docMk/>
            <pc:sldMk cId="2091088461" sldId="270"/>
            <ac:spMk id="17" creationId="{3B519E4A-C51A-45EC-9396-25A6FFF94E7A}"/>
          </ac:spMkLst>
        </pc:spChg>
        <pc:spChg chg="del">
          <ac:chgData name="Roe, Andrew L" userId="S::cx5314mw@go.minnstate.edu::bb59b787-bfe4-4184-a53b-13a29e325f7d" providerId="AD" clId="Web-{1604237A-4EE3-4347-ACDE-3F33813B3C2D}" dt="2020-04-15T05:58:10.971" v="3236"/>
          <ac:spMkLst>
            <pc:docMk/>
            <pc:sldMk cId="2091088461" sldId="270"/>
            <ac:spMk id="18" creationId="{F2F8FC8D-D8C5-4280-82E4-953F97551A30}"/>
          </ac:spMkLst>
        </pc:spChg>
        <pc:spChg chg="del">
          <ac:chgData name="Roe, Andrew L" userId="S::cx5314mw@go.minnstate.edu::bb59b787-bfe4-4184-a53b-13a29e325f7d" providerId="AD" clId="Web-{1604237A-4EE3-4347-ACDE-3F33813B3C2D}" dt="2020-04-15T05:58:15.299" v="3237"/>
          <ac:spMkLst>
            <pc:docMk/>
            <pc:sldMk cId="2091088461" sldId="270"/>
            <ac:spMk id="19" creationId="{3A829900-A83B-4123-8E85-8DEBD2C4D528}"/>
          </ac:spMkLst>
        </pc:spChg>
        <pc:graphicFrameChg chg="add mod modGraphic">
          <ac:chgData name="Roe, Andrew L" userId="S::cx5314mw@go.minnstate.edu::bb59b787-bfe4-4184-a53b-13a29e325f7d" providerId="AD" clId="Web-{1604237A-4EE3-4347-ACDE-3F33813B3C2D}" dt="2020-04-15T05:53:31.884" v="2872"/>
          <ac:graphicFrameMkLst>
            <pc:docMk/>
            <pc:sldMk cId="2091088461" sldId="270"/>
            <ac:graphicFrameMk id="2" creationId="{EBBCF056-5ED8-4EEF-970C-3DC21397866B}"/>
          </ac:graphicFrameMkLst>
        </pc:graphicFrameChg>
        <pc:graphicFrameChg chg="del">
          <ac:chgData name="Roe, Andrew L" userId="S::cx5314mw@go.minnstate.edu::bb59b787-bfe4-4184-a53b-13a29e325f7d" providerId="AD" clId="Web-{1604237A-4EE3-4347-ACDE-3F33813B3C2D}" dt="2020-04-15T05:50:44.066" v="2744"/>
          <ac:graphicFrameMkLst>
            <pc:docMk/>
            <pc:sldMk cId="2091088461" sldId="270"/>
            <ac:graphicFrameMk id="4" creationId="{4DE1F847-68AC-438F-841F-12A9DEE0FD84}"/>
          </ac:graphicFrameMkLst>
        </pc:graphicFrameChg>
      </pc:sldChg>
      <pc:sldChg chg="addSp delSp modSp">
        <pc:chgData name="Roe, Andrew L" userId="S::cx5314mw@go.minnstate.edu::bb59b787-bfe4-4184-a53b-13a29e325f7d" providerId="AD" clId="Web-{1604237A-4EE3-4347-ACDE-3F33813B3C2D}" dt="2020-04-15T06:13:44.895" v="3927" actId="20577"/>
        <pc:sldMkLst>
          <pc:docMk/>
          <pc:sldMk cId="1836056800" sldId="271"/>
        </pc:sldMkLst>
        <pc:spChg chg="del">
          <ac:chgData name="Roe, Andrew L" userId="S::cx5314mw@go.minnstate.edu::bb59b787-bfe4-4184-a53b-13a29e325f7d" providerId="AD" clId="Web-{1604237A-4EE3-4347-ACDE-3F33813B3C2D}" dt="2020-04-15T06:01:56.963" v="3353"/>
          <ac:spMkLst>
            <pc:docMk/>
            <pc:sldMk cId="1836056800" sldId="271"/>
            <ac:spMk id="2" creationId="{C3438665-D7D0-B94E-BF5B-A49B98E780A0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02:21.104" v="3359"/>
          <ac:spMkLst>
            <pc:docMk/>
            <pc:sldMk cId="1836056800" sldId="271"/>
            <ac:spMk id="5" creationId="{837E423A-9ABE-0943-A42E-C26E50746FF4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02:17.276" v="3358"/>
          <ac:spMkLst>
            <pc:docMk/>
            <pc:sldMk cId="1836056800" sldId="271"/>
            <ac:spMk id="6" creationId="{B866528D-EF02-48E2-9D97-7E8D50B7BD7A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02:12.526" v="3357"/>
          <ac:spMkLst>
            <pc:docMk/>
            <pc:sldMk cId="1836056800" sldId="271"/>
            <ac:spMk id="7" creationId="{B3E93516-5EDE-4D72-9784-0D0F367A42F5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02:08.197" v="3356"/>
          <ac:spMkLst>
            <pc:docMk/>
            <pc:sldMk cId="1836056800" sldId="271"/>
            <ac:spMk id="8" creationId="{4BB3B923-8F68-4F8E-8250-A18EF5CE6CCF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02:05.026" v="3355"/>
          <ac:spMkLst>
            <pc:docMk/>
            <pc:sldMk cId="1836056800" sldId="271"/>
            <ac:spMk id="9" creationId="{612C11C3-F1C9-4FE1-B700-AC248E5BAAEB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01:54.181" v="3352"/>
          <ac:spMkLst>
            <pc:docMk/>
            <pc:sldMk cId="1836056800" sldId="271"/>
            <ac:spMk id="10" creationId="{85DF2DA7-08F8-441E-89AD-50AAEA40AEB0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01:50.400" v="3351"/>
          <ac:spMkLst>
            <pc:docMk/>
            <pc:sldMk cId="1836056800" sldId="271"/>
            <ac:spMk id="11" creationId="{814324B1-B299-4AB5-BE46-E248FF62BD9C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02:00.260" v="3354"/>
          <ac:spMkLst>
            <pc:docMk/>
            <pc:sldMk cId="1836056800" sldId="271"/>
            <ac:spMk id="12" creationId="{32977D4E-0F1C-465E-9560-C59C04973E49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09:37.665" v="3661"/>
          <ac:spMkLst>
            <pc:docMk/>
            <pc:sldMk cId="1836056800" sldId="271"/>
            <ac:spMk id="13" creationId="{2389A1B7-2AE5-4013-9404-CE10BABBF20B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09:40.618" v="3662"/>
          <ac:spMkLst>
            <pc:docMk/>
            <pc:sldMk cId="1836056800" sldId="271"/>
            <ac:spMk id="14" creationId="{54CEAC74-D9BD-4761-8B42-C903B70F875C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09:45.025" v="3663"/>
          <ac:spMkLst>
            <pc:docMk/>
            <pc:sldMk cId="1836056800" sldId="271"/>
            <ac:spMk id="15" creationId="{7C81DF2C-83EE-4214-98D9-C68C764839D5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12:14.780" v="3857"/>
          <ac:spMkLst>
            <pc:docMk/>
            <pc:sldMk cId="1836056800" sldId="271"/>
            <ac:spMk id="16" creationId="{E158BBE1-3FFF-4F49-BD5C-47A47431C569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12:08.092" v="3855"/>
          <ac:spMkLst>
            <pc:docMk/>
            <pc:sldMk cId="1836056800" sldId="271"/>
            <ac:spMk id="17" creationId="{3B519E4A-C51A-45EC-9396-25A6FFF94E7A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12:12.092" v="3856"/>
          <ac:spMkLst>
            <pc:docMk/>
            <pc:sldMk cId="1836056800" sldId="271"/>
            <ac:spMk id="18" creationId="{F2F8FC8D-D8C5-4280-82E4-953F97551A30}"/>
          </ac:spMkLst>
        </pc:spChg>
        <pc:spChg chg="mod">
          <ac:chgData name="Roe, Andrew L" userId="S::cx5314mw@go.minnstate.edu::bb59b787-bfe4-4184-a53b-13a29e325f7d" providerId="AD" clId="Web-{1604237A-4EE3-4347-ACDE-3F33813B3C2D}" dt="2020-04-15T06:13:44.895" v="3927" actId="20577"/>
          <ac:spMkLst>
            <pc:docMk/>
            <pc:sldMk cId="1836056800" sldId="271"/>
            <ac:spMk id="19" creationId="{BA104163-C819-BF42-80AF-3A0B735292AC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12:17.077" v="3858"/>
          <ac:spMkLst>
            <pc:docMk/>
            <pc:sldMk cId="1836056800" sldId="271"/>
            <ac:spMk id="20" creationId="{683C3D74-5EB5-BB48-82E9-B537D6C24F97}"/>
          </ac:spMkLst>
        </pc:spChg>
        <pc:spChg chg="del">
          <ac:chgData name="Roe, Andrew L" userId="S::cx5314mw@go.minnstate.edu::bb59b787-bfe4-4184-a53b-13a29e325f7d" providerId="AD" clId="Web-{1604237A-4EE3-4347-ACDE-3F33813B3C2D}" dt="2020-04-15T06:12:20.249" v="3859"/>
          <ac:spMkLst>
            <pc:docMk/>
            <pc:sldMk cId="1836056800" sldId="271"/>
            <ac:spMk id="21" creationId="{FFD131B1-C48D-B74C-A835-7C7C8BB121D7}"/>
          </ac:spMkLst>
        </pc:spChg>
        <pc:graphicFrameChg chg="del">
          <ac:chgData name="Roe, Andrew L" userId="S::cx5314mw@go.minnstate.edu::bb59b787-bfe4-4184-a53b-13a29e325f7d" providerId="AD" clId="Web-{1604237A-4EE3-4347-ACDE-3F33813B3C2D}" dt="2020-04-15T06:01:39.994" v="3350"/>
          <ac:graphicFrameMkLst>
            <pc:docMk/>
            <pc:sldMk cId="1836056800" sldId="271"/>
            <ac:graphicFrameMk id="4" creationId="{4DE1F847-68AC-438F-841F-12A9DEE0FD84}"/>
          </ac:graphicFrameMkLst>
        </pc:graphicFrameChg>
        <pc:graphicFrameChg chg="add mod modGraphic">
          <ac:chgData name="Roe, Andrew L" userId="S::cx5314mw@go.minnstate.edu::bb59b787-bfe4-4184-a53b-13a29e325f7d" providerId="AD" clId="Web-{1604237A-4EE3-4347-ACDE-3F33813B3C2D}" dt="2020-04-15T06:09:16.243" v="3660"/>
          <ac:graphicFrameMkLst>
            <pc:docMk/>
            <pc:sldMk cId="1836056800" sldId="271"/>
            <ac:graphicFrameMk id="22" creationId="{AA1D0469-0DEF-4E2C-9C32-FBB52F127B24}"/>
          </ac:graphicFrameMkLst>
        </pc:graphicFrameChg>
      </pc:sldChg>
      <pc:sldChg chg="delSp modSp">
        <pc:chgData name="Roe, Andrew L" userId="S::cx5314mw@go.minnstate.edu::bb59b787-bfe4-4184-a53b-13a29e325f7d" providerId="AD" clId="Web-{1604237A-4EE3-4347-ACDE-3F33813B3C2D}" dt="2020-04-13T18:43:20.233" v="23" actId="14100"/>
        <pc:sldMkLst>
          <pc:docMk/>
          <pc:sldMk cId="3365227098" sldId="272"/>
        </pc:sldMkLst>
        <pc:spChg chg="del">
          <ac:chgData name="Roe, Andrew L" userId="S::cx5314mw@go.minnstate.edu::bb59b787-bfe4-4184-a53b-13a29e325f7d" providerId="AD" clId="Web-{1604237A-4EE3-4347-ACDE-3F33813B3C2D}" dt="2020-04-13T18:42:34.483" v="20"/>
          <ac:spMkLst>
            <pc:docMk/>
            <pc:sldMk cId="3365227098" sldId="272"/>
            <ac:spMk id="41" creationId="{E4ACCFDF-6355-490B-B11D-19055A81124E}"/>
          </ac:spMkLst>
        </pc:spChg>
        <pc:spChg chg="del">
          <ac:chgData name="Roe, Andrew L" userId="S::cx5314mw@go.minnstate.edu::bb59b787-bfe4-4184-a53b-13a29e325f7d" providerId="AD" clId="Web-{1604237A-4EE3-4347-ACDE-3F33813B3C2D}" dt="2020-04-13T18:42:11.921" v="15"/>
          <ac:spMkLst>
            <pc:docMk/>
            <pc:sldMk cId="3365227098" sldId="272"/>
            <ac:spMk id="58" creationId="{8C1BCC86-EBFC-43BA-A0C0-C10A4A6CD5B9}"/>
          </ac:spMkLst>
        </pc:spChg>
        <pc:spChg chg="mod">
          <ac:chgData name="Roe, Andrew L" userId="S::cx5314mw@go.minnstate.edu::bb59b787-bfe4-4184-a53b-13a29e325f7d" providerId="AD" clId="Web-{1604237A-4EE3-4347-ACDE-3F33813B3C2D}" dt="2020-04-13T18:40:23.702" v="6" actId="20577"/>
          <ac:spMkLst>
            <pc:docMk/>
            <pc:sldMk cId="3365227098" sldId="272"/>
            <ac:spMk id="76" creationId="{74979C50-BE41-47DB-8E7A-36B0298CC350}"/>
          </ac:spMkLst>
        </pc:spChg>
        <pc:spChg chg="mod">
          <ac:chgData name="Roe, Andrew L" userId="S::cx5314mw@go.minnstate.edu::bb59b787-bfe4-4184-a53b-13a29e325f7d" providerId="AD" clId="Web-{1604237A-4EE3-4347-ACDE-3F33813B3C2D}" dt="2020-04-13T18:40:21.467" v="4" actId="20577"/>
          <ac:spMkLst>
            <pc:docMk/>
            <pc:sldMk cId="3365227098" sldId="272"/>
            <ac:spMk id="77" creationId="{0738251A-96F3-42A5-A6FA-9869765C1387}"/>
          </ac:spMkLst>
        </pc:spChg>
        <pc:cxnChg chg="del">
          <ac:chgData name="Roe, Andrew L" userId="S::cx5314mw@go.minnstate.edu::bb59b787-bfe4-4184-a53b-13a29e325f7d" providerId="AD" clId="Web-{1604237A-4EE3-4347-ACDE-3F33813B3C2D}" dt="2020-04-13T18:42:31.827" v="19"/>
          <ac:cxnSpMkLst>
            <pc:docMk/>
            <pc:sldMk cId="3365227098" sldId="272"/>
            <ac:cxnSpMk id="45" creationId="{EC27EDF8-1859-4C37-A393-CD906B3BB501}"/>
          </ac:cxnSpMkLst>
        </pc:cxnChg>
        <pc:cxnChg chg="del">
          <ac:chgData name="Roe, Andrew L" userId="S::cx5314mw@go.minnstate.edu::bb59b787-bfe4-4184-a53b-13a29e325f7d" providerId="AD" clId="Web-{1604237A-4EE3-4347-ACDE-3F33813B3C2D}" dt="2020-04-13T18:42:29.436" v="18"/>
          <ac:cxnSpMkLst>
            <pc:docMk/>
            <pc:sldMk cId="3365227098" sldId="272"/>
            <ac:cxnSpMk id="46" creationId="{684D09AF-1AA9-41F9-ACD3-604718480952}"/>
          </ac:cxnSpMkLst>
        </pc:cxnChg>
        <pc:cxnChg chg="del">
          <ac:chgData name="Roe, Andrew L" userId="S::cx5314mw@go.minnstate.edu::bb59b787-bfe4-4184-a53b-13a29e325f7d" providerId="AD" clId="Web-{1604237A-4EE3-4347-ACDE-3F33813B3C2D}" dt="2020-04-13T18:42:26.436" v="17"/>
          <ac:cxnSpMkLst>
            <pc:docMk/>
            <pc:sldMk cId="3365227098" sldId="272"/>
            <ac:cxnSpMk id="50" creationId="{7AE30904-645F-4CA9-BEA5-A7831B2BDC30}"/>
          </ac:cxnSpMkLst>
        </pc:cxnChg>
        <pc:cxnChg chg="del">
          <ac:chgData name="Roe, Andrew L" userId="S::cx5314mw@go.minnstate.edu::bb59b787-bfe4-4184-a53b-13a29e325f7d" providerId="AD" clId="Web-{1604237A-4EE3-4347-ACDE-3F33813B3C2D}" dt="2020-04-13T18:42:20.577" v="16"/>
          <ac:cxnSpMkLst>
            <pc:docMk/>
            <pc:sldMk cId="3365227098" sldId="272"/>
            <ac:cxnSpMk id="51" creationId="{1E7E41A2-DCDC-441E-A622-AA14A95FB2AB}"/>
          </ac:cxnSpMkLst>
        </pc:cxnChg>
        <pc:cxnChg chg="mod">
          <ac:chgData name="Roe, Andrew L" userId="S::cx5314mw@go.minnstate.edu::bb59b787-bfe4-4184-a53b-13a29e325f7d" providerId="AD" clId="Web-{1604237A-4EE3-4347-ACDE-3F33813B3C2D}" dt="2020-04-13T18:43:20.233" v="23" actId="14100"/>
          <ac:cxnSpMkLst>
            <pc:docMk/>
            <pc:sldMk cId="3365227098" sldId="272"/>
            <ac:cxnSpMk id="52" creationId="{7B8D61EB-E382-4128-AD52-091C9662980D}"/>
          </ac:cxnSpMkLst>
        </pc:cxnChg>
        <pc:cxnChg chg="del">
          <ac:chgData name="Roe, Andrew L" userId="S::cx5314mw@go.minnstate.edu::bb59b787-bfe4-4184-a53b-13a29e325f7d" providerId="AD" clId="Web-{1604237A-4EE3-4347-ACDE-3F33813B3C2D}" dt="2020-04-13T18:42:06.467" v="14"/>
          <ac:cxnSpMkLst>
            <pc:docMk/>
            <pc:sldMk cId="3365227098" sldId="272"/>
            <ac:cxnSpMk id="59" creationId="{114E14A0-AD02-42D9-BE5D-1D9921AA46EC}"/>
          </ac:cxnSpMkLst>
        </pc:cxnChg>
        <pc:cxnChg chg="del mod">
          <ac:chgData name="Roe, Andrew L" userId="S::cx5314mw@go.minnstate.edu::bb59b787-bfe4-4184-a53b-13a29e325f7d" providerId="AD" clId="Web-{1604237A-4EE3-4347-ACDE-3F33813B3C2D}" dt="2020-04-13T18:42:02.171" v="13"/>
          <ac:cxnSpMkLst>
            <pc:docMk/>
            <pc:sldMk cId="3365227098" sldId="272"/>
            <ac:cxnSpMk id="60" creationId="{C8A6DCC1-0A4A-4F82-B64C-5AB1463A6F11}"/>
          </ac:cxnSpMkLst>
        </pc:cxnChg>
        <pc:cxnChg chg="del">
          <ac:chgData name="Roe, Andrew L" userId="S::cx5314mw@go.minnstate.edu::bb59b787-bfe4-4184-a53b-13a29e325f7d" providerId="AD" clId="Web-{1604237A-4EE3-4347-ACDE-3F33813B3C2D}" dt="2020-04-13T18:41:33.202" v="10"/>
          <ac:cxnSpMkLst>
            <pc:docMk/>
            <pc:sldMk cId="3365227098" sldId="272"/>
            <ac:cxnSpMk id="61" creationId="{F9436FE5-F28C-4EC4-A2B2-8F7D25DCDEE7}"/>
          </ac:cxnSpMkLst>
        </pc:cxnChg>
        <pc:cxnChg chg="del">
          <ac:chgData name="Roe, Andrew L" userId="S::cx5314mw@go.minnstate.edu::bb59b787-bfe4-4184-a53b-13a29e325f7d" providerId="AD" clId="Web-{1604237A-4EE3-4347-ACDE-3F33813B3C2D}" dt="2020-04-13T18:41:29.092" v="9"/>
          <ac:cxnSpMkLst>
            <pc:docMk/>
            <pc:sldMk cId="3365227098" sldId="272"/>
            <ac:cxnSpMk id="62" creationId="{DD259EC2-B8CE-414B-8C37-CF0C12B4CD1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Rosie's Salon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Data Base Model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388EE-D876-4A55-AB94-98A4CBD1C415}"/>
              </a:ext>
            </a:extLst>
          </p:cNvPr>
          <p:cNvSpPr txBox="1"/>
          <p:nvPr/>
        </p:nvSpPr>
        <p:spPr>
          <a:xfrm>
            <a:off x="808304" y="5025711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Andrew Roe</a:t>
            </a:r>
          </a:p>
          <a:p>
            <a:r>
              <a:rPr lang="en-US" sz="2000">
                <a:ea typeface="+mn-lt"/>
                <a:cs typeface="+mn-lt"/>
              </a:rPr>
              <a:t>Mohamed A Ismail</a:t>
            </a:r>
          </a:p>
          <a:p>
            <a:r>
              <a:rPr lang="en-US" sz="2000">
                <a:ea typeface="+mn-lt"/>
                <a:cs typeface="+mn-lt"/>
              </a:rPr>
              <a:t>RoseMarie Ruiz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21540000">
            <a:off x="492226" y="157387"/>
            <a:ext cx="17062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SupplierInfo</a:t>
            </a:r>
            <a:endParaRPr lang="en-US" sz="2000" err="1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3C8961-D24B-4D4D-B8B8-B28487ABE9C5}"/>
              </a:ext>
            </a:extLst>
          </p:cNvPr>
          <p:cNvSpPr txBox="1"/>
          <p:nvPr/>
        </p:nvSpPr>
        <p:spPr>
          <a:xfrm>
            <a:off x="485751" y="1888175"/>
            <a:ext cx="8534257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u="sng" dirty="0" err="1"/>
              <a:t>SinfoID</a:t>
            </a:r>
            <a:r>
              <a:rPr lang="en-US" dirty="0"/>
              <a:t> – PK = Primary Key for this table</a:t>
            </a:r>
          </a:p>
          <a:p>
            <a:r>
              <a:rPr lang="en-US">
                <a:cs typeface="Calibri"/>
              </a:rPr>
              <a:t>SuppID = FK = Supplier Identifer (used as a foreign key)</a:t>
            </a:r>
          </a:p>
          <a:p>
            <a:r>
              <a:rPr lang="en-US">
                <a:cs typeface="Calibri"/>
              </a:rPr>
              <a:t>UserID = FK = Employee Identifer of user that created or updated this record</a:t>
            </a:r>
          </a:p>
          <a:p>
            <a:r>
              <a:rPr lang="en-US">
                <a:cs typeface="Calibri"/>
              </a:rPr>
              <a:t>UpdateTime = Record update date and time: MMDDYYYYHHMMSS</a:t>
            </a:r>
          </a:p>
          <a:p>
            <a:r>
              <a:rPr lang="en-US">
                <a:cs typeface="Calibri"/>
              </a:rPr>
              <a:t>InfoType = Parameter information category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InfoSubType = Parameter information sub-category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Validity = bit mapped indicator of which parameters are valid</a:t>
            </a:r>
          </a:p>
          <a:p>
            <a:r>
              <a:rPr lang="en-US">
                <a:cs typeface="Calibri"/>
              </a:rPr>
              <a:t>Nbr1Parm = Integer sized parameter</a:t>
            </a:r>
          </a:p>
          <a:p>
            <a:r>
              <a:rPr lang="en-US">
                <a:cs typeface="Calibri"/>
              </a:rPr>
              <a:t>Nbr2Parm = Double sized parameter</a:t>
            </a:r>
          </a:p>
          <a:p>
            <a:r>
              <a:rPr lang="en-US" dirty="0">
                <a:cs typeface="Calibri"/>
              </a:rPr>
              <a:t>CharBig = 64 byte</a:t>
            </a:r>
            <a:r>
              <a:rPr lang="en-US">
                <a:cs typeface="Calibri"/>
              </a:rPr>
              <a:t> sized character parameter</a:t>
            </a:r>
            <a:endParaRPr lang="en-US" dirty="0">
              <a:cs typeface="Calibri"/>
            </a:endParaRP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3A7AAAD9-F747-4A62-B8CA-A4E9D469D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216308"/>
              </p:ext>
            </p:extLst>
          </p:nvPr>
        </p:nvGraphicFramePr>
        <p:xfrm>
          <a:off x="535709" y="609600"/>
          <a:ext cx="10885958" cy="1209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454">
                  <a:extLst>
                    <a:ext uri="{9D8B030D-6E8A-4147-A177-3AD203B41FA5}">
                      <a16:colId xmlns:a16="http://schemas.microsoft.com/office/drawing/2014/main" val="1910308291"/>
                    </a:ext>
                  </a:extLst>
                </a:gridCol>
                <a:gridCol w="895926">
                  <a:extLst>
                    <a:ext uri="{9D8B030D-6E8A-4147-A177-3AD203B41FA5}">
                      <a16:colId xmlns:a16="http://schemas.microsoft.com/office/drawing/2014/main" val="2056972582"/>
                    </a:ext>
                  </a:extLst>
                </a:gridCol>
                <a:gridCol w="858980">
                  <a:extLst>
                    <a:ext uri="{9D8B030D-6E8A-4147-A177-3AD203B41FA5}">
                      <a16:colId xmlns:a16="http://schemas.microsoft.com/office/drawing/2014/main" val="2761512381"/>
                    </a:ext>
                  </a:extLst>
                </a:gridCol>
                <a:gridCol w="1394690">
                  <a:extLst>
                    <a:ext uri="{9D8B030D-6E8A-4147-A177-3AD203B41FA5}">
                      <a16:colId xmlns:a16="http://schemas.microsoft.com/office/drawing/2014/main" val="2282826291"/>
                    </a:ext>
                  </a:extLst>
                </a:gridCol>
                <a:gridCol w="1020060">
                  <a:extLst>
                    <a:ext uri="{9D8B030D-6E8A-4147-A177-3AD203B41FA5}">
                      <a16:colId xmlns:a16="http://schemas.microsoft.com/office/drawing/2014/main" val="3386150117"/>
                    </a:ext>
                  </a:extLst>
                </a:gridCol>
                <a:gridCol w="1365686">
                  <a:extLst>
                    <a:ext uri="{9D8B030D-6E8A-4147-A177-3AD203B41FA5}">
                      <a16:colId xmlns:a16="http://schemas.microsoft.com/office/drawing/2014/main" val="1360169444"/>
                    </a:ext>
                  </a:extLst>
                </a:gridCol>
                <a:gridCol w="950048">
                  <a:extLst>
                    <a:ext uri="{9D8B030D-6E8A-4147-A177-3AD203B41FA5}">
                      <a16:colId xmlns:a16="http://schemas.microsoft.com/office/drawing/2014/main" val="2595963040"/>
                    </a:ext>
                  </a:extLst>
                </a:gridCol>
                <a:gridCol w="1199431">
                  <a:extLst>
                    <a:ext uri="{9D8B030D-6E8A-4147-A177-3AD203B41FA5}">
                      <a16:colId xmlns:a16="http://schemas.microsoft.com/office/drawing/2014/main" val="2152053782"/>
                    </a:ext>
                  </a:extLst>
                </a:gridCol>
                <a:gridCol w="1235085">
                  <a:extLst>
                    <a:ext uri="{9D8B030D-6E8A-4147-A177-3AD203B41FA5}">
                      <a16:colId xmlns:a16="http://schemas.microsoft.com/office/drawing/2014/main" val="3182370535"/>
                    </a:ext>
                  </a:extLst>
                </a:gridCol>
                <a:gridCol w="1088598">
                  <a:extLst>
                    <a:ext uri="{9D8B030D-6E8A-4147-A177-3AD203B41FA5}">
                      <a16:colId xmlns:a16="http://schemas.microsoft.com/office/drawing/2014/main" val="1487988172"/>
                    </a:ext>
                  </a:extLst>
                </a:gridCol>
              </a:tblGrid>
              <a:tr h="476652">
                <a:tc>
                  <a:txBody>
                    <a:bodyPr/>
                    <a:lstStyle/>
                    <a:p>
                      <a:r>
                        <a:rPr lang="en-US"/>
                        <a:t>SinfoID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SuppID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UpdateTime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InfoType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InfoSubType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Nbr1Parm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Nbr2Parm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CharBig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111303"/>
                  </a:ext>
                </a:extLst>
              </a:tr>
              <a:tr h="3666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148960"/>
                  </a:ext>
                </a:extLst>
              </a:tr>
              <a:tr h="3666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236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18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-60000">
            <a:off x="563028" y="243573"/>
            <a:ext cx="12820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Product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530022" y="1902860"/>
            <a:ext cx="854935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 err="1"/>
              <a:t>ProdID</a:t>
            </a:r>
            <a:r>
              <a:rPr lang="en-US" dirty="0"/>
              <a:t> – PK = Unique Product Identifier</a:t>
            </a:r>
          </a:p>
          <a:p>
            <a:r>
              <a:rPr lang="en-US">
                <a:cs typeface="Calibri"/>
              </a:rPr>
              <a:t>UserID – FK = Employee Identifer of user that created or updated this record</a:t>
            </a:r>
          </a:p>
          <a:p>
            <a:r>
              <a:rPr lang="en-US">
                <a:cs typeface="Calibri"/>
              </a:rPr>
              <a:t>CreateTime = Record creation date and time: MMDDYYYYHHMMSS</a:t>
            </a:r>
          </a:p>
          <a:p>
            <a:r>
              <a:rPr lang="en-US">
                <a:cs typeface="Calibri"/>
              </a:rPr>
              <a:t>UpdateTime = Record update date and time: MMDDYYYYHHMMSS</a:t>
            </a:r>
          </a:p>
          <a:p>
            <a:r>
              <a:rPr lang="en-US">
                <a:cs typeface="Calibri"/>
              </a:rPr>
              <a:t>Pname = Product name</a:t>
            </a:r>
          </a:p>
          <a:p>
            <a:r>
              <a:rPr lang="en-US">
                <a:cs typeface="Calibri"/>
              </a:rPr>
              <a:t>Price = Product price per unit</a:t>
            </a:r>
            <a:endParaRPr lang="en-US" dirty="0">
              <a:cs typeface="Calibri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AB10764C-2E59-4DFA-A807-056D003F6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037767"/>
              </p:ext>
            </p:extLst>
          </p:nvPr>
        </p:nvGraphicFramePr>
        <p:xfrm>
          <a:off x="572654" y="665018"/>
          <a:ext cx="7730254" cy="1173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636">
                  <a:extLst>
                    <a:ext uri="{9D8B030D-6E8A-4147-A177-3AD203B41FA5}">
                      <a16:colId xmlns:a16="http://schemas.microsoft.com/office/drawing/2014/main" val="3621766297"/>
                    </a:ext>
                  </a:extLst>
                </a:gridCol>
                <a:gridCol w="1067970">
                  <a:extLst>
                    <a:ext uri="{9D8B030D-6E8A-4147-A177-3AD203B41FA5}">
                      <a16:colId xmlns:a16="http://schemas.microsoft.com/office/drawing/2014/main" val="3633825010"/>
                    </a:ext>
                  </a:extLst>
                </a:gridCol>
                <a:gridCol w="1824072">
                  <a:extLst>
                    <a:ext uri="{9D8B030D-6E8A-4147-A177-3AD203B41FA5}">
                      <a16:colId xmlns:a16="http://schemas.microsoft.com/office/drawing/2014/main" val="2999959262"/>
                    </a:ext>
                  </a:extLst>
                </a:gridCol>
                <a:gridCol w="1596172">
                  <a:extLst>
                    <a:ext uri="{9D8B030D-6E8A-4147-A177-3AD203B41FA5}">
                      <a16:colId xmlns:a16="http://schemas.microsoft.com/office/drawing/2014/main" val="2200992947"/>
                    </a:ext>
                  </a:extLst>
                </a:gridCol>
                <a:gridCol w="1094895">
                  <a:extLst>
                    <a:ext uri="{9D8B030D-6E8A-4147-A177-3AD203B41FA5}">
                      <a16:colId xmlns:a16="http://schemas.microsoft.com/office/drawing/2014/main" val="683951082"/>
                    </a:ext>
                  </a:extLst>
                </a:gridCol>
                <a:gridCol w="1223509">
                  <a:extLst>
                    <a:ext uri="{9D8B030D-6E8A-4147-A177-3AD203B41FA5}">
                      <a16:colId xmlns:a16="http://schemas.microsoft.com/office/drawing/2014/main" val="2990924304"/>
                    </a:ext>
                  </a:extLst>
                </a:gridCol>
              </a:tblGrid>
              <a:tr h="391005">
                <a:tc>
                  <a:txBody>
                    <a:bodyPr/>
                    <a:lstStyle/>
                    <a:p>
                      <a:r>
                        <a:rPr lang="en-US"/>
                        <a:t>ProdID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UpdateTime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538436"/>
                  </a:ext>
                </a:extLst>
              </a:tr>
              <a:tr h="3910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575021"/>
                  </a:ext>
                </a:extLst>
              </a:tr>
              <a:tr h="3910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4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406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21540000">
            <a:off x="492226" y="157387"/>
            <a:ext cx="17062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/>
              <a:t>ProductInfo</a:t>
            </a:r>
            <a:endParaRPr lang="en-US" sz="2000" err="1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9FA44A-9063-174B-9DAC-33407C07D416}"/>
              </a:ext>
            </a:extLst>
          </p:cNvPr>
          <p:cNvSpPr txBox="1"/>
          <p:nvPr/>
        </p:nvSpPr>
        <p:spPr>
          <a:xfrm>
            <a:off x="457719" y="1857499"/>
            <a:ext cx="11081445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u="sng" dirty="0" err="1"/>
              <a:t>PinfoID</a:t>
            </a:r>
            <a:r>
              <a:rPr lang="en-US" dirty="0"/>
              <a:t> – PK = Primary Key for this table</a:t>
            </a:r>
          </a:p>
          <a:p>
            <a:r>
              <a:rPr lang="en-US">
                <a:cs typeface="Calibri"/>
              </a:rPr>
              <a:t>ProdID – FK = Product Identifier (used as a foreign key)</a:t>
            </a:r>
          </a:p>
          <a:p>
            <a:r>
              <a:rPr lang="en-US">
                <a:cs typeface="Calibri"/>
              </a:rPr>
              <a:t>UpdateTime = Record update or creation date and time: MMDDYYYYHHMMSS</a:t>
            </a:r>
          </a:p>
          <a:p>
            <a:r>
              <a:rPr lang="en-US">
                <a:cs typeface="Calibri"/>
              </a:rPr>
              <a:t>InfoType = Parameter information category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InfoSubType = Parameter information sub-category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Validity = bit mapped value of which parameters are valid</a:t>
            </a:r>
          </a:p>
          <a:p>
            <a:r>
              <a:rPr lang="en-US">
                <a:cs typeface="Calibri"/>
              </a:rPr>
              <a:t>Nbr1Parm = Integer sized parameter</a:t>
            </a:r>
          </a:p>
          <a:p>
            <a:r>
              <a:rPr lang="en-US">
                <a:cs typeface="Calibri"/>
              </a:rPr>
              <a:t>Nbr2Parm = Double sized parameter</a:t>
            </a:r>
          </a:p>
          <a:p>
            <a:r>
              <a:rPr lang="en-US">
                <a:cs typeface="Calibri"/>
              </a:rPr>
              <a:t>CharBig = 64 byte sized character parameter</a:t>
            </a:r>
            <a:endParaRPr lang="en-US" dirty="0">
              <a:cs typeface="Calibri"/>
            </a:endParaRP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6AD65055-0CB1-47B2-BD13-0FCA247A1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291510"/>
              </p:ext>
            </p:extLst>
          </p:nvPr>
        </p:nvGraphicFramePr>
        <p:xfrm>
          <a:off x="535709" y="554181"/>
          <a:ext cx="11154338" cy="1283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139">
                  <a:extLst>
                    <a:ext uri="{9D8B030D-6E8A-4147-A177-3AD203B41FA5}">
                      <a16:colId xmlns:a16="http://schemas.microsoft.com/office/drawing/2014/main" val="3921408243"/>
                    </a:ext>
                  </a:extLst>
                </a:gridCol>
                <a:gridCol w="875049">
                  <a:extLst>
                    <a:ext uri="{9D8B030D-6E8A-4147-A177-3AD203B41FA5}">
                      <a16:colId xmlns:a16="http://schemas.microsoft.com/office/drawing/2014/main" val="2521029208"/>
                    </a:ext>
                  </a:extLst>
                </a:gridCol>
                <a:gridCol w="903277">
                  <a:extLst>
                    <a:ext uri="{9D8B030D-6E8A-4147-A177-3AD203B41FA5}">
                      <a16:colId xmlns:a16="http://schemas.microsoft.com/office/drawing/2014/main" val="4118041456"/>
                    </a:ext>
                  </a:extLst>
                </a:gridCol>
                <a:gridCol w="1467827">
                  <a:extLst>
                    <a:ext uri="{9D8B030D-6E8A-4147-A177-3AD203B41FA5}">
                      <a16:colId xmlns:a16="http://schemas.microsoft.com/office/drawing/2014/main" val="871214436"/>
                    </a:ext>
                  </a:extLst>
                </a:gridCol>
                <a:gridCol w="1119688">
                  <a:extLst>
                    <a:ext uri="{9D8B030D-6E8A-4147-A177-3AD203B41FA5}">
                      <a16:colId xmlns:a16="http://schemas.microsoft.com/office/drawing/2014/main" val="1789966392"/>
                    </a:ext>
                  </a:extLst>
                </a:gridCol>
                <a:gridCol w="1477234">
                  <a:extLst>
                    <a:ext uri="{9D8B030D-6E8A-4147-A177-3AD203B41FA5}">
                      <a16:colId xmlns:a16="http://schemas.microsoft.com/office/drawing/2014/main" val="2379080284"/>
                    </a:ext>
                  </a:extLst>
                </a:gridCol>
                <a:gridCol w="950322">
                  <a:extLst>
                    <a:ext uri="{9D8B030D-6E8A-4147-A177-3AD203B41FA5}">
                      <a16:colId xmlns:a16="http://schemas.microsoft.com/office/drawing/2014/main" val="4210536898"/>
                    </a:ext>
                  </a:extLst>
                </a:gridCol>
                <a:gridCol w="1213778">
                  <a:extLst>
                    <a:ext uri="{9D8B030D-6E8A-4147-A177-3AD203B41FA5}">
                      <a16:colId xmlns:a16="http://schemas.microsoft.com/office/drawing/2014/main" val="732141499"/>
                    </a:ext>
                  </a:extLst>
                </a:gridCol>
                <a:gridCol w="1166734">
                  <a:extLst>
                    <a:ext uri="{9D8B030D-6E8A-4147-A177-3AD203B41FA5}">
                      <a16:colId xmlns:a16="http://schemas.microsoft.com/office/drawing/2014/main" val="2389027907"/>
                    </a:ext>
                  </a:extLst>
                </a:gridCol>
                <a:gridCol w="1011290">
                  <a:extLst>
                    <a:ext uri="{9D8B030D-6E8A-4147-A177-3AD203B41FA5}">
                      <a16:colId xmlns:a16="http://schemas.microsoft.com/office/drawing/2014/main" val="130048832"/>
                    </a:ext>
                  </a:extLst>
                </a:gridCol>
              </a:tblGrid>
              <a:tr h="427951">
                <a:tc>
                  <a:txBody>
                    <a:bodyPr/>
                    <a:lstStyle/>
                    <a:p>
                      <a:r>
                        <a:rPr lang="en-US"/>
                        <a:t>PinfoID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UpdateTime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InfoType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InfoSubType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Nbr1Parm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Nbr2Parm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CharBig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146392"/>
                  </a:ext>
                </a:extLst>
              </a:tr>
              <a:tr h="4279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122551"/>
                  </a:ext>
                </a:extLst>
              </a:tr>
              <a:tr h="4279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063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8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21540000">
            <a:off x="4106535" y="208098"/>
            <a:ext cx="22561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Relationships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8307568" y="1033217"/>
            <a:ext cx="9992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valid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78B1C-DAF2-4EAC-82F3-C947F185ADA9}"/>
              </a:ext>
            </a:extLst>
          </p:cNvPr>
          <p:cNvSpPr/>
          <p:nvPr/>
        </p:nvSpPr>
        <p:spPr>
          <a:xfrm>
            <a:off x="5010346" y="952892"/>
            <a:ext cx="1492576" cy="636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AC88B-3C26-4A62-8AA6-152E48FA7B9E}"/>
              </a:ext>
            </a:extLst>
          </p:cNvPr>
          <p:cNvSpPr txBox="1"/>
          <p:nvPr/>
        </p:nvSpPr>
        <p:spPr>
          <a:xfrm>
            <a:off x="5134370" y="1088699"/>
            <a:ext cx="11170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EmpInfo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B5E2D4-84C2-42D3-B44E-CAAC911A7CF9}"/>
              </a:ext>
            </a:extLst>
          </p:cNvPr>
          <p:cNvSpPr/>
          <p:nvPr/>
        </p:nvSpPr>
        <p:spPr>
          <a:xfrm>
            <a:off x="7889940" y="878753"/>
            <a:ext cx="1649690" cy="777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FABCE9-CF5E-4AE9-AF69-54F8950D8F05}"/>
              </a:ext>
            </a:extLst>
          </p:cNvPr>
          <p:cNvCxnSpPr/>
          <p:nvPr/>
        </p:nvCxnSpPr>
        <p:spPr>
          <a:xfrm>
            <a:off x="6508817" y="1241588"/>
            <a:ext cx="1377882" cy="581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7F7E440-C549-4D48-A7AF-65A4F11D41B5}"/>
              </a:ext>
            </a:extLst>
          </p:cNvPr>
          <p:cNvSpPr txBox="1"/>
          <p:nvPr/>
        </p:nvSpPr>
        <p:spPr>
          <a:xfrm>
            <a:off x="7968301" y="1031743"/>
            <a:ext cx="13291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Employee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8BD101-0773-42A2-9157-497759BEA097}"/>
              </a:ext>
            </a:extLst>
          </p:cNvPr>
          <p:cNvSpPr txBox="1"/>
          <p:nvPr/>
        </p:nvSpPr>
        <p:spPr>
          <a:xfrm>
            <a:off x="6469341" y="954661"/>
            <a:ext cx="7321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F9D5D0-5511-40B7-B8FB-2354B159B605}"/>
              </a:ext>
            </a:extLst>
          </p:cNvPr>
          <p:cNvSpPr txBox="1"/>
          <p:nvPr/>
        </p:nvSpPr>
        <p:spPr>
          <a:xfrm>
            <a:off x="7515618" y="1018977"/>
            <a:ext cx="3707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692B8E-E7AD-4B1B-A9DE-69F9A315F991}"/>
              </a:ext>
            </a:extLst>
          </p:cNvPr>
          <p:cNvSpPr/>
          <p:nvPr/>
        </p:nvSpPr>
        <p:spPr>
          <a:xfrm>
            <a:off x="6679676" y="2425830"/>
            <a:ext cx="1885360" cy="738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D8094B-3C3F-43CD-8469-23FB7F4271C7}"/>
              </a:ext>
            </a:extLst>
          </p:cNvPr>
          <p:cNvSpPr txBox="1"/>
          <p:nvPr/>
        </p:nvSpPr>
        <p:spPr>
          <a:xfrm>
            <a:off x="6780131" y="2608770"/>
            <a:ext cx="11877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Customer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92D1B3-4DC2-418B-BE9C-DF5F008FAC80}"/>
              </a:ext>
            </a:extLst>
          </p:cNvPr>
          <p:cNvSpPr/>
          <p:nvPr/>
        </p:nvSpPr>
        <p:spPr>
          <a:xfrm>
            <a:off x="6800456" y="3756384"/>
            <a:ext cx="1649689" cy="691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3854EF-819C-4775-AF7A-97B73B7419BE}"/>
              </a:ext>
            </a:extLst>
          </p:cNvPr>
          <p:cNvSpPr txBox="1"/>
          <p:nvPr/>
        </p:nvSpPr>
        <p:spPr>
          <a:xfrm>
            <a:off x="6830211" y="3915756"/>
            <a:ext cx="10542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CustInfo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A8C105-C921-4D78-89C1-C47FE3D00697}"/>
              </a:ext>
            </a:extLst>
          </p:cNvPr>
          <p:cNvCxnSpPr/>
          <p:nvPr/>
        </p:nvCxnSpPr>
        <p:spPr>
          <a:xfrm flipH="1">
            <a:off x="7544979" y="3083744"/>
            <a:ext cx="20423" cy="663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FA669F5-2138-4249-8767-96E0189FA932}"/>
              </a:ext>
            </a:extLst>
          </p:cNvPr>
          <p:cNvSpPr txBox="1"/>
          <p:nvPr/>
        </p:nvSpPr>
        <p:spPr>
          <a:xfrm>
            <a:off x="7508744" y="3164559"/>
            <a:ext cx="3864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3CE01E-21CB-43A6-95BF-48E43AD33C1C}"/>
              </a:ext>
            </a:extLst>
          </p:cNvPr>
          <p:cNvSpPr/>
          <p:nvPr/>
        </p:nvSpPr>
        <p:spPr>
          <a:xfrm>
            <a:off x="7631194" y="4987289"/>
            <a:ext cx="2289690" cy="762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AE39CE-D8CA-4F76-AFA3-92A704636BFF}"/>
              </a:ext>
            </a:extLst>
          </p:cNvPr>
          <p:cNvSpPr txBox="1"/>
          <p:nvPr/>
        </p:nvSpPr>
        <p:spPr>
          <a:xfrm>
            <a:off x="7810205" y="5178556"/>
            <a:ext cx="19890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TransactionDetails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FA0576-69C5-476B-9722-59F84F313115}"/>
              </a:ext>
            </a:extLst>
          </p:cNvPr>
          <p:cNvSpPr/>
          <p:nvPr/>
        </p:nvSpPr>
        <p:spPr>
          <a:xfrm>
            <a:off x="2694395" y="2965416"/>
            <a:ext cx="2450968" cy="1225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5E3EAF-05B3-4D1E-9DFC-7CB1E2831F29}"/>
              </a:ext>
            </a:extLst>
          </p:cNvPr>
          <p:cNvSpPr txBox="1"/>
          <p:nvPr/>
        </p:nvSpPr>
        <p:spPr>
          <a:xfrm>
            <a:off x="3211202" y="3242625"/>
            <a:ext cx="14155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Transaction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6A69-D882-46BC-BE61-5A8AB0038527}"/>
              </a:ext>
            </a:extLst>
          </p:cNvPr>
          <p:cNvCxnSpPr/>
          <p:nvPr/>
        </p:nvCxnSpPr>
        <p:spPr>
          <a:xfrm flipV="1">
            <a:off x="4771240" y="1549630"/>
            <a:ext cx="3098276" cy="1371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71F803-5142-46AF-860F-8FB78B432D7B}"/>
              </a:ext>
            </a:extLst>
          </p:cNvPr>
          <p:cNvCxnSpPr/>
          <p:nvPr/>
        </p:nvCxnSpPr>
        <p:spPr>
          <a:xfrm flipV="1">
            <a:off x="5165496" y="2847288"/>
            <a:ext cx="1519287" cy="6174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5EA74BB-5117-4AE6-95D7-008E5BA12253}"/>
              </a:ext>
            </a:extLst>
          </p:cNvPr>
          <p:cNvSpPr/>
          <p:nvPr/>
        </p:nvSpPr>
        <p:spPr>
          <a:xfrm>
            <a:off x="2967381" y="5547969"/>
            <a:ext cx="2050328" cy="879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B1599A-042A-481E-A58D-AE64990F9A1E}"/>
              </a:ext>
            </a:extLst>
          </p:cNvPr>
          <p:cNvSpPr/>
          <p:nvPr/>
        </p:nvSpPr>
        <p:spPr>
          <a:xfrm>
            <a:off x="4563064" y="4582703"/>
            <a:ext cx="1759668" cy="777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65C6187-AF10-432F-9B6C-8BC553B3A4A0}"/>
              </a:ext>
            </a:extLst>
          </p:cNvPr>
          <p:cNvSpPr/>
          <p:nvPr/>
        </p:nvSpPr>
        <p:spPr>
          <a:xfrm>
            <a:off x="6465608" y="5644691"/>
            <a:ext cx="604886" cy="5498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D9D3D6-696D-4B34-83BF-12D3D5011464}"/>
              </a:ext>
            </a:extLst>
          </p:cNvPr>
          <p:cNvSpPr/>
          <p:nvPr/>
        </p:nvSpPr>
        <p:spPr>
          <a:xfrm>
            <a:off x="743814" y="5556197"/>
            <a:ext cx="1425802" cy="8036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F0F566-E52F-4EC5-93B0-12CD3CD9C280}"/>
              </a:ext>
            </a:extLst>
          </p:cNvPr>
          <p:cNvSpPr/>
          <p:nvPr/>
        </p:nvSpPr>
        <p:spPr>
          <a:xfrm>
            <a:off x="778594" y="4172479"/>
            <a:ext cx="1511979" cy="915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37C39B-BB7C-44A9-B683-F8625E4C053B}"/>
              </a:ext>
            </a:extLst>
          </p:cNvPr>
          <p:cNvSpPr/>
          <p:nvPr/>
        </p:nvSpPr>
        <p:spPr>
          <a:xfrm>
            <a:off x="689099" y="2467622"/>
            <a:ext cx="1595328" cy="974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5E8C8B-F4C2-4909-88B5-B6FA12FD7624}"/>
              </a:ext>
            </a:extLst>
          </p:cNvPr>
          <p:cNvCxnSpPr/>
          <p:nvPr/>
        </p:nvCxnSpPr>
        <p:spPr>
          <a:xfrm flipV="1">
            <a:off x="7065094" y="5435041"/>
            <a:ext cx="549896" cy="3692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2AAE0E-FD77-4C7D-84FD-495AADCF583E}"/>
              </a:ext>
            </a:extLst>
          </p:cNvPr>
          <p:cNvCxnSpPr/>
          <p:nvPr/>
        </p:nvCxnSpPr>
        <p:spPr>
          <a:xfrm flipV="1">
            <a:off x="7097989" y="5507216"/>
            <a:ext cx="565608" cy="3927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20C2C3B-AD90-471C-8D3B-B8C9FA84E00D}"/>
              </a:ext>
            </a:extLst>
          </p:cNvPr>
          <p:cNvCxnSpPr/>
          <p:nvPr/>
        </p:nvCxnSpPr>
        <p:spPr>
          <a:xfrm>
            <a:off x="5143401" y="3858999"/>
            <a:ext cx="2540523" cy="1283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B8D61EB-E382-4128-AD52-091C9662980D}"/>
              </a:ext>
            </a:extLst>
          </p:cNvPr>
          <p:cNvCxnSpPr/>
          <p:nvPr/>
        </p:nvCxnSpPr>
        <p:spPr>
          <a:xfrm>
            <a:off x="5742613" y="5376372"/>
            <a:ext cx="791994" cy="375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AA3ED3D-F762-4995-BAD7-3C2025C4E924}"/>
              </a:ext>
            </a:extLst>
          </p:cNvPr>
          <p:cNvCxnSpPr/>
          <p:nvPr/>
        </p:nvCxnSpPr>
        <p:spPr>
          <a:xfrm flipV="1">
            <a:off x="5007890" y="6004775"/>
            <a:ext cx="1566422" cy="125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A3577FD-38F7-4C69-8E1C-F5EC5BB52834}"/>
              </a:ext>
            </a:extLst>
          </p:cNvPr>
          <p:cNvCxnSpPr/>
          <p:nvPr/>
        </p:nvCxnSpPr>
        <p:spPr>
          <a:xfrm>
            <a:off x="2173468" y="6120941"/>
            <a:ext cx="859410" cy="18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7A34218-7A26-4AC7-97C5-F61613162A2E}"/>
              </a:ext>
            </a:extLst>
          </p:cNvPr>
          <p:cNvCxnSpPr/>
          <p:nvPr/>
        </p:nvCxnSpPr>
        <p:spPr>
          <a:xfrm>
            <a:off x="2300631" y="4629838"/>
            <a:ext cx="890834" cy="937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7E0F9D3-C285-4C5C-B2FB-693EB5045CB7}"/>
              </a:ext>
            </a:extLst>
          </p:cNvPr>
          <p:cNvSpPr txBox="1"/>
          <p:nvPr/>
        </p:nvSpPr>
        <p:spPr>
          <a:xfrm>
            <a:off x="4757787" y="4734219"/>
            <a:ext cx="9835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Service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3B7D8F-B9FB-4ACD-953F-6E0B0EAAD4F7}"/>
              </a:ext>
            </a:extLst>
          </p:cNvPr>
          <p:cNvSpPr txBox="1"/>
          <p:nvPr/>
        </p:nvSpPr>
        <p:spPr>
          <a:xfrm>
            <a:off x="3345239" y="5780497"/>
            <a:ext cx="10463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Product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B37F61-7028-44F2-B9BC-D7AE964CDE59}"/>
              </a:ext>
            </a:extLst>
          </p:cNvPr>
          <p:cNvSpPr txBox="1"/>
          <p:nvPr/>
        </p:nvSpPr>
        <p:spPr>
          <a:xfrm>
            <a:off x="801298" y="4414593"/>
            <a:ext cx="11642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Supplier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8E996BB-0FBC-4167-8C4B-0FC5C01FD97A}"/>
              </a:ext>
            </a:extLst>
          </p:cNvPr>
          <p:cNvSpPr txBox="1"/>
          <p:nvPr/>
        </p:nvSpPr>
        <p:spPr>
          <a:xfrm>
            <a:off x="815890" y="2711384"/>
            <a:ext cx="16119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SupplierInfo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197B1C-7BF3-4EEE-BC97-DD32D0E1899A}"/>
              </a:ext>
            </a:extLst>
          </p:cNvPr>
          <p:cNvSpPr txBox="1"/>
          <p:nvPr/>
        </p:nvSpPr>
        <p:spPr>
          <a:xfrm>
            <a:off x="710683" y="5871072"/>
            <a:ext cx="14391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ProductInfo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A845CF4-B7AE-4C42-B8A0-CBCC87E147AD}"/>
              </a:ext>
            </a:extLst>
          </p:cNvPr>
          <p:cNvCxnSpPr/>
          <p:nvPr/>
        </p:nvCxnSpPr>
        <p:spPr>
          <a:xfrm>
            <a:off x="1240607" y="3436267"/>
            <a:ext cx="50277" cy="741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29A2CFB-13A1-4E2A-A809-76A92A44DC43}"/>
              </a:ext>
            </a:extLst>
          </p:cNvPr>
          <p:cNvSpPr txBox="1"/>
          <p:nvPr/>
        </p:nvSpPr>
        <p:spPr>
          <a:xfrm>
            <a:off x="2110917" y="5763802"/>
            <a:ext cx="3707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4D1000E-590C-4245-8B86-EDC3BDC1C0F3}"/>
              </a:ext>
            </a:extLst>
          </p:cNvPr>
          <p:cNvSpPr txBox="1"/>
          <p:nvPr/>
        </p:nvSpPr>
        <p:spPr>
          <a:xfrm>
            <a:off x="2787978" y="5183957"/>
            <a:ext cx="3550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2FFC6F-7975-4204-AC52-04A8198BD309}"/>
              </a:ext>
            </a:extLst>
          </p:cNvPr>
          <p:cNvSpPr txBox="1"/>
          <p:nvPr/>
        </p:nvSpPr>
        <p:spPr>
          <a:xfrm>
            <a:off x="1249739" y="3378625"/>
            <a:ext cx="3707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DEF402-85D7-464B-9B47-0B40497F8580}"/>
              </a:ext>
            </a:extLst>
          </p:cNvPr>
          <p:cNvSpPr txBox="1"/>
          <p:nvPr/>
        </p:nvSpPr>
        <p:spPr>
          <a:xfrm>
            <a:off x="2696655" y="5815356"/>
            <a:ext cx="3157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DC27AA-0AB5-4254-992A-C3BF9F975275}"/>
              </a:ext>
            </a:extLst>
          </p:cNvPr>
          <p:cNvSpPr txBox="1"/>
          <p:nvPr/>
        </p:nvSpPr>
        <p:spPr>
          <a:xfrm>
            <a:off x="2273921" y="4732745"/>
            <a:ext cx="2922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A88C64-3E54-4E8D-9F4E-AC4F3D6E176E}"/>
              </a:ext>
            </a:extLst>
          </p:cNvPr>
          <p:cNvSpPr txBox="1"/>
          <p:nvPr/>
        </p:nvSpPr>
        <p:spPr>
          <a:xfrm>
            <a:off x="1269869" y="3807250"/>
            <a:ext cx="323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57037B9-78B5-474A-9ABF-4F62840B4AA1}"/>
              </a:ext>
            </a:extLst>
          </p:cNvPr>
          <p:cNvSpPr txBox="1"/>
          <p:nvPr/>
        </p:nvSpPr>
        <p:spPr>
          <a:xfrm>
            <a:off x="7288786" y="4664992"/>
            <a:ext cx="3236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E80A47-D213-403D-8D82-83752597668C}"/>
              </a:ext>
            </a:extLst>
          </p:cNvPr>
          <p:cNvSpPr txBox="1"/>
          <p:nvPr/>
        </p:nvSpPr>
        <p:spPr>
          <a:xfrm>
            <a:off x="5200649" y="3613805"/>
            <a:ext cx="3157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392AC1-C57B-4CFE-BF3C-FF1CF85F5458}"/>
              </a:ext>
            </a:extLst>
          </p:cNvPr>
          <p:cNvSpPr txBox="1"/>
          <p:nvPr/>
        </p:nvSpPr>
        <p:spPr>
          <a:xfrm>
            <a:off x="5147134" y="2978968"/>
            <a:ext cx="3393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4979C50-BE41-47DB-8E7A-36B0298CC350}"/>
              </a:ext>
            </a:extLst>
          </p:cNvPr>
          <p:cNvSpPr txBox="1"/>
          <p:nvPr/>
        </p:nvSpPr>
        <p:spPr>
          <a:xfrm>
            <a:off x="6342668" y="2524812"/>
            <a:ext cx="3079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38251A-96F3-42A5-A6FA-9869765C1387}"/>
              </a:ext>
            </a:extLst>
          </p:cNvPr>
          <p:cNvSpPr txBox="1"/>
          <p:nvPr/>
        </p:nvSpPr>
        <p:spPr>
          <a:xfrm>
            <a:off x="7459646" y="1340080"/>
            <a:ext cx="2922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ED759D-AD3C-4977-A09E-B02E789C2CA2}"/>
              </a:ext>
            </a:extLst>
          </p:cNvPr>
          <p:cNvSpPr txBox="1"/>
          <p:nvPr/>
        </p:nvSpPr>
        <p:spPr>
          <a:xfrm>
            <a:off x="4758769" y="2425635"/>
            <a:ext cx="2922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BD23F-BCFA-4CBA-A058-9972D55CCBE5}"/>
              </a:ext>
            </a:extLst>
          </p:cNvPr>
          <p:cNvSpPr txBox="1"/>
          <p:nvPr/>
        </p:nvSpPr>
        <p:spPr>
          <a:xfrm>
            <a:off x="7505700" y="3444240"/>
            <a:ext cx="2971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</a:t>
            </a:r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DC9D3-510A-1847-BD61-DE8AC97958B8}"/>
              </a:ext>
            </a:extLst>
          </p:cNvPr>
          <p:cNvSpPr txBox="1"/>
          <p:nvPr/>
        </p:nvSpPr>
        <p:spPr>
          <a:xfrm>
            <a:off x="516390" y="2125255"/>
            <a:ext cx="1927901" cy="43025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7D085-196B-4A4B-A003-0FC4F60D80BC}"/>
              </a:ext>
            </a:extLst>
          </p:cNvPr>
          <p:cNvSpPr txBox="1"/>
          <p:nvPr/>
        </p:nvSpPr>
        <p:spPr>
          <a:xfrm>
            <a:off x="478976" y="1487641"/>
            <a:ext cx="187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Optionally in 2</a:t>
            </a:r>
            <a:r>
              <a:rPr lang="en-US" baseline="30000"/>
              <a:t>nd</a:t>
            </a:r>
            <a:r>
              <a:rPr lang="en-US"/>
              <a:t> phase of project</a:t>
            </a:r>
          </a:p>
        </p:txBody>
      </p:sp>
    </p:spTree>
    <p:extLst>
      <p:ext uri="{BB962C8B-B14F-4D97-AF65-F5344CB8AC3E}">
        <p14:creationId xmlns:p14="http://schemas.microsoft.com/office/powerpoint/2010/main" val="336522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21540000">
            <a:off x="314190" y="275762"/>
            <a:ext cx="153142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Employee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555985" y="775945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/>
              <a:t>EmpID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1398333" y="782035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err="1"/>
              <a:t>UpdaterID</a:t>
            </a:r>
            <a:endParaRPr lang="en-US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2507774" y="775945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UpdTime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3601284" y="811238"/>
            <a:ext cx="12599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CreateTime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4976756" y="811238"/>
            <a:ext cx="967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Fname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6171982" y="811238"/>
            <a:ext cx="810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Minit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7097795" y="773980"/>
            <a:ext cx="857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Lname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317587" y="2179951"/>
            <a:ext cx="1086305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 err="1"/>
              <a:t>EmpID</a:t>
            </a:r>
            <a:r>
              <a:rPr lang="en-US" dirty="0"/>
              <a:t> – PK = Unique Employee Identifier</a:t>
            </a:r>
          </a:p>
          <a:p>
            <a:r>
              <a:rPr lang="en-US">
                <a:cs typeface="Calibri"/>
              </a:rPr>
              <a:t>UserID – FK = Employee Identifier who created or updated this record</a:t>
            </a:r>
          </a:p>
          <a:p>
            <a:r>
              <a:rPr lang="en-US">
                <a:cs typeface="Calibri"/>
              </a:rPr>
              <a:t>CreateTime = Initial creation date and time of record: MMDDYYYYHHMMSS</a:t>
            </a:r>
          </a:p>
          <a:p>
            <a:r>
              <a:rPr lang="en-US">
                <a:cs typeface="Calibri"/>
              </a:rPr>
              <a:t>UpdateTime = Record update date and time: MMDDYYYYHHMMSS</a:t>
            </a:r>
          </a:p>
          <a:p>
            <a:r>
              <a:rPr lang="en-US">
                <a:cs typeface="Calibri"/>
              </a:rPr>
              <a:t>Fname = First Name of Employee</a:t>
            </a:r>
          </a:p>
          <a:p>
            <a:r>
              <a:rPr lang="en-US">
                <a:cs typeface="Calibri"/>
              </a:rPr>
              <a:t>Minit = Middle Initial or Name of Employee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Lname = Last Name of Employee</a:t>
            </a:r>
          </a:p>
          <a:p>
            <a:r>
              <a:rPr lang="en-US">
                <a:cs typeface="Calibri"/>
              </a:rPr>
              <a:t>Salary = hourly wage of Employee</a:t>
            </a:r>
          </a:p>
          <a:p>
            <a:r>
              <a:rPr lang="en-US" dirty="0">
                <a:cs typeface="Calibri"/>
              </a:rPr>
              <a:t>Commission = a </a:t>
            </a:r>
            <a:r>
              <a:rPr lang="en-US">
                <a:cs typeface="Calibri"/>
              </a:rPr>
              <a:t>one-time</a:t>
            </a:r>
            <a:r>
              <a:rPr lang="en-US" dirty="0">
                <a:cs typeface="Calibri"/>
              </a:rPr>
              <a:t> commission (just for fun)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3F99104-6B4C-4516-90F9-5B9187111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734309"/>
              </p:ext>
            </p:extLst>
          </p:nvPr>
        </p:nvGraphicFramePr>
        <p:xfrm>
          <a:off x="350981" y="794327"/>
          <a:ext cx="10925938" cy="1293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632">
                  <a:extLst>
                    <a:ext uri="{9D8B030D-6E8A-4147-A177-3AD203B41FA5}">
                      <a16:colId xmlns:a16="http://schemas.microsoft.com/office/drawing/2014/main" val="1313765829"/>
                    </a:ext>
                  </a:extLst>
                </a:gridCol>
                <a:gridCol w="826055">
                  <a:extLst>
                    <a:ext uri="{9D8B030D-6E8A-4147-A177-3AD203B41FA5}">
                      <a16:colId xmlns:a16="http://schemas.microsoft.com/office/drawing/2014/main" val="364843540"/>
                    </a:ext>
                  </a:extLst>
                </a:gridCol>
                <a:gridCol w="1431636">
                  <a:extLst>
                    <a:ext uri="{9D8B030D-6E8A-4147-A177-3AD203B41FA5}">
                      <a16:colId xmlns:a16="http://schemas.microsoft.com/office/drawing/2014/main" val="3154106692"/>
                    </a:ext>
                  </a:extLst>
                </a:gridCol>
                <a:gridCol w="1385519">
                  <a:extLst>
                    <a:ext uri="{9D8B030D-6E8A-4147-A177-3AD203B41FA5}">
                      <a16:colId xmlns:a16="http://schemas.microsoft.com/office/drawing/2014/main" val="101813227"/>
                    </a:ext>
                  </a:extLst>
                </a:gridCol>
                <a:gridCol w="824827">
                  <a:extLst>
                    <a:ext uri="{9D8B030D-6E8A-4147-A177-3AD203B41FA5}">
                      <a16:colId xmlns:a16="http://schemas.microsoft.com/office/drawing/2014/main" val="4076779616"/>
                    </a:ext>
                  </a:extLst>
                </a:gridCol>
                <a:gridCol w="804890">
                  <a:extLst>
                    <a:ext uri="{9D8B030D-6E8A-4147-A177-3AD203B41FA5}">
                      <a16:colId xmlns:a16="http://schemas.microsoft.com/office/drawing/2014/main" val="1451346625"/>
                    </a:ext>
                  </a:extLst>
                </a:gridCol>
                <a:gridCol w="976080">
                  <a:extLst>
                    <a:ext uri="{9D8B030D-6E8A-4147-A177-3AD203B41FA5}">
                      <a16:colId xmlns:a16="http://schemas.microsoft.com/office/drawing/2014/main" val="3344540566"/>
                    </a:ext>
                  </a:extLst>
                </a:gridCol>
                <a:gridCol w="665879">
                  <a:extLst>
                    <a:ext uri="{9D8B030D-6E8A-4147-A177-3AD203B41FA5}">
                      <a16:colId xmlns:a16="http://schemas.microsoft.com/office/drawing/2014/main" val="2717109960"/>
                    </a:ext>
                  </a:extLst>
                </a:gridCol>
                <a:gridCol w="1274615">
                  <a:extLst>
                    <a:ext uri="{9D8B030D-6E8A-4147-A177-3AD203B41FA5}">
                      <a16:colId xmlns:a16="http://schemas.microsoft.com/office/drawing/2014/main" val="202892257"/>
                    </a:ext>
                  </a:extLst>
                </a:gridCol>
                <a:gridCol w="1892805">
                  <a:extLst>
                    <a:ext uri="{9D8B030D-6E8A-4147-A177-3AD203B41FA5}">
                      <a16:colId xmlns:a16="http://schemas.microsoft.com/office/drawing/2014/main" val="1100097702"/>
                    </a:ext>
                  </a:extLst>
                </a:gridCol>
              </a:tblGrid>
              <a:tr h="431030">
                <a:tc>
                  <a:txBody>
                    <a:bodyPr/>
                    <a:lstStyle/>
                    <a:p>
                      <a:r>
                        <a:rPr lang="en-US" dirty="0" err="1"/>
                        <a:t>EmpID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CreateTime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UpdateTime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551831"/>
                  </a:ext>
                </a:extLst>
              </a:tr>
              <a:tr h="4310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831497"/>
                  </a:ext>
                </a:extLst>
              </a:tr>
              <a:tr h="4310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031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6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21540000">
            <a:off x="432963" y="200835"/>
            <a:ext cx="141135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/>
              <a:t>EmpInfo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1639186" y="690382"/>
            <a:ext cx="11848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err="1"/>
              <a:t>EmpID</a:t>
            </a:r>
            <a:endParaRPr lang="en-US" u="sn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2455558" y="688434"/>
            <a:ext cx="999337" cy="3738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/>
              <a:t>UserID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A8177B-30DF-FA4A-A43F-0485BDB1204F}"/>
              </a:ext>
            </a:extLst>
          </p:cNvPr>
          <p:cNvSpPr txBox="1"/>
          <p:nvPr/>
        </p:nvSpPr>
        <p:spPr>
          <a:xfrm>
            <a:off x="10274385" y="691283"/>
            <a:ext cx="110534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CharBig = A 64 byte field for </a:t>
            </a:r>
            <a:r>
              <a:rPr lang="en-US"/>
              <a:t>characte</a:t>
            </a:r>
            <a:endParaRPr lang="en-US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EE4F3-4C37-9E4F-8E68-245B4A954CE4}"/>
              </a:ext>
            </a:extLst>
          </p:cNvPr>
          <p:cNvSpPr txBox="1"/>
          <p:nvPr/>
        </p:nvSpPr>
        <p:spPr>
          <a:xfrm>
            <a:off x="670471" y="1685960"/>
            <a:ext cx="87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err="1"/>
              <a:t>EinfoID</a:t>
            </a:r>
            <a:endParaRPr lang="en-US" u="sn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5207AD-55DC-AD40-8827-DD36764BD3F2}"/>
              </a:ext>
            </a:extLst>
          </p:cNvPr>
          <p:cNvSpPr txBox="1"/>
          <p:nvPr/>
        </p:nvSpPr>
        <p:spPr>
          <a:xfrm>
            <a:off x="340677" y="2092428"/>
            <a:ext cx="11126969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u="sng" dirty="0" err="1"/>
              <a:t>EinfoID</a:t>
            </a:r>
            <a:r>
              <a:rPr lang="en-US" dirty="0"/>
              <a:t> - PK = Primary Key of this table</a:t>
            </a:r>
          </a:p>
          <a:p>
            <a:r>
              <a:rPr lang="en-US">
                <a:cs typeface="Calibri"/>
              </a:rPr>
              <a:t>EmpID – FK = Employee Identifier (used as a foreign key)</a:t>
            </a:r>
          </a:p>
          <a:p>
            <a:r>
              <a:rPr lang="en-US">
                <a:cs typeface="Calibri"/>
              </a:rPr>
              <a:t>UserID – FK = </a:t>
            </a:r>
            <a:r>
              <a:rPr lang="en-US">
                <a:ea typeface="+mn-lt"/>
                <a:cs typeface="+mn-lt"/>
              </a:rPr>
              <a:t>Employee Identifier of user that updated this record (used as a foreign key)</a:t>
            </a:r>
          </a:p>
          <a:p>
            <a:r>
              <a:rPr lang="en-US">
                <a:ea typeface="+mn-lt"/>
                <a:cs typeface="+mn-lt"/>
              </a:rPr>
              <a:t>UpdateTime = Record update date and time: MMDDYYYYHHMMSS</a:t>
            </a:r>
          </a:p>
          <a:p>
            <a:r>
              <a:rPr lang="en-US">
                <a:ea typeface="+mn-lt"/>
                <a:cs typeface="+mn-lt"/>
              </a:rPr>
              <a:t>InfoType = Parameter category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InfoSubType = Parameter sub-category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Validity = bit map of which parameters are valid</a:t>
            </a:r>
          </a:p>
          <a:p>
            <a:r>
              <a:rPr lang="en-US">
                <a:ea typeface="+mn-lt"/>
                <a:cs typeface="+mn-lt"/>
              </a:rPr>
              <a:t>Nbr1Parm = Integer sized parameter</a:t>
            </a:r>
          </a:p>
          <a:p>
            <a:r>
              <a:rPr lang="en-US">
                <a:ea typeface="+mn-lt"/>
                <a:cs typeface="+mn-lt"/>
              </a:rPr>
              <a:t>Nbr2Parm = Double sized parameter</a:t>
            </a:r>
          </a:p>
          <a:p>
            <a:r>
              <a:rPr lang="en-US">
                <a:ea typeface="+mn-lt"/>
                <a:cs typeface="+mn-lt"/>
              </a:rPr>
              <a:t>CharBig = 64 byte sized character parameter</a:t>
            </a:r>
            <a:endParaRPr lang="en-US" dirty="0">
              <a:ea typeface="+mn-lt"/>
              <a:cs typeface="+mn-lt"/>
            </a:endParaRP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BF1FBF8C-72D5-49FA-8E5C-427F3A4E6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058765"/>
              </p:ext>
            </p:extLst>
          </p:nvPr>
        </p:nvGraphicFramePr>
        <p:xfrm>
          <a:off x="406400" y="618836"/>
          <a:ext cx="11314534" cy="1385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926">
                  <a:extLst>
                    <a:ext uri="{9D8B030D-6E8A-4147-A177-3AD203B41FA5}">
                      <a16:colId xmlns:a16="http://schemas.microsoft.com/office/drawing/2014/main" val="529957522"/>
                    </a:ext>
                  </a:extLst>
                </a:gridCol>
                <a:gridCol w="988290">
                  <a:extLst>
                    <a:ext uri="{9D8B030D-6E8A-4147-A177-3AD203B41FA5}">
                      <a16:colId xmlns:a16="http://schemas.microsoft.com/office/drawing/2014/main" val="468722272"/>
                    </a:ext>
                  </a:extLst>
                </a:gridCol>
                <a:gridCol w="895926">
                  <a:extLst>
                    <a:ext uri="{9D8B030D-6E8A-4147-A177-3AD203B41FA5}">
                      <a16:colId xmlns:a16="http://schemas.microsoft.com/office/drawing/2014/main" val="846367734"/>
                    </a:ext>
                  </a:extLst>
                </a:gridCol>
                <a:gridCol w="1385453">
                  <a:extLst>
                    <a:ext uri="{9D8B030D-6E8A-4147-A177-3AD203B41FA5}">
                      <a16:colId xmlns:a16="http://schemas.microsoft.com/office/drawing/2014/main" val="262854719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3806910630"/>
                    </a:ext>
                  </a:extLst>
                </a:gridCol>
                <a:gridCol w="1366981">
                  <a:extLst>
                    <a:ext uri="{9D8B030D-6E8A-4147-A177-3AD203B41FA5}">
                      <a16:colId xmlns:a16="http://schemas.microsoft.com/office/drawing/2014/main" val="15840656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57003504"/>
                    </a:ext>
                  </a:extLst>
                </a:gridCol>
                <a:gridCol w="1246908">
                  <a:extLst>
                    <a:ext uri="{9D8B030D-6E8A-4147-A177-3AD203B41FA5}">
                      <a16:colId xmlns:a16="http://schemas.microsoft.com/office/drawing/2014/main" val="917610162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3928705092"/>
                    </a:ext>
                  </a:extLst>
                </a:gridCol>
                <a:gridCol w="1274614">
                  <a:extLst>
                    <a:ext uri="{9D8B030D-6E8A-4147-A177-3AD203B41FA5}">
                      <a16:colId xmlns:a16="http://schemas.microsoft.com/office/drawing/2014/main" val="2928973769"/>
                    </a:ext>
                  </a:extLst>
                </a:gridCol>
              </a:tblGrid>
              <a:tr h="461818">
                <a:tc>
                  <a:txBody>
                    <a:bodyPr/>
                    <a:lstStyle/>
                    <a:p>
                      <a:r>
                        <a:rPr lang="en-US"/>
                        <a:t>EinfoID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UpdateTime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InfoType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InfoSubType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Nbr1Parm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Nbr2Parm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CharBig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57201"/>
                  </a:ext>
                </a:extLst>
              </a:tr>
              <a:tr h="4618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221803"/>
                  </a:ext>
                </a:extLst>
              </a:tr>
              <a:tr h="4618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146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75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-60000">
            <a:off x="563028" y="243573"/>
            <a:ext cx="12820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Customer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557731" y="1912096"/>
            <a:ext cx="885415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 err="1"/>
              <a:t>CustID</a:t>
            </a:r>
            <a:r>
              <a:rPr lang="en-US" dirty="0"/>
              <a:t> – PK = Unique Customer Identifier</a:t>
            </a:r>
          </a:p>
          <a:p>
            <a:r>
              <a:rPr lang="en-US">
                <a:cs typeface="Calibri"/>
              </a:rPr>
              <a:t>UserID – FK = Employee Identifier who created or updated this record</a:t>
            </a:r>
          </a:p>
          <a:p>
            <a:r>
              <a:rPr lang="en-US">
                <a:cs typeface="Calibri"/>
              </a:rPr>
              <a:t>CreateTime = Initial record creation date and Time: MMDDYYYYHHMMSS</a:t>
            </a:r>
          </a:p>
          <a:p>
            <a:r>
              <a:rPr lang="en-US">
                <a:cs typeface="Calibri"/>
              </a:rPr>
              <a:t>UpdateTime = Update date and time: MMDDYYYYHHMMSS</a:t>
            </a:r>
          </a:p>
          <a:p>
            <a:r>
              <a:rPr lang="en-US">
                <a:cs typeface="Calibri"/>
              </a:rPr>
              <a:t>Fname = First Name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Minit = Middle initial or name</a:t>
            </a:r>
          </a:p>
          <a:p>
            <a:r>
              <a:rPr lang="en-US">
                <a:cs typeface="Calibri"/>
              </a:rPr>
              <a:t>Lname = Last Name</a:t>
            </a:r>
          </a:p>
          <a:p>
            <a:r>
              <a:rPr lang="en-US">
                <a:cs typeface="Calibri"/>
              </a:rPr>
              <a:t>Phone = Primary phone number</a:t>
            </a:r>
          </a:p>
          <a:p>
            <a:r>
              <a:rPr lang="en-US">
                <a:cs typeface="Calibri"/>
              </a:rPr>
              <a:t>Email = Primary email address</a:t>
            </a:r>
            <a:endParaRPr lang="en-US" dirty="0">
              <a:cs typeface="Calibri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AA31732D-55C4-4C90-84B3-11BEA0759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946617"/>
              </p:ext>
            </p:extLst>
          </p:nvPr>
        </p:nvGraphicFramePr>
        <p:xfrm>
          <a:off x="581890" y="720436"/>
          <a:ext cx="89648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4161315362"/>
                    </a:ext>
                  </a:extLst>
                </a:gridCol>
                <a:gridCol w="868218">
                  <a:extLst>
                    <a:ext uri="{9D8B030D-6E8A-4147-A177-3AD203B41FA5}">
                      <a16:colId xmlns:a16="http://schemas.microsoft.com/office/drawing/2014/main" val="1867780441"/>
                    </a:ext>
                  </a:extLst>
                </a:gridCol>
                <a:gridCol w="1339269">
                  <a:extLst>
                    <a:ext uri="{9D8B030D-6E8A-4147-A177-3AD203B41FA5}">
                      <a16:colId xmlns:a16="http://schemas.microsoft.com/office/drawing/2014/main" val="2022490036"/>
                    </a:ext>
                  </a:extLst>
                </a:gridCol>
                <a:gridCol w="1366981">
                  <a:extLst>
                    <a:ext uri="{9D8B030D-6E8A-4147-A177-3AD203B41FA5}">
                      <a16:colId xmlns:a16="http://schemas.microsoft.com/office/drawing/2014/main" val="1257232482"/>
                    </a:ext>
                  </a:extLst>
                </a:gridCol>
                <a:gridCol w="858980">
                  <a:extLst>
                    <a:ext uri="{9D8B030D-6E8A-4147-A177-3AD203B41FA5}">
                      <a16:colId xmlns:a16="http://schemas.microsoft.com/office/drawing/2014/main" val="2344160349"/>
                    </a:ext>
                  </a:extLst>
                </a:gridCol>
                <a:gridCol w="729672">
                  <a:extLst>
                    <a:ext uri="{9D8B030D-6E8A-4147-A177-3AD203B41FA5}">
                      <a16:colId xmlns:a16="http://schemas.microsoft.com/office/drawing/2014/main" val="585665806"/>
                    </a:ext>
                  </a:extLst>
                </a:gridCol>
                <a:gridCol w="928530">
                  <a:extLst>
                    <a:ext uri="{9D8B030D-6E8A-4147-A177-3AD203B41FA5}">
                      <a16:colId xmlns:a16="http://schemas.microsoft.com/office/drawing/2014/main" val="2621688082"/>
                    </a:ext>
                  </a:extLst>
                </a:gridCol>
                <a:gridCol w="932870">
                  <a:extLst>
                    <a:ext uri="{9D8B030D-6E8A-4147-A177-3AD203B41FA5}">
                      <a16:colId xmlns:a16="http://schemas.microsoft.com/office/drawing/2014/main" val="3235354582"/>
                    </a:ext>
                  </a:extLst>
                </a:gridCol>
                <a:gridCol w="1090575">
                  <a:extLst>
                    <a:ext uri="{9D8B030D-6E8A-4147-A177-3AD203B41FA5}">
                      <a16:colId xmlns:a16="http://schemas.microsoft.com/office/drawing/2014/main" val="730639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CreateTime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UpdateTime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47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7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397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03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-60000">
            <a:off x="563028" y="243573"/>
            <a:ext cx="12820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/>
              <a:t>CustInfo</a:t>
            </a:r>
            <a:endParaRPr lang="en-US" sz="2000" err="1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21A0BB-89F2-FA43-915C-048AB4AB5162}"/>
              </a:ext>
            </a:extLst>
          </p:cNvPr>
          <p:cNvSpPr txBox="1"/>
          <p:nvPr/>
        </p:nvSpPr>
        <p:spPr>
          <a:xfrm>
            <a:off x="530471" y="1949730"/>
            <a:ext cx="8447218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u="sng" dirty="0" err="1"/>
              <a:t>CinfoID</a:t>
            </a:r>
            <a:r>
              <a:rPr lang="en-US" dirty="0"/>
              <a:t> – PK = Primary Key for this table</a:t>
            </a:r>
          </a:p>
          <a:p>
            <a:r>
              <a:rPr lang="en-US">
                <a:cs typeface="Calibri"/>
              </a:rPr>
              <a:t>CustID – FK = Customer Idenitifier (foreign key)</a:t>
            </a:r>
          </a:p>
          <a:p>
            <a:r>
              <a:rPr lang="en-US">
                <a:cs typeface="Calibri"/>
              </a:rPr>
              <a:t>UserID – FK = Employee Identifier who updated (or originally created) this record</a:t>
            </a:r>
          </a:p>
          <a:p>
            <a:r>
              <a:rPr lang="en-US">
                <a:cs typeface="Calibri"/>
              </a:rPr>
              <a:t>UpdateTime = Record update date and time: MMDDYYYYHHMMSS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InfoType = indicates type category for parameters Nbr1Parm, Nbr2Parm, &amp; CharBig</a:t>
            </a:r>
          </a:p>
          <a:p>
            <a:r>
              <a:rPr lang="en-US">
                <a:cs typeface="Calibri"/>
              </a:rPr>
              <a:t>InfoSubType = sub category for type of parameters</a:t>
            </a:r>
          </a:p>
          <a:p>
            <a:r>
              <a:rPr lang="en-US">
                <a:cs typeface="Calibri"/>
              </a:rPr>
              <a:t>Validity = bit mapped indicator of which, if any, parameters are (still) valid</a:t>
            </a:r>
          </a:p>
          <a:p>
            <a:r>
              <a:rPr lang="en-US">
                <a:cs typeface="Calibri"/>
              </a:rPr>
              <a:t>Nbr1Parm = integer sized parameter</a:t>
            </a:r>
          </a:p>
          <a:p>
            <a:r>
              <a:rPr lang="en-US">
                <a:cs typeface="Calibri"/>
              </a:rPr>
              <a:t>Nbr2Parm = double sized parameter</a:t>
            </a:r>
          </a:p>
          <a:p>
            <a:r>
              <a:rPr lang="en-US">
                <a:cs typeface="Calibri"/>
              </a:rPr>
              <a:t>CharBig = 64 byte sized parameter</a:t>
            </a:r>
            <a:endParaRPr lang="en-US" dirty="0">
              <a:cs typeface="Calibri"/>
            </a:endParaRP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DF8588C2-89C9-455E-ACD8-FEF8478CA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34989"/>
              </p:ext>
            </p:extLst>
          </p:nvPr>
        </p:nvGraphicFramePr>
        <p:xfrm>
          <a:off x="563417" y="729672"/>
          <a:ext cx="114369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054">
                  <a:extLst>
                    <a:ext uri="{9D8B030D-6E8A-4147-A177-3AD203B41FA5}">
                      <a16:colId xmlns:a16="http://schemas.microsoft.com/office/drawing/2014/main" val="1723834166"/>
                    </a:ext>
                  </a:extLst>
                </a:gridCol>
                <a:gridCol w="979054">
                  <a:extLst>
                    <a:ext uri="{9D8B030D-6E8A-4147-A177-3AD203B41FA5}">
                      <a16:colId xmlns:a16="http://schemas.microsoft.com/office/drawing/2014/main" val="3724491560"/>
                    </a:ext>
                  </a:extLst>
                </a:gridCol>
                <a:gridCol w="886687">
                  <a:extLst>
                    <a:ext uri="{9D8B030D-6E8A-4147-A177-3AD203B41FA5}">
                      <a16:colId xmlns:a16="http://schemas.microsoft.com/office/drawing/2014/main" val="7182821"/>
                    </a:ext>
                  </a:extLst>
                </a:gridCol>
                <a:gridCol w="1450108">
                  <a:extLst>
                    <a:ext uri="{9D8B030D-6E8A-4147-A177-3AD203B41FA5}">
                      <a16:colId xmlns:a16="http://schemas.microsoft.com/office/drawing/2014/main" val="22760357"/>
                    </a:ext>
                  </a:extLst>
                </a:gridCol>
                <a:gridCol w="1062181">
                  <a:extLst>
                    <a:ext uri="{9D8B030D-6E8A-4147-A177-3AD203B41FA5}">
                      <a16:colId xmlns:a16="http://schemas.microsoft.com/office/drawing/2014/main" val="3205641333"/>
                    </a:ext>
                  </a:extLst>
                </a:gridCol>
                <a:gridCol w="1469692">
                  <a:extLst>
                    <a:ext uri="{9D8B030D-6E8A-4147-A177-3AD203B41FA5}">
                      <a16:colId xmlns:a16="http://schemas.microsoft.com/office/drawing/2014/main" val="3987216127"/>
                    </a:ext>
                  </a:extLst>
                </a:gridCol>
                <a:gridCol w="965578">
                  <a:extLst>
                    <a:ext uri="{9D8B030D-6E8A-4147-A177-3AD203B41FA5}">
                      <a16:colId xmlns:a16="http://schemas.microsoft.com/office/drawing/2014/main" val="1353646402"/>
                    </a:ext>
                  </a:extLst>
                </a:gridCol>
                <a:gridCol w="1292417">
                  <a:extLst>
                    <a:ext uri="{9D8B030D-6E8A-4147-A177-3AD203B41FA5}">
                      <a16:colId xmlns:a16="http://schemas.microsoft.com/office/drawing/2014/main" val="1426752943"/>
                    </a:ext>
                  </a:extLst>
                </a:gridCol>
                <a:gridCol w="1276018">
                  <a:extLst>
                    <a:ext uri="{9D8B030D-6E8A-4147-A177-3AD203B41FA5}">
                      <a16:colId xmlns:a16="http://schemas.microsoft.com/office/drawing/2014/main" val="4245205009"/>
                    </a:ext>
                  </a:extLst>
                </a:gridCol>
                <a:gridCol w="1076192">
                  <a:extLst>
                    <a:ext uri="{9D8B030D-6E8A-4147-A177-3AD203B41FA5}">
                      <a16:colId xmlns:a16="http://schemas.microsoft.com/office/drawing/2014/main" val="1595531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CinfoID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CustID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UpdateTime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InfoType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InfoSubType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Nbr1Parm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Nbr2Parm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CharBig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3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1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5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50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-60000">
            <a:off x="563028" y="243573"/>
            <a:ext cx="12820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Service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613149" y="2179951"/>
            <a:ext cx="787509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err="1"/>
              <a:t>ServID</a:t>
            </a:r>
            <a:r>
              <a:rPr lang="en-US"/>
              <a:t> – PK = Unique Product Identifier</a:t>
            </a:r>
          </a:p>
          <a:p>
            <a:r>
              <a:rPr lang="en-US">
                <a:cs typeface="Calibri"/>
              </a:rPr>
              <a:t>UserID – FK = Employee Identifer who created or updated this record</a:t>
            </a:r>
          </a:p>
          <a:p>
            <a:r>
              <a:rPr lang="en-US">
                <a:cs typeface="Calibri"/>
              </a:rPr>
              <a:t>CreateTime = Initial record creation date and time: MMDDYYYYHHMMSS</a:t>
            </a:r>
          </a:p>
          <a:p>
            <a:r>
              <a:rPr lang="en-US">
                <a:cs typeface="Calibri"/>
              </a:rPr>
              <a:t>UpdateTime = Record update date and time: MMDDYYYYHHMMSS</a:t>
            </a:r>
          </a:p>
          <a:p>
            <a:r>
              <a:rPr lang="en-US">
                <a:cs typeface="Calibri"/>
              </a:rPr>
              <a:t>Sname = Service Name, e.g. haircut, shampoo, hair dying, …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Price = customer's price for that service</a:t>
            </a:r>
            <a:endParaRPr lang="en-US" dirty="0">
              <a:cs typeface="Calibri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B0382D3-F4CB-4004-8DB0-EAE56982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994499"/>
              </p:ext>
            </p:extLst>
          </p:nvPr>
        </p:nvGraphicFramePr>
        <p:xfrm>
          <a:off x="655781" y="729672"/>
          <a:ext cx="6782877" cy="1296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59">
                  <a:extLst>
                    <a:ext uri="{9D8B030D-6E8A-4147-A177-3AD203B41FA5}">
                      <a16:colId xmlns:a16="http://schemas.microsoft.com/office/drawing/2014/main" val="3927470746"/>
                    </a:ext>
                  </a:extLst>
                </a:gridCol>
                <a:gridCol w="1067876">
                  <a:extLst>
                    <a:ext uri="{9D8B030D-6E8A-4147-A177-3AD203B41FA5}">
                      <a16:colId xmlns:a16="http://schemas.microsoft.com/office/drawing/2014/main" val="4171392128"/>
                    </a:ext>
                  </a:extLst>
                </a:gridCol>
                <a:gridCol w="1480976">
                  <a:extLst>
                    <a:ext uri="{9D8B030D-6E8A-4147-A177-3AD203B41FA5}">
                      <a16:colId xmlns:a16="http://schemas.microsoft.com/office/drawing/2014/main" val="191988412"/>
                    </a:ext>
                  </a:extLst>
                </a:gridCol>
                <a:gridCol w="1469389">
                  <a:extLst>
                    <a:ext uri="{9D8B030D-6E8A-4147-A177-3AD203B41FA5}">
                      <a16:colId xmlns:a16="http://schemas.microsoft.com/office/drawing/2014/main" val="1563534401"/>
                    </a:ext>
                  </a:extLst>
                </a:gridCol>
                <a:gridCol w="1005233">
                  <a:extLst>
                    <a:ext uri="{9D8B030D-6E8A-4147-A177-3AD203B41FA5}">
                      <a16:colId xmlns:a16="http://schemas.microsoft.com/office/drawing/2014/main" val="214828902"/>
                    </a:ext>
                  </a:extLst>
                </a:gridCol>
                <a:gridCol w="830344">
                  <a:extLst>
                    <a:ext uri="{9D8B030D-6E8A-4147-A177-3AD203B41FA5}">
                      <a16:colId xmlns:a16="http://schemas.microsoft.com/office/drawing/2014/main" val="503850761"/>
                    </a:ext>
                  </a:extLst>
                </a:gridCol>
              </a:tblGrid>
              <a:tr h="564703">
                <a:tc>
                  <a:txBody>
                    <a:bodyPr/>
                    <a:lstStyle/>
                    <a:p>
                      <a:r>
                        <a:rPr lang="en-US"/>
                        <a:t>ServID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UpdateTime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605967"/>
                  </a:ext>
                </a:extLst>
              </a:tr>
              <a:tr h="3549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877709"/>
                  </a:ext>
                </a:extLst>
              </a:tr>
              <a:tr h="3549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49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51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21540000">
            <a:off x="491408" y="150087"/>
            <a:ext cx="164340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Transaction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88459" y="1939805"/>
            <a:ext cx="951454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/>
              <a:t>TransID</a:t>
            </a:r>
            <a:r>
              <a:rPr lang="en-US" dirty="0"/>
              <a:t> – PK = Unique Transaction Identifier</a:t>
            </a:r>
          </a:p>
          <a:p>
            <a:r>
              <a:rPr lang="en-US">
                <a:cs typeface="Calibri"/>
              </a:rPr>
              <a:t>CustID – FK = Customer Identifier (foreign key for Customer)</a:t>
            </a:r>
          </a:p>
          <a:p>
            <a:r>
              <a:rPr lang="en-US">
                <a:cs typeface="Calibri"/>
              </a:rPr>
              <a:t>UserID – FK = Employee Identifer who created or updated this record</a:t>
            </a:r>
          </a:p>
          <a:p>
            <a:r>
              <a:rPr lang="en-US">
                <a:cs typeface="Calibri"/>
              </a:rPr>
              <a:t>CreateTime = Initial record creation date and time: MMDDYYYYHHMMSS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UpdateTime = Record update date and time: MMDDYYYYHHMMSS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Method = payment method, enumerated value; cash, check, credit card</a:t>
            </a:r>
          </a:p>
          <a:p>
            <a:r>
              <a:rPr lang="en-US">
                <a:cs typeface="Calibri"/>
              </a:rPr>
              <a:t>CreditInfo = Credit card number or Check routing information, if not paid by cash</a:t>
            </a:r>
          </a:p>
          <a:p>
            <a:r>
              <a:rPr lang="en-US">
                <a:cs typeface="Calibri"/>
              </a:rPr>
              <a:t>Amount = Amount of the transaction</a:t>
            </a:r>
            <a:endParaRPr lang="en-US" dirty="0">
              <a:cs typeface="Calibri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BBCF056-5ED8-4EEF-970C-3DC21397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337351"/>
              </p:ext>
            </p:extLst>
          </p:nvPr>
        </p:nvGraphicFramePr>
        <p:xfrm>
          <a:off x="535709" y="526472"/>
          <a:ext cx="9552011" cy="1302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06">
                  <a:extLst>
                    <a:ext uri="{9D8B030D-6E8A-4147-A177-3AD203B41FA5}">
                      <a16:colId xmlns:a16="http://schemas.microsoft.com/office/drawing/2014/main" val="1922458536"/>
                    </a:ext>
                  </a:extLst>
                </a:gridCol>
                <a:gridCol w="886690">
                  <a:extLst>
                    <a:ext uri="{9D8B030D-6E8A-4147-A177-3AD203B41FA5}">
                      <a16:colId xmlns:a16="http://schemas.microsoft.com/office/drawing/2014/main" val="3786728639"/>
                    </a:ext>
                  </a:extLst>
                </a:gridCol>
                <a:gridCol w="960581">
                  <a:extLst>
                    <a:ext uri="{9D8B030D-6E8A-4147-A177-3AD203B41FA5}">
                      <a16:colId xmlns:a16="http://schemas.microsoft.com/office/drawing/2014/main" val="3600068125"/>
                    </a:ext>
                  </a:extLst>
                </a:gridCol>
                <a:gridCol w="1357745">
                  <a:extLst>
                    <a:ext uri="{9D8B030D-6E8A-4147-A177-3AD203B41FA5}">
                      <a16:colId xmlns:a16="http://schemas.microsoft.com/office/drawing/2014/main" val="3621140860"/>
                    </a:ext>
                  </a:extLst>
                </a:gridCol>
                <a:gridCol w="1440872">
                  <a:extLst>
                    <a:ext uri="{9D8B030D-6E8A-4147-A177-3AD203B41FA5}">
                      <a16:colId xmlns:a16="http://schemas.microsoft.com/office/drawing/2014/main" val="378349266"/>
                    </a:ext>
                  </a:extLst>
                </a:gridCol>
                <a:gridCol w="1163781">
                  <a:extLst>
                    <a:ext uri="{9D8B030D-6E8A-4147-A177-3AD203B41FA5}">
                      <a16:colId xmlns:a16="http://schemas.microsoft.com/office/drawing/2014/main" val="3514263357"/>
                    </a:ext>
                  </a:extLst>
                </a:gridCol>
                <a:gridCol w="1348509">
                  <a:extLst>
                    <a:ext uri="{9D8B030D-6E8A-4147-A177-3AD203B41FA5}">
                      <a16:colId xmlns:a16="http://schemas.microsoft.com/office/drawing/2014/main" val="1035133682"/>
                    </a:ext>
                  </a:extLst>
                </a:gridCol>
                <a:gridCol w="1451727">
                  <a:extLst>
                    <a:ext uri="{9D8B030D-6E8A-4147-A177-3AD203B41FA5}">
                      <a16:colId xmlns:a16="http://schemas.microsoft.com/office/drawing/2014/main" val="2575934763"/>
                    </a:ext>
                  </a:extLst>
                </a:gridCol>
              </a:tblGrid>
              <a:tr h="434109">
                <a:tc>
                  <a:txBody>
                    <a:bodyPr/>
                    <a:lstStyle/>
                    <a:p>
                      <a:r>
                        <a:rPr lang="en-US"/>
                        <a:t>TransID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CustID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UpdateTime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CreditInfo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12689"/>
                  </a:ext>
                </a:extLst>
              </a:tr>
              <a:tr h="4341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704154"/>
                  </a:ext>
                </a:extLst>
              </a:tr>
              <a:tr h="4341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839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08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21540000">
            <a:off x="491773" y="129025"/>
            <a:ext cx="22561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>
                <a:cs typeface="Calibri"/>
              </a:rPr>
              <a:t>TransactionDetails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04163-C819-BF42-80AF-3A0B735292AC}"/>
              </a:ext>
            </a:extLst>
          </p:cNvPr>
          <p:cNvSpPr txBox="1"/>
          <p:nvPr/>
        </p:nvSpPr>
        <p:spPr>
          <a:xfrm>
            <a:off x="567724" y="2072296"/>
            <a:ext cx="10632414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u="sng" dirty="0" err="1"/>
              <a:t>TinfoID</a:t>
            </a:r>
            <a:r>
              <a:rPr lang="en-US" dirty="0"/>
              <a:t> = PK = Primary Key for this table</a:t>
            </a:r>
          </a:p>
          <a:p>
            <a:r>
              <a:rPr lang="en-US">
                <a:cs typeface="Calibri"/>
              </a:rPr>
              <a:t>TransID – FK = Transaction Identifer (used as a foreign key)</a:t>
            </a:r>
          </a:p>
          <a:p>
            <a:r>
              <a:rPr lang="en-US">
                <a:cs typeface="Calibri"/>
              </a:rPr>
              <a:t>UserID – FK = Foreign of Employee who is the user that generated this record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UpdateTime = Record update (or create) date and time: MMDDYYYYHHMMSS</a:t>
            </a:r>
          </a:p>
          <a:p>
            <a:r>
              <a:rPr lang="en-US">
                <a:cs typeface="Calibri"/>
              </a:rPr>
              <a:t>InfoType = Information category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InfoSubType = Information sub-category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Validity = bit map of which parameters are valid</a:t>
            </a:r>
          </a:p>
          <a:p>
            <a:r>
              <a:rPr lang="en-US">
                <a:cs typeface="Calibri"/>
              </a:rPr>
              <a:t>Nbr1Parm = Integer parameter</a:t>
            </a:r>
          </a:p>
          <a:p>
            <a:r>
              <a:rPr lang="en-US">
                <a:cs typeface="Calibri"/>
              </a:rPr>
              <a:t>Nbr2Parm = Double parameter</a:t>
            </a:r>
          </a:p>
          <a:p>
            <a:r>
              <a:rPr lang="en-US">
                <a:cs typeface="Calibri"/>
              </a:rPr>
              <a:t>CharBig = 64 byte character parameter</a:t>
            </a:r>
            <a:endParaRPr lang="en-US" dirty="0">
              <a:cs typeface="Calibri"/>
            </a:endParaRP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AA1D0469-0DEF-4E2C-9C32-FBB52F127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969051"/>
              </p:ext>
            </p:extLst>
          </p:nvPr>
        </p:nvGraphicFramePr>
        <p:xfrm>
          <a:off x="628072" y="526472"/>
          <a:ext cx="11031125" cy="1293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833">
                  <a:extLst>
                    <a:ext uri="{9D8B030D-6E8A-4147-A177-3AD203B41FA5}">
                      <a16:colId xmlns:a16="http://schemas.microsoft.com/office/drawing/2014/main" val="1384765548"/>
                    </a:ext>
                  </a:extLst>
                </a:gridCol>
                <a:gridCol w="968876">
                  <a:extLst>
                    <a:ext uri="{9D8B030D-6E8A-4147-A177-3AD203B41FA5}">
                      <a16:colId xmlns:a16="http://schemas.microsoft.com/office/drawing/2014/main" val="12866651"/>
                    </a:ext>
                  </a:extLst>
                </a:gridCol>
                <a:gridCol w="920913">
                  <a:extLst>
                    <a:ext uri="{9D8B030D-6E8A-4147-A177-3AD203B41FA5}">
                      <a16:colId xmlns:a16="http://schemas.microsoft.com/office/drawing/2014/main" val="752594984"/>
                    </a:ext>
                  </a:extLst>
                </a:gridCol>
                <a:gridCol w="1419741">
                  <a:extLst>
                    <a:ext uri="{9D8B030D-6E8A-4147-A177-3AD203B41FA5}">
                      <a16:colId xmlns:a16="http://schemas.microsoft.com/office/drawing/2014/main" val="3703606718"/>
                    </a:ext>
                  </a:extLst>
                </a:gridCol>
                <a:gridCol w="1074399">
                  <a:extLst>
                    <a:ext uri="{9D8B030D-6E8A-4147-A177-3AD203B41FA5}">
                      <a16:colId xmlns:a16="http://schemas.microsoft.com/office/drawing/2014/main" val="1675506899"/>
                    </a:ext>
                  </a:extLst>
                </a:gridCol>
                <a:gridCol w="1400556">
                  <a:extLst>
                    <a:ext uri="{9D8B030D-6E8A-4147-A177-3AD203B41FA5}">
                      <a16:colId xmlns:a16="http://schemas.microsoft.com/office/drawing/2014/main" val="2638995284"/>
                    </a:ext>
                  </a:extLst>
                </a:gridCol>
                <a:gridCol w="911320">
                  <a:extLst>
                    <a:ext uri="{9D8B030D-6E8A-4147-A177-3AD203B41FA5}">
                      <a16:colId xmlns:a16="http://schemas.microsoft.com/office/drawing/2014/main" val="1181862632"/>
                    </a:ext>
                  </a:extLst>
                </a:gridCol>
                <a:gridCol w="1198648">
                  <a:extLst>
                    <a:ext uri="{9D8B030D-6E8A-4147-A177-3AD203B41FA5}">
                      <a16:colId xmlns:a16="http://schemas.microsoft.com/office/drawing/2014/main" val="823079359"/>
                    </a:ext>
                  </a:extLst>
                </a:gridCol>
                <a:gridCol w="1275723">
                  <a:extLst>
                    <a:ext uri="{9D8B030D-6E8A-4147-A177-3AD203B41FA5}">
                      <a16:colId xmlns:a16="http://schemas.microsoft.com/office/drawing/2014/main" val="671845064"/>
                    </a:ext>
                  </a:extLst>
                </a:gridCol>
                <a:gridCol w="1103116">
                  <a:extLst>
                    <a:ext uri="{9D8B030D-6E8A-4147-A177-3AD203B41FA5}">
                      <a16:colId xmlns:a16="http://schemas.microsoft.com/office/drawing/2014/main" val="715399616"/>
                    </a:ext>
                  </a:extLst>
                </a:gridCol>
              </a:tblGrid>
              <a:tr h="431030">
                <a:tc>
                  <a:txBody>
                    <a:bodyPr/>
                    <a:lstStyle/>
                    <a:p>
                      <a:r>
                        <a:rPr lang="en-US"/>
                        <a:t>Tinfo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TransID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UpdateTime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InfoType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InfoSubType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Nbr1Parm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Nbr2Parm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CharBig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436875"/>
                  </a:ext>
                </a:extLst>
              </a:tr>
              <a:tr h="4310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192661"/>
                  </a:ext>
                </a:extLst>
              </a:tr>
              <a:tr h="4310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370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05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-60000">
            <a:off x="563028" y="243573"/>
            <a:ext cx="12820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Supplier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622385" y="1949041"/>
            <a:ext cx="835538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 err="1"/>
              <a:t>SuppID</a:t>
            </a:r>
            <a:r>
              <a:rPr lang="en-US" dirty="0"/>
              <a:t> – PK = Unique Supplier Identifier</a:t>
            </a:r>
          </a:p>
          <a:p>
            <a:r>
              <a:rPr lang="en-US">
                <a:cs typeface="Calibri"/>
              </a:rPr>
              <a:t>UserID – FK = Employee Identifer who created or updated this record</a:t>
            </a:r>
          </a:p>
          <a:p>
            <a:r>
              <a:rPr lang="en-US">
                <a:cs typeface="Calibri"/>
              </a:rPr>
              <a:t>CreateTime = Initial record creation date and time: MMDDYYYYHHMMSS</a:t>
            </a:r>
          </a:p>
          <a:p>
            <a:r>
              <a:rPr lang="en-US">
                <a:cs typeface="Calibri"/>
              </a:rPr>
              <a:t>UpateTime = Record update date and time: MMDDYYYYHHMMSS</a:t>
            </a:r>
          </a:p>
          <a:p>
            <a:r>
              <a:rPr lang="en-US">
                <a:cs typeface="Calibri"/>
              </a:rPr>
              <a:t>Bname = Business name</a:t>
            </a:r>
          </a:p>
          <a:p>
            <a:r>
              <a:rPr lang="en-US">
                <a:cs typeface="Calibri"/>
              </a:rPr>
              <a:t>phone = Business phone</a:t>
            </a:r>
          </a:p>
          <a:p>
            <a:r>
              <a:rPr lang="en-US">
                <a:cs typeface="Calibri"/>
              </a:rPr>
              <a:t>email = Business email address</a:t>
            </a:r>
            <a:endParaRPr lang="en-US" dirty="0">
              <a:cs typeface="Calibri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D9F75BB0-2488-4BEB-8269-9157396FF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391217"/>
              </p:ext>
            </p:extLst>
          </p:nvPr>
        </p:nvGraphicFramePr>
        <p:xfrm>
          <a:off x="665018" y="665018"/>
          <a:ext cx="8365812" cy="1163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65">
                  <a:extLst>
                    <a:ext uri="{9D8B030D-6E8A-4147-A177-3AD203B41FA5}">
                      <a16:colId xmlns:a16="http://schemas.microsoft.com/office/drawing/2014/main" val="1961610020"/>
                    </a:ext>
                  </a:extLst>
                </a:gridCol>
                <a:gridCol w="843436">
                  <a:extLst>
                    <a:ext uri="{9D8B030D-6E8A-4147-A177-3AD203B41FA5}">
                      <a16:colId xmlns:a16="http://schemas.microsoft.com/office/drawing/2014/main" val="1097492108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3572863012"/>
                    </a:ext>
                  </a:extLst>
                </a:gridCol>
                <a:gridCol w="1505300">
                  <a:extLst>
                    <a:ext uri="{9D8B030D-6E8A-4147-A177-3AD203B41FA5}">
                      <a16:colId xmlns:a16="http://schemas.microsoft.com/office/drawing/2014/main" val="2705314408"/>
                    </a:ext>
                  </a:extLst>
                </a:gridCol>
                <a:gridCol w="1173013">
                  <a:extLst>
                    <a:ext uri="{9D8B030D-6E8A-4147-A177-3AD203B41FA5}">
                      <a16:colId xmlns:a16="http://schemas.microsoft.com/office/drawing/2014/main" val="426106482"/>
                    </a:ext>
                  </a:extLst>
                </a:gridCol>
                <a:gridCol w="1017118">
                  <a:extLst>
                    <a:ext uri="{9D8B030D-6E8A-4147-A177-3AD203B41FA5}">
                      <a16:colId xmlns:a16="http://schemas.microsoft.com/office/drawing/2014/main" val="1046050847"/>
                    </a:ext>
                  </a:extLst>
                </a:gridCol>
                <a:gridCol w="1546017">
                  <a:extLst>
                    <a:ext uri="{9D8B030D-6E8A-4147-A177-3AD203B41FA5}">
                      <a16:colId xmlns:a16="http://schemas.microsoft.com/office/drawing/2014/main" val="482453617"/>
                    </a:ext>
                  </a:extLst>
                </a:gridCol>
              </a:tblGrid>
              <a:tr h="387927">
                <a:tc>
                  <a:txBody>
                    <a:bodyPr/>
                    <a:lstStyle/>
                    <a:p>
                      <a:r>
                        <a:rPr lang="en-US"/>
                        <a:t>SuppID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UpdateTime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849632"/>
                  </a:ext>
                </a:extLst>
              </a:tr>
              <a:tr h="3879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419402"/>
                  </a:ext>
                </a:extLst>
              </a:tr>
              <a:tr h="3879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725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03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Rosie's Salon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1459</cp:revision>
  <cp:lastPrinted>1601-01-01T00:00:00Z</cp:lastPrinted>
  <dcterms:created xsi:type="dcterms:W3CDTF">2020-02-05T23:45:03Z</dcterms:created>
  <dcterms:modified xsi:type="dcterms:W3CDTF">2020-04-15T07:18:49Z</dcterms:modified>
</cp:coreProperties>
</file>