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7" r:id="rId9"/>
    <p:sldId id="268" r:id="rId10"/>
    <p:sldId id="269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3476B0-212E-4AD9-B313-E13CBA590B0D}" v="14" dt="2021-04-26T02:10:35.785"/>
    <p1510:client id="{C2E16A83-7273-4595-A8A5-6B22536AB6E2}" v="18" dt="2021-04-26T13:56:41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Laws" userId="a44b4b9f-edd0-49ee-9fe1-49cc81a5f975" providerId="ADAL" clId="{C2E16A83-7273-4595-A8A5-6B22536AB6E2}"/>
    <pc:docChg chg="undo custSel modSld">
      <pc:chgData name="Andrew Laws" userId="a44b4b9f-edd0-49ee-9fe1-49cc81a5f975" providerId="ADAL" clId="{C2E16A83-7273-4595-A8A5-6B22536AB6E2}" dt="2021-04-26T17:23:40.866" v="1685" actId="20577"/>
      <pc:docMkLst>
        <pc:docMk/>
      </pc:docMkLst>
      <pc:sldChg chg="modSp mod">
        <pc:chgData name="Andrew Laws" userId="a44b4b9f-edd0-49ee-9fe1-49cc81a5f975" providerId="ADAL" clId="{C2E16A83-7273-4595-A8A5-6B22536AB6E2}" dt="2021-04-26T13:24:48.522" v="13" actId="6549"/>
        <pc:sldMkLst>
          <pc:docMk/>
          <pc:sldMk cId="234350451" sldId="256"/>
        </pc:sldMkLst>
        <pc:spChg chg="mod">
          <ac:chgData name="Andrew Laws" userId="a44b4b9f-edd0-49ee-9fe1-49cc81a5f975" providerId="ADAL" clId="{C2E16A83-7273-4595-A8A5-6B22536AB6E2}" dt="2021-04-26T13:24:48.522" v="13" actId="6549"/>
          <ac:spMkLst>
            <pc:docMk/>
            <pc:sldMk cId="234350451" sldId="256"/>
            <ac:spMk id="2" creationId="{85807B85-302E-4F74-93A1-BC343C6E347B}"/>
          </ac:spMkLst>
        </pc:spChg>
      </pc:sldChg>
      <pc:sldChg chg="modSp mod">
        <pc:chgData name="Andrew Laws" userId="a44b4b9f-edd0-49ee-9fe1-49cc81a5f975" providerId="ADAL" clId="{C2E16A83-7273-4595-A8A5-6B22536AB6E2}" dt="2021-04-26T14:16:15.442" v="1460" actId="20577"/>
        <pc:sldMkLst>
          <pc:docMk/>
          <pc:sldMk cId="3777025316" sldId="257"/>
        </pc:sldMkLst>
        <pc:spChg chg="mod">
          <ac:chgData name="Andrew Laws" userId="a44b4b9f-edd0-49ee-9fe1-49cc81a5f975" providerId="ADAL" clId="{C2E16A83-7273-4595-A8A5-6B22536AB6E2}" dt="2021-04-26T14:16:15.442" v="1460" actId="20577"/>
          <ac:spMkLst>
            <pc:docMk/>
            <pc:sldMk cId="3777025316" sldId="257"/>
            <ac:spMk id="3" creationId="{1570C645-E10F-431D-878D-9C9873C0D66B}"/>
          </ac:spMkLst>
        </pc:spChg>
      </pc:sldChg>
      <pc:sldChg chg="modSp mod">
        <pc:chgData name="Andrew Laws" userId="a44b4b9f-edd0-49ee-9fe1-49cc81a5f975" providerId="ADAL" clId="{C2E16A83-7273-4595-A8A5-6B22536AB6E2}" dt="2021-04-26T14:17:02.972" v="1462" actId="20577"/>
        <pc:sldMkLst>
          <pc:docMk/>
          <pc:sldMk cId="1678587296" sldId="258"/>
        </pc:sldMkLst>
        <pc:spChg chg="mod">
          <ac:chgData name="Andrew Laws" userId="a44b4b9f-edd0-49ee-9fe1-49cc81a5f975" providerId="ADAL" clId="{C2E16A83-7273-4595-A8A5-6B22536AB6E2}" dt="2021-04-26T14:17:02.972" v="1462" actId="20577"/>
          <ac:spMkLst>
            <pc:docMk/>
            <pc:sldMk cId="1678587296" sldId="258"/>
            <ac:spMk id="3" creationId="{7D3CB2EA-1093-47E0-A398-709ECB4DA01A}"/>
          </ac:spMkLst>
        </pc:spChg>
      </pc:sldChg>
      <pc:sldChg chg="addSp delSp modSp mod">
        <pc:chgData name="Andrew Laws" userId="a44b4b9f-edd0-49ee-9fe1-49cc81a5f975" providerId="ADAL" clId="{C2E16A83-7273-4595-A8A5-6B22536AB6E2}" dt="2021-04-26T14:20:19.617" v="1491" actId="20577"/>
        <pc:sldMkLst>
          <pc:docMk/>
          <pc:sldMk cId="4142026742" sldId="259"/>
        </pc:sldMkLst>
        <pc:spChg chg="mod">
          <ac:chgData name="Andrew Laws" userId="a44b4b9f-edd0-49ee-9fe1-49cc81a5f975" providerId="ADAL" clId="{C2E16A83-7273-4595-A8A5-6B22536AB6E2}" dt="2021-04-26T13:28:27.562" v="145" actId="20577"/>
          <ac:spMkLst>
            <pc:docMk/>
            <pc:sldMk cId="4142026742" sldId="259"/>
            <ac:spMk id="2" creationId="{897A6140-BBDF-4C31-8231-3E651029B1BB}"/>
          </ac:spMkLst>
        </pc:spChg>
        <pc:spChg chg="del">
          <ac:chgData name="Andrew Laws" userId="a44b4b9f-edd0-49ee-9fe1-49cc81a5f975" providerId="ADAL" clId="{C2E16A83-7273-4595-A8A5-6B22536AB6E2}" dt="2021-04-26T13:28:35.992" v="146" actId="478"/>
          <ac:spMkLst>
            <pc:docMk/>
            <pc:sldMk cId="4142026742" sldId="259"/>
            <ac:spMk id="3" creationId="{60541604-55A8-4E1A-9657-64A1DCAB40A2}"/>
          </ac:spMkLst>
        </pc:spChg>
        <pc:spChg chg="add del mod">
          <ac:chgData name="Andrew Laws" userId="a44b4b9f-edd0-49ee-9fe1-49cc81a5f975" providerId="ADAL" clId="{C2E16A83-7273-4595-A8A5-6B22536AB6E2}" dt="2021-04-26T13:28:41.322" v="147" actId="478"/>
          <ac:spMkLst>
            <pc:docMk/>
            <pc:sldMk cId="4142026742" sldId="259"/>
            <ac:spMk id="5" creationId="{33F5AF3B-1E12-4081-8690-D23FA770C756}"/>
          </ac:spMkLst>
        </pc:spChg>
        <pc:spChg chg="add mod">
          <ac:chgData name="Andrew Laws" userId="a44b4b9f-edd0-49ee-9fe1-49cc81a5f975" providerId="ADAL" clId="{C2E16A83-7273-4595-A8A5-6B22536AB6E2}" dt="2021-04-26T14:18:22.542" v="1485" actId="14100"/>
          <ac:spMkLst>
            <pc:docMk/>
            <pc:sldMk cId="4142026742" sldId="259"/>
            <ac:spMk id="6" creationId="{ACEE6120-D73F-48CC-A3EF-18461F126F19}"/>
          </ac:spMkLst>
        </pc:spChg>
        <pc:spChg chg="add mod">
          <ac:chgData name="Andrew Laws" userId="a44b4b9f-edd0-49ee-9fe1-49cc81a5f975" providerId="ADAL" clId="{C2E16A83-7273-4595-A8A5-6B22536AB6E2}" dt="2021-04-26T13:55:01.347" v="1333" actId="1076"/>
          <ac:spMkLst>
            <pc:docMk/>
            <pc:sldMk cId="4142026742" sldId="259"/>
            <ac:spMk id="7" creationId="{BC53F7B5-F254-4A37-99C5-47ACA68E8F44}"/>
          </ac:spMkLst>
        </pc:spChg>
        <pc:spChg chg="add mod">
          <ac:chgData name="Andrew Laws" userId="a44b4b9f-edd0-49ee-9fe1-49cc81a5f975" providerId="ADAL" clId="{C2E16A83-7273-4595-A8A5-6B22536AB6E2}" dt="2021-04-26T13:55:01.347" v="1333" actId="1076"/>
          <ac:spMkLst>
            <pc:docMk/>
            <pc:sldMk cId="4142026742" sldId="259"/>
            <ac:spMk id="8" creationId="{A90070CA-3B95-4480-80AF-7E78ABB15557}"/>
          </ac:spMkLst>
        </pc:spChg>
        <pc:spChg chg="add mod">
          <ac:chgData name="Andrew Laws" userId="a44b4b9f-edd0-49ee-9fe1-49cc81a5f975" providerId="ADAL" clId="{C2E16A83-7273-4595-A8A5-6B22536AB6E2}" dt="2021-04-26T13:55:01.347" v="1333" actId="1076"/>
          <ac:spMkLst>
            <pc:docMk/>
            <pc:sldMk cId="4142026742" sldId="259"/>
            <ac:spMk id="9" creationId="{F69EB1DD-DD13-4425-81D7-4BAED04E1CB5}"/>
          </ac:spMkLst>
        </pc:spChg>
        <pc:spChg chg="add mod">
          <ac:chgData name="Andrew Laws" userId="a44b4b9f-edd0-49ee-9fe1-49cc81a5f975" providerId="ADAL" clId="{C2E16A83-7273-4595-A8A5-6B22536AB6E2}" dt="2021-04-26T13:55:01.347" v="1333" actId="1076"/>
          <ac:spMkLst>
            <pc:docMk/>
            <pc:sldMk cId="4142026742" sldId="259"/>
            <ac:spMk id="10" creationId="{541F2241-964D-4DC6-88E9-BFFD25E58BE5}"/>
          </ac:spMkLst>
        </pc:spChg>
        <pc:spChg chg="add del mod">
          <ac:chgData name="Andrew Laws" userId="a44b4b9f-edd0-49ee-9fe1-49cc81a5f975" providerId="ADAL" clId="{C2E16A83-7273-4595-A8A5-6B22536AB6E2}" dt="2021-04-26T13:41:05.872" v="704" actId="11529"/>
          <ac:spMkLst>
            <pc:docMk/>
            <pc:sldMk cId="4142026742" sldId="259"/>
            <ac:spMk id="15" creationId="{13EB466B-469E-4FCF-B093-D66C060633AB}"/>
          </ac:spMkLst>
        </pc:spChg>
        <pc:spChg chg="add mod">
          <ac:chgData name="Andrew Laws" userId="a44b4b9f-edd0-49ee-9fe1-49cc81a5f975" providerId="ADAL" clId="{C2E16A83-7273-4595-A8A5-6B22536AB6E2}" dt="2021-04-26T13:55:01.347" v="1333" actId="1076"/>
          <ac:spMkLst>
            <pc:docMk/>
            <pc:sldMk cId="4142026742" sldId="259"/>
            <ac:spMk id="16" creationId="{1D2788C4-02B1-4ED2-B5BC-B49E635460DE}"/>
          </ac:spMkLst>
        </pc:spChg>
        <pc:spChg chg="add mod">
          <ac:chgData name="Andrew Laws" userId="a44b4b9f-edd0-49ee-9fe1-49cc81a5f975" providerId="ADAL" clId="{C2E16A83-7273-4595-A8A5-6B22536AB6E2}" dt="2021-04-26T13:55:01.347" v="1333" actId="1076"/>
          <ac:spMkLst>
            <pc:docMk/>
            <pc:sldMk cId="4142026742" sldId="259"/>
            <ac:spMk id="17" creationId="{FA56349D-5D8D-4F34-AE10-6E6E51E9C9E4}"/>
          </ac:spMkLst>
        </pc:spChg>
        <pc:spChg chg="add mod">
          <ac:chgData name="Andrew Laws" userId="a44b4b9f-edd0-49ee-9fe1-49cc81a5f975" providerId="ADAL" clId="{C2E16A83-7273-4595-A8A5-6B22536AB6E2}" dt="2021-04-26T13:55:01.347" v="1333" actId="1076"/>
          <ac:spMkLst>
            <pc:docMk/>
            <pc:sldMk cId="4142026742" sldId="259"/>
            <ac:spMk id="18" creationId="{2D320FF0-6CDF-4BE6-AF13-357184A5AFE6}"/>
          </ac:spMkLst>
        </pc:spChg>
        <pc:spChg chg="add mod">
          <ac:chgData name="Andrew Laws" userId="a44b4b9f-edd0-49ee-9fe1-49cc81a5f975" providerId="ADAL" clId="{C2E16A83-7273-4595-A8A5-6B22536AB6E2}" dt="2021-04-26T13:55:01.347" v="1333" actId="1076"/>
          <ac:spMkLst>
            <pc:docMk/>
            <pc:sldMk cId="4142026742" sldId="259"/>
            <ac:spMk id="19" creationId="{938C737D-4785-4AE5-8921-9065B85C04C4}"/>
          </ac:spMkLst>
        </pc:spChg>
        <pc:spChg chg="add mod">
          <ac:chgData name="Andrew Laws" userId="a44b4b9f-edd0-49ee-9fe1-49cc81a5f975" providerId="ADAL" clId="{C2E16A83-7273-4595-A8A5-6B22536AB6E2}" dt="2021-04-26T13:55:09.262" v="1334" actId="1076"/>
          <ac:spMkLst>
            <pc:docMk/>
            <pc:sldMk cId="4142026742" sldId="259"/>
            <ac:spMk id="20" creationId="{40ABA341-F7EB-4BEF-9F19-08D4A07F529B}"/>
          </ac:spMkLst>
        </pc:spChg>
        <pc:spChg chg="add mod">
          <ac:chgData name="Andrew Laws" userId="a44b4b9f-edd0-49ee-9fe1-49cc81a5f975" providerId="ADAL" clId="{C2E16A83-7273-4595-A8A5-6B22536AB6E2}" dt="2021-04-26T13:55:09.262" v="1334" actId="1076"/>
          <ac:spMkLst>
            <pc:docMk/>
            <pc:sldMk cId="4142026742" sldId="259"/>
            <ac:spMk id="21" creationId="{7C795806-13F1-413C-AC4B-DAADBC2B6179}"/>
          </ac:spMkLst>
        </pc:spChg>
        <pc:spChg chg="add mod">
          <ac:chgData name="Andrew Laws" userId="a44b4b9f-edd0-49ee-9fe1-49cc81a5f975" providerId="ADAL" clId="{C2E16A83-7273-4595-A8A5-6B22536AB6E2}" dt="2021-04-26T14:20:19.617" v="1491" actId="20577"/>
          <ac:spMkLst>
            <pc:docMk/>
            <pc:sldMk cId="4142026742" sldId="259"/>
            <ac:spMk id="22" creationId="{CF70E11B-051E-4CD6-A40A-804590DFF359}"/>
          </ac:spMkLst>
        </pc:spChg>
        <pc:spChg chg="add mod">
          <ac:chgData name="Andrew Laws" userId="a44b4b9f-edd0-49ee-9fe1-49cc81a5f975" providerId="ADAL" clId="{C2E16A83-7273-4595-A8A5-6B22536AB6E2}" dt="2021-04-26T13:55:09.262" v="1334" actId="1076"/>
          <ac:spMkLst>
            <pc:docMk/>
            <pc:sldMk cId="4142026742" sldId="259"/>
            <ac:spMk id="23" creationId="{FEA6C6CD-36F9-42FA-9ADC-692B826D52FC}"/>
          </ac:spMkLst>
        </pc:spChg>
        <pc:spChg chg="add mod">
          <ac:chgData name="Andrew Laws" userId="a44b4b9f-edd0-49ee-9fe1-49cc81a5f975" providerId="ADAL" clId="{C2E16A83-7273-4595-A8A5-6B22536AB6E2}" dt="2021-04-26T13:55:09.262" v="1334" actId="1076"/>
          <ac:spMkLst>
            <pc:docMk/>
            <pc:sldMk cId="4142026742" sldId="259"/>
            <ac:spMk id="24" creationId="{B7846544-5079-4862-9918-411FAD01526E}"/>
          </ac:spMkLst>
        </pc:spChg>
        <pc:spChg chg="add mod">
          <ac:chgData name="Andrew Laws" userId="a44b4b9f-edd0-49ee-9fe1-49cc81a5f975" providerId="ADAL" clId="{C2E16A83-7273-4595-A8A5-6B22536AB6E2}" dt="2021-04-26T13:55:09.262" v="1334" actId="1076"/>
          <ac:spMkLst>
            <pc:docMk/>
            <pc:sldMk cId="4142026742" sldId="259"/>
            <ac:spMk id="25" creationId="{CA6D187F-6412-4573-89B4-9BE5242F242A}"/>
          </ac:spMkLst>
        </pc:spChg>
        <pc:spChg chg="add mod">
          <ac:chgData name="Andrew Laws" userId="a44b4b9f-edd0-49ee-9fe1-49cc81a5f975" providerId="ADAL" clId="{C2E16A83-7273-4595-A8A5-6B22536AB6E2}" dt="2021-04-26T13:55:09.262" v="1334" actId="1076"/>
          <ac:spMkLst>
            <pc:docMk/>
            <pc:sldMk cId="4142026742" sldId="259"/>
            <ac:spMk id="26" creationId="{6F62823C-BE8A-4A2D-8441-1CDE7F129C11}"/>
          </ac:spMkLst>
        </pc:spChg>
        <pc:spChg chg="add mod">
          <ac:chgData name="Andrew Laws" userId="a44b4b9f-edd0-49ee-9fe1-49cc81a5f975" providerId="ADAL" clId="{C2E16A83-7273-4595-A8A5-6B22536AB6E2}" dt="2021-04-26T13:55:09.262" v="1334" actId="1076"/>
          <ac:spMkLst>
            <pc:docMk/>
            <pc:sldMk cId="4142026742" sldId="259"/>
            <ac:spMk id="27" creationId="{42BE78B9-FD1A-4E20-9833-BB3740A94688}"/>
          </ac:spMkLst>
        </pc:spChg>
        <pc:spChg chg="add mod">
          <ac:chgData name="Andrew Laws" userId="a44b4b9f-edd0-49ee-9fe1-49cc81a5f975" providerId="ADAL" clId="{C2E16A83-7273-4595-A8A5-6B22536AB6E2}" dt="2021-04-26T13:55:09.262" v="1334" actId="1076"/>
          <ac:spMkLst>
            <pc:docMk/>
            <pc:sldMk cId="4142026742" sldId="259"/>
            <ac:spMk id="28" creationId="{8D395C65-54D8-487A-9BE3-06D3BE864F7F}"/>
          </ac:spMkLst>
        </pc:spChg>
        <pc:spChg chg="add mod">
          <ac:chgData name="Andrew Laws" userId="a44b4b9f-edd0-49ee-9fe1-49cc81a5f975" providerId="ADAL" clId="{C2E16A83-7273-4595-A8A5-6B22536AB6E2}" dt="2021-04-26T13:56:40.132" v="1393" actId="1076"/>
          <ac:spMkLst>
            <pc:docMk/>
            <pc:sldMk cId="4142026742" sldId="259"/>
            <ac:spMk id="31" creationId="{9F697C77-5D01-4D04-9B4B-2359E404C8DF}"/>
          </ac:spMkLst>
        </pc:spChg>
        <pc:spChg chg="add mod">
          <ac:chgData name="Andrew Laws" userId="a44b4b9f-edd0-49ee-9fe1-49cc81a5f975" providerId="ADAL" clId="{C2E16A83-7273-4595-A8A5-6B22536AB6E2}" dt="2021-04-26T13:57:06.022" v="1413" actId="1076"/>
          <ac:spMkLst>
            <pc:docMk/>
            <pc:sldMk cId="4142026742" sldId="259"/>
            <ac:spMk id="32" creationId="{78200B4E-F1CE-44DA-A091-34B8A45F6CAC}"/>
          </ac:spMkLst>
        </pc:spChg>
        <pc:cxnChg chg="add del mod">
          <ac:chgData name="Andrew Laws" userId="a44b4b9f-edd0-49ee-9fe1-49cc81a5f975" providerId="ADAL" clId="{C2E16A83-7273-4595-A8A5-6B22536AB6E2}" dt="2021-04-26T13:40:37.302" v="700" actId="11529"/>
          <ac:cxnSpMkLst>
            <pc:docMk/>
            <pc:sldMk cId="4142026742" sldId="259"/>
            <ac:cxnSpMk id="12" creationId="{BE1DA3BF-FB64-4198-980D-BC694942FA1C}"/>
          </ac:cxnSpMkLst>
        </pc:cxnChg>
        <pc:cxnChg chg="add del mod">
          <ac:chgData name="Andrew Laws" userId="a44b4b9f-edd0-49ee-9fe1-49cc81a5f975" providerId="ADAL" clId="{C2E16A83-7273-4595-A8A5-6B22536AB6E2}" dt="2021-04-26T13:40:36.352" v="698" actId="11529"/>
          <ac:cxnSpMkLst>
            <pc:docMk/>
            <pc:sldMk cId="4142026742" sldId="259"/>
            <ac:cxnSpMk id="14" creationId="{D41DDA9E-17C8-4301-8A86-E66E4357C3F3}"/>
          </ac:cxnSpMkLst>
        </pc:cxnChg>
        <pc:cxnChg chg="add mod">
          <ac:chgData name="Andrew Laws" userId="a44b4b9f-edd0-49ee-9fe1-49cc81a5f975" providerId="ADAL" clId="{C2E16A83-7273-4595-A8A5-6B22536AB6E2}" dt="2021-04-26T13:55:42.022" v="1337" actId="1582"/>
          <ac:cxnSpMkLst>
            <pc:docMk/>
            <pc:sldMk cId="4142026742" sldId="259"/>
            <ac:cxnSpMk id="30" creationId="{DB48FD0E-FFCD-48AB-8924-4B70DC7F9640}"/>
          </ac:cxnSpMkLst>
        </pc:cxnChg>
      </pc:sldChg>
      <pc:sldChg chg="modSp mod">
        <pc:chgData name="Andrew Laws" userId="a44b4b9f-edd0-49ee-9fe1-49cc81a5f975" providerId="ADAL" clId="{C2E16A83-7273-4595-A8A5-6B22536AB6E2}" dt="2021-04-26T14:23:11.152" v="1569" actId="20577"/>
        <pc:sldMkLst>
          <pc:docMk/>
          <pc:sldMk cId="1034574130" sldId="260"/>
        </pc:sldMkLst>
        <pc:spChg chg="mod">
          <ac:chgData name="Andrew Laws" userId="a44b4b9f-edd0-49ee-9fe1-49cc81a5f975" providerId="ADAL" clId="{C2E16A83-7273-4595-A8A5-6B22536AB6E2}" dt="2021-04-26T14:23:11.152" v="1569" actId="20577"/>
          <ac:spMkLst>
            <pc:docMk/>
            <pc:sldMk cId="1034574130" sldId="260"/>
            <ac:spMk id="3" creationId="{661D9F20-1390-4F4E-AA9F-74ECEEA0E7E7}"/>
          </ac:spMkLst>
        </pc:spChg>
      </pc:sldChg>
      <pc:sldChg chg="modSp mod">
        <pc:chgData name="Andrew Laws" userId="a44b4b9f-edd0-49ee-9fe1-49cc81a5f975" providerId="ADAL" clId="{C2E16A83-7273-4595-A8A5-6B22536AB6E2}" dt="2021-04-26T17:21:29.720" v="1679" actId="20577"/>
        <pc:sldMkLst>
          <pc:docMk/>
          <pc:sldMk cId="2110299651" sldId="262"/>
        </pc:sldMkLst>
        <pc:spChg chg="mod">
          <ac:chgData name="Andrew Laws" userId="a44b4b9f-edd0-49ee-9fe1-49cc81a5f975" providerId="ADAL" clId="{C2E16A83-7273-4595-A8A5-6B22536AB6E2}" dt="2021-04-26T17:21:29.720" v="1679" actId="20577"/>
          <ac:spMkLst>
            <pc:docMk/>
            <pc:sldMk cId="2110299651" sldId="262"/>
            <ac:spMk id="3" creationId="{F35F12B3-2ACF-4EFD-AF63-7F1A9E94329A}"/>
          </ac:spMkLst>
        </pc:spChg>
      </pc:sldChg>
      <pc:sldChg chg="modSp mod">
        <pc:chgData name="Andrew Laws" userId="a44b4b9f-edd0-49ee-9fe1-49cc81a5f975" providerId="ADAL" clId="{C2E16A83-7273-4595-A8A5-6B22536AB6E2}" dt="2021-04-26T17:23:40.866" v="1685" actId="20577"/>
        <pc:sldMkLst>
          <pc:docMk/>
          <pc:sldMk cId="600526557" sldId="263"/>
        </pc:sldMkLst>
        <pc:spChg chg="mod">
          <ac:chgData name="Andrew Laws" userId="a44b4b9f-edd0-49ee-9fe1-49cc81a5f975" providerId="ADAL" clId="{C2E16A83-7273-4595-A8A5-6B22536AB6E2}" dt="2021-04-26T17:23:40.866" v="1685" actId="20577"/>
          <ac:spMkLst>
            <pc:docMk/>
            <pc:sldMk cId="600526557" sldId="263"/>
            <ac:spMk id="3" creationId="{FD1EFF63-FEE8-46AB-9F9D-AF41357031B1}"/>
          </ac:spMkLst>
        </pc:spChg>
      </pc:sldChg>
      <pc:sldChg chg="modSp mod">
        <pc:chgData name="Andrew Laws" userId="a44b4b9f-edd0-49ee-9fe1-49cc81a5f975" providerId="ADAL" clId="{C2E16A83-7273-4595-A8A5-6B22536AB6E2}" dt="2021-04-26T17:20:38.473" v="1677" actId="20577"/>
        <pc:sldMkLst>
          <pc:docMk/>
          <pc:sldMk cId="3935087360" sldId="269"/>
        </pc:sldMkLst>
        <pc:spChg chg="mod">
          <ac:chgData name="Andrew Laws" userId="a44b4b9f-edd0-49ee-9fe1-49cc81a5f975" providerId="ADAL" clId="{C2E16A83-7273-4595-A8A5-6B22536AB6E2}" dt="2021-04-26T17:20:38.473" v="1677" actId="20577"/>
          <ac:spMkLst>
            <pc:docMk/>
            <pc:sldMk cId="3935087360" sldId="269"/>
            <ac:spMk id="3" creationId="{29727E7D-A3D4-4BF5-9E71-719342A125AC}"/>
          </ac:spMkLst>
        </pc:spChg>
      </pc:sldChg>
    </pc:docChg>
  </pc:docChgLst>
  <pc:docChgLst>
    <pc:chgData name="Andrew Laws" userId="a44b4b9f-edd0-49ee-9fe1-49cc81a5f975" providerId="ADAL" clId="{6F3476B0-212E-4AD9-B313-E13CBA590B0D}"/>
    <pc:docChg chg="undo custSel addSld delSld modSld sldOrd modMainMaster">
      <pc:chgData name="Andrew Laws" userId="a44b4b9f-edd0-49ee-9fe1-49cc81a5f975" providerId="ADAL" clId="{6F3476B0-212E-4AD9-B313-E13CBA590B0D}" dt="2021-04-26T02:18:53.350" v="3557" actId="20577"/>
      <pc:docMkLst>
        <pc:docMk/>
      </pc:docMkLst>
      <pc:sldChg chg="setBg">
        <pc:chgData name="Andrew Laws" userId="a44b4b9f-edd0-49ee-9fe1-49cc81a5f975" providerId="ADAL" clId="{6F3476B0-212E-4AD9-B313-E13CBA590B0D}" dt="2021-04-26T00:48:43.218" v="974"/>
        <pc:sldMkLst>
          <pc:docMk/>
          <pc:sldMk cId="234350451" sldId="256"/>
        </pc:sldMkLst>
      </pc:sldChg>
      <pc:sldChg chg="modSp mod">
        <pc:chgData name="Andrew Laws" userId="a44b4b9f-edd0-49ee-9fe1-49cc81a5f975" providerId="ADAL" clId="{6F3476B0-212E-4AD9-B313-E13CBA590B0D}" dt="2021-04-25T18:26:47.844" v="112" actId="20577"/>
        <pc:sldMkLst>
          <pc:docMk/>
          <pc:sldMk cId="3777025316" sldId="257"/>
        </pc:sldMkLst>
        <pc:spChg chg="mod">
          <ac:chgData name="Andrew Laws" userId="a44b4b9f-edd0-49ee-9fe1-49cc81a5f975" providerId="ADAL" clId="{6F3476B0-212E-4AD9-B313-E13CBA590B0D}" dt="2021-04-25T18:26:47.844" v="112" actId="20577"/>
          <ac:spMkLst>
            <pc:docMk/>
            <pc:sldMk cId="3777025316" sldId="257"/>
            <ac:spMk id="3" creationId="{1570C645-E10F-431D-878D-9C9873C0D66B}"/>
          </ac:spMkLst>
        </pc:spChg>
      </pc:sldChg>
      <pc:sldChg chg="modSp new mod">
        <pc:chgData name="Andrew Laws" userId="a44b4b9f-edd0-49ee-9fe1-49cc81a5f975" providerId="ADAL" clId="{6F3476B0-212E-4AD9-B313-E13CBA590B0D}" dt="2021-04-26T01:00:56.891" v="1473" actId="20577"/>
        <pc:sldMkLst>
          <pc:docMk/>
          <pc:sldMk cId="1678587296" sldId="258"/>
        </pc:sldMkLst>
        <pc:spChg chg="mod">
          <ac:chgData name="Andrew Laws" userId="a44b4b9f-edd0-49ee-9fe1-49cc81a5f975" providerId="ADAL" clId="{6F3476B0-212E-4AD9-B313-E13CBA590B0D}" dt="2021-04-25T18:24:42.579" v="18" actId="20577"/>
          <ac:spMkLst>
            <pc:docMk/>
            <pc:sldMk cId="1678587296" sldId="258"/>
            <ac:spMk id="2" creationId="{1AA8A7C3-E919-43E1-B60E-0B99359FEB48}"/>
          </ac:spMkLst>
        </pc:spChg>
        <pc:spChg chg="mod">
          <ac:chgData name="Andrew Laws" userId="a44b4b9f-edd0-49ee-9fe1-49cc81a5f975" providerId="ADAL" clId="{6F3476B0-212E-4AD9-B313-E13CBA590B0D}" dt="2021-04-26T01:00:56.891" v="1473" actId="20577"/>
          <ac:spMkLst>
            <pc:docMk/>
            <pc:sldMk cId="1678587296" sldId="258"/>
            <ac:spMk id="3" creationId="{7D3CB2EA-1093-47E0-A398-709ECB4DA01A}"/>
          </ac:spMkLst>
        </pc:spChg>
      </pc:sldChg>
      <pc:sldChg chg="modSp new mod">
        <pc:chgData name="Andrew Laws" userId="a44b4b9f-edd0-49ee-9fe1-49cc81a5f975" providerId="ADAL" clId="{6F3476B0-212E-4AD9-B313-E13CBA590B0D}" dt="2021-04-25T18:33:23.519" v="157" actId="20577"/>
        <pc:sldMkLst>
          <pc:docMk/>
          <pc:sldMk cId="4142026742" sldId="259"/>
        </pc:sldMkLst>
        <pc:spChg chg="mod">
          <ac:chgData name="Andrew Laws" userId="a44b4b9f-edd0-49ee-9fe1-49cc81a5f975" providerId="ADAL" clId="{6F3476B0-212E-4AD9-B313-E13CBA590B0D}" dt="2021-04-25T18:24:59.288" v="29" actId="20577"/>
          <ac:spMkLst>
            <pc:docMk/>
            <pc:sldMk cId="4142026742" sldId="259"/>
            <ac:spMk id="2" creationId="{897A6140-BBDF-4C31-8231-3E651029B1BB}"/>
          </ac:spMkLst>
        </pc:spChg>
        <pc:spChg chg="mod">
          <ac:chgData name="Andrew Laws" userId="a44b4b9f-edd0-49ee-9fe1-49cc81a5f975" providerId="ADAL" clId="{6F3476B0-212E-4AD9-B313-E13CBA590B0D}" dt="2021-04-25T18:33:23.519" v="157" actId="20577"/>
          <ac:spMkLst>
            <pc:docMk/>
            <pc:sldMk cId="4142026742" sldId="259"/>
            <ac:spMk id="3" creationId="{60541604-55A8-4E1A-9657-64A1DCAB40A2}"/>
          </ac:spMkLst>
        </pc:spChg>
      </pc:sldChg>
      <pc:sldChg chg="modSp new mod">
        <pc:chgData name="Andrew Laws" userId="a44b4b9f-edd0-49ee-9fe1-49cc81a5f975" providerId="ADAL" clId="{6F3476B0-212E-4AD9-B313-E13CBA590B0D}" dt="2021-04-25T19:17:06.226" v="630" actId="20577"/>
        <pc:sldMkLst>
          <pc:docMk/>
          <pc:sldMk cId="1034574130" sldId="260"/>
        </pc:sldMkLst>
        <pc:spChg chg="mod">
          <ac:chgData name="Andrew Laws" userId="a44b4b9f-edd0-49ee-9fe1-49cc81a5f975" providerId="ADAL" clId="{6F3476B0-212E-4AD9-B313-E13CBA590B0D}" dt="2021-04-25T18:25:10.889" v="55" actId="20577"/>
          <ac:spMkLst>
            <pc:docMk/>
            <pc:sldMk cId="1034574130" sldId="260"/>
            <ac:spMk id="2" creationId="{D11C0A8C-6F82-4B1C-8D29-E2AC93BAA8D9}"/>
          </ac:spMkLst>
        </pc:spChg>
        <pc:spChg chg="mod">
          <ac:chgData name="Andrew Laws" userId="a44b4b9f-edd0-49ee-9fe1-49cc81a5f975" providerId="ADAL" clId="{6F3476B0-212E-4AD9-B313-E13CBA590B0D}" dt="2021-04-25T19:17:06.226" v="630" actId="20577"/>
          <ac:spMkLst>
            <pc:docMk/>
            <pc:sldMk cId="1034574130" sldId="260"/>
            <ac:spMk id="3" creationId="{661D9F20-1390-4F4E-AA9F-74ECEEA0E7E7}"/>
          </ac:spMkLst>
        </pc:spChg>
      </pc:sldChg>
      <pc:sldChg chg="addSp delSp modSp new mod">
        <pc:chgData name="Andrew Laws" userId="a44b4b9f-edd0-49ee-9fe1-49cc81a5f975" providerId="ADAL" clId="{6F3476B0-212E-4AD9-B313-E13CBA590B0D}" dt="2021-04-26T01:47:28.901" v="1492" actId="692"/>
        <pc:sldMkLst>
          <pc:docMk/>
          <pc:sldMk cId="1055692493" sldId="261"/>
        </pc:sldMkLst>
        <pc:spChg chg="mod">
          <ac:chgData name="Andrew Laws" userId="a44b4b9f-edd0-49ee-9fe1-49cc81a5f975" providerId="ADAL" clId="{6F3476B0-212E-4AD9-B313-E13CBA590B0D}" dt="2021-04-25T18:26:11.807" v="81" actId="20577"/>
          <ac:spMkLst>
            <pc:docMk/>
            <pc:sldMk cId="1055692493" sldId="261"/>
            <ac:spMk id="2" creationId="{87A15913-7BE7-4872-8C38-FD9497CEDD19}"/>
          </ac:spMkLst>
        </pc:spChg>
        <pc:picChg chg="add mod">
          <ac:chgData name="Andrew Laws" userId="a44b4b9f-edd0-49ee-9fe1-49cc81a5f975" providerId="ADAL" clId="{6F3476B0-212E-4AD9-B313-E13CBA590B0D}" dt="2021-04-26T01:45:33.402" v="1480" actId="1076"/>
          <ac:picMkLst>
            <pc:docMk/>
            <pc:sldMk cId="1055692493" sldId="261"/>
            <ac:picMk id="5" creationId="{FE62AA1E-6AC6-44C6-AC70-A8DADFC65CB7}"/>
          </ac:picMkLst>
        </pc:picChg>
        <pc:picChg chg="add del mod">
          <ac:chgData name="Andrew Laws" userId="a44b4b9f-edd0-49ee-9fe1-49cc81a5f975" providerId="ADAL" clId="{6F3476B0-212E-4AD9-B313-E13CBA590B0D}" dt="2021-04-26T01:46:40.400" v="1484" actId="478"/>
          <ac:picMkLst>
            <pc:docMk/>
            <pc:sldMk cId="1055692493" sldId="261"/>
            <ac:picMk id="7" creationId="{C5ED6527-11CD-4F9E-BCB6-105CFA24C880}"/>
          </ac:picMkLst>
        </pc:picChg>
        <pc:picChg chg="add mod">
          <ac:chgData name="Andrew Laws" userId="a44b4b9f-edd0-49ee-9fe1-49cc81a5f975" providerId="ADAL" clId="{6F3476B0-212E-4AD9-B313-E13CBA590B0D}" dt="2021-04-26T01:46:53.239" v="1488" actId="692"/>
          <ac:picMkLst>
            <pc:docMk/>
            <pc:sldMk cId="1055692493" sldId="261"/>
            <ac:picMk id="9" creationId="{39635757-55D4-4490-ADF1-1EB787B78EF1}"/>
          </ac:picMkLst>
        </pc:picChg>
        <pc:picChg chg="add mod">
          <ac:chgData name="Andrew Laws" userId="a44b4b9f-edd0-49ee-9fe1-49cc81a5f975" providerId="ADAL" clId="{6F3476B0-212E-4AD9-B313-E13CBA590B0D}" dt="2021-04-26T01:47:28.901" v="1492" actId="692"/>
          <ac:picMkLst>
            <pc:docMk/>
            <pc:sldMk cId="1055692493" sldId="261"/>
            <ac:picMk id="11" creationId="{B81E4888-C287-49F7-9863-A0535C674662}"/>
          </ac:picMkLst>
        </pc:picChg>
      </pc:sldChg>
      <pc:sldChg chg="modSp new mod ord">
        <pc:chgData name="Andrew Laws" userId="a44b4b9f-edd0-49ee-9fe1-49cc81a5f975" providerId="ADAL" clId="{6F3476B0-212E-4AD9-B313-E13CBA590B0D}" dt="2021-04-26T02:16:04.780" v="3138" actId="20577"/>
        <pc:sldMkLst>
          <pc:docMk/>
          <pc:sldMk cId="2110299651" sldId="262"/>
        </pc:sldMkLst>
        <pc:spChg chg="mod">
          <ac:chgData name="Andrew Laws" userId="a44b4b9f-edd0-49ee-9fe1-49cc81a5f975" providerId="ADAL" clId="{6F3476B0-212E-4AD9-B313-E13CBA590B0D}" dt="2021-04-25T18:26:19.248" v="93" actId="20577"/>
          <ac:spMkLst>
            <pc:docMk/>
            <pc:sldMk cId="2110299651" sldId="262"/>
            <ac:spMk id="2" creationId="{68567458-0F7B-45C5-BFA7-C8EBB617B627}"/>
          </ac:spMkLst>
        </pc:spChg>
        <pc:spChg chg="mod">
          <ac:chgData name="Andrew Laws" userId="a44b4b9f-edd0-49ee-9fe1-49cc81a5f975" providerId="ADAL" clId="{6F3476B0-212E-4AD9-B313-E13CBA590B0D}" dt="2021-04-26T02:16:04.780" v="3138" actId="20577"/>
          <ac:spMkLst>
            <pc:docMk/>
            <pc:sldMk cId="2110299651" sldId="262"/>
            <ac:spMk id="3" creationId="{F35F12B3-2ACF-4EFD-AF63-7F1A9E94329A}"/>
          </ac:spMkLst>
        </pc:spChg>
      </pc:sldChg>
      <pc:sldChg chg="modSp new mod">
        <pc:chgData name="Andrew Laws" userId="a44b4b9f-edd0-49ee-9fe1-49cc81a5f975" providerId="ADAL" clId="{6F3476B0-212E-4AD9-B313-E13CBA590B0D}" dt="2021-04-26T02:18:53.350" v="3557" actId="20577"/>
        <pc:sldMkLst>
          <pc:docMk/>
          <pc:sldMk cId="600526557" sldId="263"/>
        </pc:sldMkLst>
        <pc:spChg chg="mod">
          <ac:chgData name="Andrew Laws" userId="a44b4b9f-edd0-49ee-9fe1-49cc81a5f975" providerId="ADAL" clId="{6F3476B0-212E-4AD9-B313-E13CBA590B0D}" dt="2021-04-25T18:27:00.896" v="118" actId="20577"/>
          <ac:spMkLst>
            <pc:docMk/>
            <pc:sldMk cId="600526557" sldId="263"/>
            <ac:spMk id="2" creationId="{733A5FE3-85E2-48F9-8BD5-182DD94DD3D6}"/>
          </ac:spMkLst>
        </pc:spChg>
        <pc:spChg chg="mod">
          <ac:chgData name="Andrew Laws" userId="a44b4b9f-edd0-49ee-9fe1-49cc81a5f975" providerId="ADAL" clId="{6F3476B0-212E-4AD9-B313-E13CBA590B0D}" dt="2021-04-26T02:18:53.350" v="3557" actId="20577"/>
          <ac:spMkLst>
            <pc:docMk/>
            <pc:sldMk cId="600526557" sldId="263"/>
            <ac:spMk id="3" creationId="{FD1EFF63-FEE8-46AB-9F9D-AF41357031B1}"/>
          </ac:spMkLst>
        </pc:spChg>
      </pc:sldChg>
      <pc:sldChg chg="addSp delSp modSp add mod">
        <pc:chgData name="Andrew Laws" userId="a44b4b9f-edd0-49ee-9fe1-49cc81a5f975" providerId="ADAL" clId="{6F3476B0-212E-4AD9-B313-E13CBA590B0D}" dt="2021-04-26T01:02:02.987" v="1477" actId="1076"/>
        <pc:sldMkLst>
          <pc:docMk/>
          <pc:sldMk cId="2168286938" sldId="264"/>
        </pc:sldMkLst>
        <pc:spChg chg="mod">
          <ac:chgData name="Andrew Laws" userId="a44b4b9f-edd0-49ee-9fe1-49cc81a5f975" providerId="ADAL" clId="{6F3476B0-212E-4AD9-B313-E13CBA590B0D}" dt="2021-04-26T00:30:30.168" v="659" actId="1076"/>
          <ac:spMkLst>
            <pc:docMk/>
            <pc:sldMk cId="2168286938" sldId="264"/>
            <ac:spMk id="2" creationId="{87A15913-7BE7-4872-8C38-FD9497CEDD19}"/>
          </ac:spMkLst>
        </pc:spChg>
        <pc:spChg chg="del">
          <ac:chgData name="Andrew Laws" userId="a44b4b9f-edd0-49ee-9fe1-49cc81a5f975" providerId="ADAL" clId="{6F3476B0-212E-4AD9-B313-E13CBA590B0D}" dt="2021-04-25T20:31:55.260" v="644"/>
          <ac:spMkLst>
            <pc:docMk/>
            <pc:sldMk cId="2168286938" sldId="264"/>
            <ac:spMk id="3" creationId="{29727E7D-A3D4-4BF5-9E71-719342A125AC}"/>
          </ac:spMkLst>
        </pc:spChg>
        <pc:spChg chg="add del mod">
          <ac:chgData name="Andrew Laws" userId="a44b4b9f-edd0-49ee-9fe1-49cc81a5f975" providerId="ADAL" clId="{6F3476B0-212E-4AD9-B313-E13CBA590B0D}" dt="2021-04-26T00:29:42.640" v="648" actId="931"/>
          <ac:spMkLst>
            <pc:docMk/>
            <pc:sldMk cId="2168286938" sldId="264"/>
            <ac:spMk id="8" creationId="{8B9EE6E8-0F7B-4608-ADE0-82A2C97B7868}"/>
          </ac:spMkLst>
        </pc:spChg>
        <pc:spChg chg="add mod">
          <ac:chgData name="Andrew Laws" userId="a44b4b9f-edd0-49ee-9fe1-49cc81a5f975" providerId="ADAL" clId="{6F3476B0-212E-4AD9-B313-E13CBA590B0D}" dt="2021-04-26T01:02:02.987" v="1477" actId="1076"/>
          <ac:spMkLst>
            <pc:docMk/>
            <pc:sldMk cId="2168286938" sldId="264"/>
            <ac:spMk id="11" creationId="{6B010551-B993-45D9-8128-BDC706DA8A04}"/>
          </ac:spMkLst>
        </pc:spChg>
        <pc:picChg chg="del">
          <ac:chgData name="Andrew Laws" userId="a44b4b9f-edd0-49ee-9fe1-49cc81a5f975" providerId="ADAL" clId="{6F3476B0-212E-4AD9-B313-E13CBA590B0D}" dt="2021-04-25T20:31:45.968" v="643" actId="478"/>
          <ac:picMkLst>
            <pc:docMk/>
            <pc:sldMk cId="2168286938" sldId="264"/>
            <ac:picMk id="5" creationId="{FE62AA1E-6AC6-44C6-AC70-A8DADFC65CB7}"/>
          </ac:picMkLst>
        </pc:picChg>
        <pc:picChg chg="add del mod">
          <ac:chgData name="Andrew Laws" userId="a44b4b9f-edd0-49ee-9fe1-49cc81a5f975" providerId="ADAL" clId="{6F3476B0-212E-4AD9-B313-E13CBA590B0D}" dt="2021-04-26T00:29:23.395" v="647" actId="478"/>
          <ac:picMkLst>
            <pc:docMk/>
            <pc:sldMk cId="2168286938" sldId="264"/>
            <ac:picMk id="6" creationId="{9805EAA3-D581-41F1-B416-2929B54B7E1C}"/>
          </ac:picMkLst>
        </pc:picChg>
        <pc:picChg chg="add mod modCrop">
          <ac:chgData name="Andrew Laws" userId="a44b4b9f-edd0-49ee-9fe1-49cc81a5f975" providerId="ADAL" clId="{6F3476B0-212E-4AD9-B313-E13CBA590B0D}" dt="2021-04-26T00:32:38.483" v="702" actId="14100"/>
          <ac:picMkLst>
            <pc:docMk/>
            <pc:sldMk cId="2168286938" sldId="264"/>
            <ac:picMk id="10" creationId="{DE40A32E-BFBE-4FBF-A2EC-D3E27A8E4FF3}"/>
          </ac:picMkLst>
        </pc:picChg>
      </pc:sldChg>
      <pc:sldChg chg="add del">
        <pc:chgData name="Andrew Laws" userId="a44b4b9f-edd0-49ee-9fe1-49cc81a5f975" providerId="ADAL" clId="{6F3476B0-212E-4AD9-B313-E13CBA590B0D}" dt="2021-04-26T00:32:53.358" v="705" actId="47"/>
        <pc:sldMkLst>
          <pc:docMk/>
          <pc:sldMk cId="439651138" sldId="265"/>
        </pc:sldMkLst>
      </pc:sldChg>
      <pc:sldChg chg="add del">
        <pc:chgData name="Andrew Laws" userId="a44b4b9f-edd0-49ee-9fe1-49cc81a5f975" providerId="ADAL" clId="{6F3476B0-212E-4AD9-B313-E13CBA590B0D}" dt="2021-04-26T00:32:53.358" v="705" actId="47"/>
        <pc:sldMkLst>
          <pc:docMk/>
          <pc:sldMk cId="2950420114" sldId="266"/>
        </pc:sldMkLst>
      </pc:sldChg>
      <pc:sldChg chg="modSp add mod">
        <pc:chgData name="Andrew Laws" userId="a44b4b9f-edd0-49ee-9fe1-49cc81a5f975" providerId="ADAL" clId="{6F3476B0-212E-4AD9-B313-E13CBA590B0D}" dt="2021-04-26T01:56:12.192" v="2033" actId="1076"/>
        <pc:sldMkLst>
          <pc:docMk/>
          <pc:sldMk cId="860308476" sldId="267"/>
        </pc:sldMkLst>
        <pc:spChg chg="mod">
          <ac:chgData name="Andrew Laws" userId="a44b4b9f-edd0-49ee-9fe1-49cc81a5f975" providerId="ADAL" clId="{6F3476B0-212E-4AD9-B313-E13CBA590B0D}" dt="2021-04-26T01:02:08.820" v="1478" actId="207"/>
          <ac:spMkLst>
            <pc:docMk/>
            <pc:sldMk cId="860308476" sldId="267"/>
            <ac:spMk id="11" creationId="{6B010551-B993-45D9-8128-BDC706DA8A04}"/>
          </ac:spMkLst>
        </pc:spChg>
        <pc:picChg chg="mod modCrop">
          <ac:chgData name="Andrew Laws" userId="a44b4b9f-edd0-49ee-9fe1-49cc81a5f975" providerId="ADAL" clId="{6F3476B0-212E-4AD9-B313-E13CBA590B0D}" dt="2021-04-26T01:56:12.192" v="2033" actId="1076"/>
          <ac:picMkLst>
            <pc:docMk/>
            <pc:sldMk cId="860308476" sldId="267"/>
            <ac:picMk id="10" creationId="{DE40A32E-BFBE-4FBF-A2EC-D3E27A8E4FF3}"/>
          </ac:picMkLst>
        </pc:picChg>
      </pc:sldChg>
      <pc:sldChg chg="modSp add mod">
        <pc:chgData name="Andrew Laws" userId="a44b4b9f-edd0-49ee-9fe1-49cc81a5f975" providerId="ADAL" clId="{6F3476B0-212E-4AD9-B313-E13CBA590B0D}" dt="2021-04-26T01:56:35.380" v="2037" actId="1076"/>
        <pc:sldMkLst>
          <pc:docMk/>
          <pc:sldMk cId="338063177" sldId="268"/>
        </pc:sldMkLst>
        <pc:spChg chg="mod">
          <ac:chgData name="Andrew Laws" userId="a44b4b9f-edd0-49ee-9fe1-49cc81a5f975" providerId="ADAL" clId="{6F3476B0-212E-4AD9-B313-E13CBA590B0D}" dt="2021-04-26T01:02:15.692" v="1479" actId="207"/>
          <ac:spMkLst>
            <pc:docMk/>
            <pc:sldMk cId="338063177" sldId="268"/>
            <ac:spMk id="11" creationId="{6B010551-B993-45D9-8128-BDC706DA8A04}"/>
          </ac:spMkLst>
        </pc:spChg>
        <pc:picChg chg="mod modCrop">
          <ac:chgData name="Andrew Laws" userId="a44b4b9f-edd0-49ee-9fe1-49cc81a5f975" providerId="ADAL" clId="{6F3476B0-212E-4AD9-B313-E13CBA590B0D}" dt="2021-04-26T01:56:35.380" v="2037" actId="1076"/>
          <ac:picMkLst>
            <pc:docMk/>
            <pc:sldMk cId="338063177" sldId="268"/>
            <ac:picMk id="10" creationId="{DE40A32E-BFBE-4FBF-A2EC-D3E27A8E4FF3}"/>
          </ac:picMkLst>
        </pc:picChg>
      </pc:sldChg>
      <pc:sldChg chg="delSp modSp add mod">
        <pc:chgData name="Andrew Laws" userId="a44b4b9f-edd0-49ee-9fe1-49cc81a5f975" providerId="ADAL" clId="{6F3476B0-212E-4AD9-B313-E13CBA590B0D}" dt="2021-04-26T02:13:44.651" v="2819" actId="20577"/>
        <pc:sldMkLst>
          <pc:docMk/>
          <pc:sldMk cId="3935087360" sldId="269"/>
        </pc:sldMkLst>
        <pc:spChg chg="mod">
          <ac:chgData name="Andrew Laws" userId="a44b4b9f-edd0-49ee-9fe1-49cc81a5f975" providerId="ADAL" clId="{6F3476B0-212E-4AD9-B313-E13CBA590B0D}" dt="2021-04-26T02:13:44.651" v="2819" actId="20577"/>
          <ac:spMkLst>
            <pc:docMk/>
            <pc:sldMk cId="3935087360" sldId="269"/>
            <ac:spMk id="3" creationId="{29727E7D-A3D4-4BF5-9E71-719342A125AC}"/>
          </ac:spMkLst>
        </pc:spChg>
        <pc:picChg chg="del">
          <ac:chgData name="Andrew Laws" userId="a44b4b9f-edd0-49ee-9fe1-49cc81a5f975" providerId="ADAL" clId="{6F3476B0-212E-4AD9-B313-E13CBA590B0D}" dt="2021-04-26T00:41:59.142" v="797" actId="478"/>
          <ac:picMkLst>
            <pc:docMk/>
            <pc:sldMk cId="3935087360" sldId="269"/>
            <ac:picMk id="5" creationId="{FE62AA1E-6AC6-44C6-AC70-A8DADFC65CB7}"/>
          </ac:picMkLst>
        </pc:picChg>
      </pc:sldChg>
      <pc:sldMasterChg chg="setBg modSldLayout">
        <pc:chgData name="Andrew Laws" userId="a44b4b9f-edd0-49ee-9fe1-49cc81a5f975" providerId="ADAL" clId="{6F3476B0-212E-4AD9-B313-E13CBA590B0D}" dt="2021-04-26T00:48:43.218" v="974"/>
        <pc:sldMasterMkLst>
          <pc:docMk/>
          <pc:sldMasterMk cId="3793543351" sldId="2147483648"/>
        </pc:sldMasterMkLst>
        <pc:sldLayoutChg chg="setBg">
          <pc:chgData name="Andrew Laws" userId="a44b4b9f-edd0-49ee-9fe1-49cc81a5f975" providerId="ADAL" clId="{6F3476B0-212E-4AD9-B313-E13CBA590B0D}" dt="2021-04-26T00:48:43.218" v="974"/>
          <pc:sldLayoutMkLst>
            <pc:docMk/>
            <pc:sldMasterMk cId="3793543351" sldId="2147483648"/>
            <pc:sldLayoutMk cId="862677119" sldId="2147483649"/>
          </pc:sldLayoutMkLst>
        </pc:sldLayoutChg>
        <pc:sldLayoutChg chg="setBg">
          <pc:chgData name="Andrew Laws" userId="a44b4b9f-edd0-49ee-9fe1-49cc81a5f975" providerId="ADAL" clId="{6F3476B0-212E-4AD9-B313-E13CBA590B0D}" dt="2021-04-26T00:48:43.218" v="974"/>
          <pc:sldLayoutMkLst>
            <pc:docMk/>
            <pc:sldMasterMk cId="3793543351" sldId="2147483648"/>
            <pc:sldLayoutMk cId="3168901953" sldId="2147483650"/>
          </pc:sldLayoutMkLst>
        </pc:sldLayoutChg>
        <pc:sldLayoutChg chg="setBg">
          <pc:chgData name="Andrew Laws" userId="a44b4b9f-edd0-49ee-9fe1-49cc81a5f975" providerId="ADAL" clId="{6F3476B0-212E-4AD9-B313-E13CBA590B0D}" dt="2021-04-26T00:48:43.218" v="974"/>
          <pc:sldLayoutMkLst>
            <pc:docMk/>
            <pc:sldMasterMk cId="3793543351" sldId="2147483648"/>
            <pc:sldLayoutMk cId="4222550462" sldId="2147483651"/>
          </pc:sldLayoutMkLst>
        </pc:sldLayoutChg>
        <pc:sldLayoutChg chg="setBg">
          <pc:chgData name="Andrew Laws" userId="a44b4b9f-edd0-49ee-9fe1-49cc81a5f975" providerId="ADAL" clId="{6F3476B0-212E-4AD9-B313-E13CBA590B0D}" dt="2021-04-26T00:48:43.218" v="974"/>
          <pc:sldLayoutMkLst>
            <pc:docMk/>
            <pc:sldMasterMk cId="3793543351" sldId="2147483648"/>
            <pc:sldLayoutMk cId="3806938807" sldId="2147483652"/>
          </pc:sldLayoutMkLst>
        </pc:sldLayoutChg>
        <pc:sldLayoutChg chg="setBg">
          <pc:chgData name="Andrew Laws" userId="a44b4b9f-edd0-49ee-9fe1-49cc81a5f975" providerId="ADAL" clId="{6F3476B0-212E-4AD9-B313-E13CBA590B0D}" dt="2021-04-26T00:48:43.218" v="974"/>
          <pc:sldLayoutMkLst>
            <pc:docMk/>
            <pc:sldMasterMk cId="3793543351" sldId="2147483648"/>
            <pc:sldLayoutMk cId="2159743029" sldId="2147483653"/>
          </pc:sldLayoutMkLst>
        </pc:sldLayoutChg>
        <pc:sldLayoutChg chg="setBg">
          <pc:chgData name="Andrew Laws" userId="a44b4b9f-edd0-49ee-9fe1-49cc81a5f975" providerId="ADAL" clId="{6F3476B0-212E-4AD9-B313-E13CBA590B0D}" dt="2021-04-26T00:48:43.218" v="974"/>
          <pc:sldLayoutMkLst>
            <pc:docMk/>
            <pc:sldMasterMk cId="3793543351" sldId="2147483648"/>
            <pc:sldLayoutMk cId="1772103610" sldId="2147483654"/>
          </pc:sldLayoutMkLst>
        </pc:sldLayoutChg>
        <pc:sldLayoutChg chg="setBg">
          <pc:chgData name="Andrew Laws" userId="a44b4b9f-edd0-49ee-9fe1-49cc81a5f975" providerId="ADAL" clId="{6F3476B0-212E-4AD9-B313-E13CBA590B0D}" dt="2021-04-26T00:48:43.218" v="974"/>
          <pc:sldLayoutMkLst>
            <pc:docMk/>
            <pc:sldMasterMk cId="3793543351" sldId="2147483648"/>
            <pc:sldLayoutMk cId="3451098541" sldId="2147483655"/>
          </pc:sldLayoutMkLst>
        </pc:sldLayoutChg>
        <pc:sldLayoutChg chg="setBg">
          <pc:chgData name="Andrew Laws" userId="a44b4b9f-edd0-49ee-9fe1-49cc81a5f975" providerId="ADAL" clId="{6F3476B0-212E-4AD9-B313-E13CBA590B0D}" dt="2021-04-26T00:48:43.218" v="974"/>
          <pc:sldLayoutMkLst>
            <pc:docMk/>
            <pc:sldMasterMk cId="3793543351" sldId="2147483648"/>
            <pc:sldLayoutMk cId="3592631481" sldId="2147483656"/>
          </pc:sldLayoutMkLst>
        </pc:sldLayoutChg>
        <pc:sldLayoutChg chg="setBg">
          <pc:chgData name="Andrew Laws" userId="a44b4b9f-edd0-49ee-9fe1-49cc81a5f975" providerId="ADAL" clId="{6F3476B0-212E-4AD9-B313-E13CBA590B0D}" dt="2021-04-26T00:48:43.218" v="974"/>
          <pc:sldLayoutMkLst>
            <pc:docMk/>
            <pc:sldMasterMk cId="3793543351" sldId="2147483648"/>
            <pc:sldLayoutMk cId="2354326723" sldId="2147483657"/>
          </pc:sldLayoutMkLst>
        </pc:sldLayoutChg>
        <pc:sldLayoutChg chg="setBg">
          <pc:chgData name="Andrew Laws" userId="a44b4b9f-edd0-49ee-9fe1-49cc81a5f975" providerId="ADAL" clId="{6F3476B0-212E-4AD9-B313-E13CBA590B0D}" dt="2021-04-26T00:48:43.218" v="974"/>
          <pc:sldLayoutMkLst>
            <pc:docMk/>
            <pc:sldMasterMk cId="3793543351" sldId="2147483648"/>
            <pc:sldLayoutMk cId="3814234308" sldId="2147483658"/>
          </pc:sldLayoutMkLst>
        </pc:sldLayoutChg>
        <pc:sldLayoutChg chg="setBg">
          <pc:chgData name="Andrew Laws" userId="a44b4b9f-edd0-49ee-9fe1-49cc81a5f975" providerId="ADAL" clId="{6F3476B0-212E-4AD9-B313-E13CBA590B0D}" dt="2021-04-26T00:48:43.218" v="974"/>
          <pc:sldLayoutMkLst>
            <pc:docMk/>
            <pc:sldMasterMk cId="3793543351" sldId="2147483648"/>
            <pc:sldLayoutMk cId="504374168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5B24-9967-41FA-9E62-0D2157931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08848-9BA5-4048-B3EC-6CAAA1793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CD930-A7B9-41F8-818B-C77D3F09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BEE2-ABDF-40F5-8737-4085A9BC0DB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00D14-6BBD-4475-B5E6-08AE06DB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6AE09-B95C-40A4-8A64-97F28DEF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EB6A-3889-41BA-9D1A-559B95784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7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825EF-F524-42D0-B108-1D860CE9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F4C0A-60E9-4F9D-94F3-9AF0A481A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DA82A-1041-401B-A481-6B7D634B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BEE2-ABDF-40F5-8737-4085A9BC0DB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EF2CE-DE42-43CC-B060-416DD149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200AE-4342-4EDE-BB42-01279171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EB6A-3889-41BA-9D1A-559B95784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3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D7F8C-0F16-4020-A738-B5E2378BE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98A74-923F-4516-BFA3-047AADEF4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9AF68-6C9A-4DAB-A492-497A3FE7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BEE2-ABDF-40F5-8737-4085A9BC0DB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3C454-480C-4359-99AF-C675F3B2A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EE9C6-2A3F-408D-999B-4A7FFD3E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EB6A-3889-41BA-9D1A-559B95784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7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5F9ED-7E30-49B2-AB02-F74DC0D6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17116-4960-417C-8728-0314F969D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03751-13F0-487E-ADA9-A1E59A8A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BEE2-ABDF-40F5-8737-4085A9BC0DB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4FDAA-CB5F-4496-8788-1875674E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14336-791E-4F6D-BD39-3F7AB546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EB6A-3889-41BA-9D1A-559B95784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0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67D1-F388-445C-BAF6-25B14CFCA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C617D-48B1-42F2-A18F-3B796DB58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F1D86-7C76-4749-938A-43F32C80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BEE2-ABDF-40F5-8737-4085A9BC0DB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2E000-F5C7-4425-AC85-CA28BD94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7C8B7-9C75-47C9-B87F-3E3FDFA06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EB6A-3889-41BA-9D1A-559B95784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5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92B8-FCC3-47C4-9FEB-B5662DFB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4B1D-2562-4FA8-A8A7-6DA50F616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367DB-F22D-4BE3-BC14-D50646088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5A009-E32C-4B0B-9CA4-FAA3B91B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BEE2-ABDF-40F5-8737-4085A9BC0DB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28DF4-B56F-4DCC-B0E8-1AD1024C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C6D0D-396D-42CA-A23A-90D6C13F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EB6A-3889-41BA-9D1A-559B95784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3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DDD1-03FE-41E9-AF16-71408D888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4B1A5-5BAA-4212-BF82-8A7B63F54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104B8-86CA-4BAD-9499-7D75E8047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1CA70-0A5C-4353-B02F-8634E30EA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90878-8E18-45D0-8FFD-E0F33045D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CDB8A4-9AB9-4756-BCD0-31EE38F1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BEE2-ABDF-40F5-8737-4085A9BC0DB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A9BBF0-94C2-4FE5-A7C7-F8B0AEB9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C0AA16-3D6C-47C0-A481-DE6F8E73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EB6A-3889-41BA-9D1A-559B95784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4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AD8E-E815-41AE-BE83-F4EEBDD5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C84F3-32F1-4F6E-B0DA-F8FC74C0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BEE2-ABDF-40F5-8737-4085A9BC0DB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0B98A-2D84-40E5-BF41-1930995A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6AEEE-A47A-4FAE-88A8-96B84418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EB6A-3889-41BA-9D1A-559B95784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0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74476-FC7C-4C66-AA86-F60C2E20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BEE2-ABDF-40F5-8737-4085A9BC0DB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5BFD4-62FA-41B0-B443-CFF37654A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9580C-6F3D-443F-B8E1-4130F8DE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EB6A-3889-41BA-9D1A-559B95784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9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AA22-7038-40DD-9BF0-3BFD07A8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BD313-1BCD-4E0B-8DEF-CAE7DF0EA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6A775-AA8A-47D8-9E65-448DBFBCA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93CB1-F408-4E02-81BD-85DA733E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BEE2-ABDF-40F5-8737-4085A9BC0DB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20FF0-B20A-406E-A3A0-3CEA5A4C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921CB-74AC-47A5-A122-85CF51A4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EB6A-3889-41BA-9D1A-559B95784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3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3EA6-7AB5-430D-B134-64518E5A1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F74CA-30C7-4997-B8D7-5939B79CA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3257E-06EA-4207-A170-80D38EE8C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F5C68-1FE6-4736-841B-915F23A52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BEE2-ABDF-40F5-8737-4085A9BC0DB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EA772-EC2A-4BF3-9812-16E7D14B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DAA11-AB92-4748-AA12-864E0BF9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EB6A-3889-41BA-9D1A-559B95784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2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B048E-D3D4-4A02-BFE5-A7BE9CC2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5CB1C-14DC-4FED-AF1B-494C4AB43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03BA9-E893-4207-B008-630472755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3BEE2-ABDF-40F5-8737-4085A9BC0DB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670EE-5701-408B-87ED-3704073C3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8F943-E960-4FA7-BA0A-FA8BF7E2F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3EB6A-3889-41BA-9D1A-559B95784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4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7B85-302E-4F74-93A1-BC343C6E34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Pilot Project:</a:t>
            </a:r>
            <a:br>
              <a:rPr lang="en-US" dirty="0"/>
            </a:br>
            <a:r>
              <a:rPr lang="en-US" dirty="0"/>
              <a:t>Internet Access, Computer Access and Healthcare Providers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1CC4F-CE04-4F70-9751-DEA8D5D650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Andrew Laws</a:t>
            </a:r>
          </a:p>
        </p:txBody>
      </p:sp>
    </p:spTree>
    <p:extLst>
      <p:ext uri="{BB962C8B-B14F-4D97-AF65-F5344CB8AC3E}">
        <p14:creationId xmlns:p14="http://schemas.microsoft.com/office/powerpoint/2010/main" val="234350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5913-7BE7-4872-8C38-FD9497CE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27E7D-A3D4-4BF5-9E71-719342A12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Retrieval</a:t>
            </a:r>
          </a:p>
          <a:p>
            <a:pPr lvl="1"/>
            <a:r>
              <a:rPr lang="en-US" dirty="0"/>
              <a:t>Geocoding API’s work efficiently and provide mostly accurate results</a:t>
            </a:r>
          </a:p>
          <a:p>
            <a:pPr lvl="1"/>
            <a:r>
              <a:rPr lang="en-US" dirty="0"/>
              <a:t>Pandas allow for efficient tabular data manipulation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Measuring success</a:t>
            </a:r>
          </a:p>
          <a:p>
            <a:pPr lvl="1"/>
            <a:r>
              <a:rPr lang="en-US" dirty="0"/>
              <a:t>Reduced provider of service dataset cleaning from 8 hours to 1.5 hours</a:t>
            </a:r>
          </a:p>
          <a:p>
            <a:pPr lvl="1"/>
            <a:r>
              <a:rPr lang="en-US" dirty="0"/>
              <a:t>All geoprocessing done using open-source libraries</a:t>
            </a:r>
          </a:p>
          <a:p>
            <a:pPr lvl="1"/>
            <a:r>
              <a:rPr lang="en-US" dirty="0"/>
              <a:t>Reproducible!!!</a:t>
            </a:r>
          </a:p>
        </p:txBody>
      </p:sp>
    </p:spTree>
    <p:extLst>
      <p:ext uri="{BB962C8B-B14F-4D97-AF65-F5344CB8AC3E}">
        <p14:creationId xmlns:p14="http://schemas.microsoft.com/office/powerpoint/2010/main" val="3935087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7458-0F7B-45C5-BFA7-C8EBB617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F12B3-2ACF-4EFD-AF63-7F1A9E94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Recent work by Berger et al. 2021</a:t>
            </a:r>
          </a:p>
          <a:p>
            <a:pPr lvl="1"/>
            <a:r>
              <a:rPr lang="en-US" dirty="0"/>
              <a:t>Rural Nebraskans have less access to healthcare providers</a:t>
            </a:r>
          </a:p>
          <a:p>
            <a:pPr lvl="1"/>
            <a:r>
              <a:rPr lang="en-US" dirty="0"/>
              <a:t>Rural Nebraskans had less access to broadband internet in 2014</a:t>
            </a:r>
          </a:p>
          <a:p>
            <a:r>
              <a:rPr lang="en-US" dirty="0"/>
              <a:t>Analysis of internet access </a:t>
            </a:r>
          </a:p>
          <a:p>
            <a:pPr lvl="1"/>
            <a:r>
              <a:rPr lang="en-US" dirty="0"/>
              <a:t>Rural Nebraskans are less likely to have internet access</a:t>
            </a:r>
          </a:p>
          <a:p>
            <a:pPr lvl="1"/>
            <a:r>
              <a:rPr lang="en-US" dirty="0"/>
              <a:t>Dial-up internet is more prevalent in rural Nebraska whereas broadband and cellphone internet are most prevalent in metropolitan areas</a:t>
            </a:r>
          </a:p>
          <a:p>
            <a:pPr lvl="1"/>
            <a:r>
              <a:rPr lang="en-US" dirty="0"/>
              <a:t>Rural healthcare is made more difficult by less access to the internet and healthcare providers</a:t>
            </a:r>
          </a:p>
          <a:p>
            <a:pPr lvl="1"/>
            <a:r>
              <a:rPr lang="en-US" dirty="0"/>
              <a:t>Computer access is less a factor than internet access</a:t>
            </a:r>
          </a:p>
        </p:txBody>
      </p:sp>
    </p:spTree>
    <p:extLst>
      <p:ext uri="{BB962C8B-B14F-4D97-AF65-F5344CB8AC3E}">
        <p14:creationId xmlns:p14="http://schemas.microsoft.com/office/powerpoint/2010/main" val="2110299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5FE3-85E2-48F9-8BD5-182DD94D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EFF63-FEE8-46AB-9F9D-AF4135703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buffer of POS to neighbors of intersecting census tracts</a:t>
            </a:r>
          </a:p>
          <a:p>
            <a:r>
              <a:rPr lang="en-US" dirty="0"/>
              <a:t>Further explore demographics (income, education level</a:t>
            </a:r>
            <a:r>
              <a:rPr lang="en-US"/>
              <a:t>, race) </a:t>
            </a:r>
            <a:r>
              <a:rPr lang="en-US" dirty="0"/>
              <a:t>in relation to internet access</a:t>
            </a:r>
          </a:p>
          <a:p>
            <a:r>
              <a:rPr lang="en-US" dirty="0"/>
              <a:t>Identify overlap between areas with less access to doctors and to the internet</a:t>
            </a:r>
          </a:p>
          <a:p>
            <a:r>
              <a:rPr lang="en-US" dirty="0"/>
              <a:t>Identify healthcare clinics that are less accessible and seek mHealth pilot projects</a:t>
            </a:r>
          </a:p>
        </p:txBody>
      </p:sp>
    </p:spTree>
    <p:extLst>
      <p:ext uri="{BB962C8B-B14F-4D97-AF65-F5344CB8AC3E}">
        <p14:creationId xmlns:p14="http://schemas.microsoft.com/office/powerpoint/2010/main" val="60052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F7B6-9157-4027-ACD1-AE013677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0C645-E10F-431D-878D-9C9873C0D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  <a:p>
            <a:r>
              <a:rPr lang="en-US" dirty="0"/>
              <a:t>Workflow</a:t>
            </a:r>
          </a:p>
          <a:p>
            <a:r>
              <a:rPr lang="en-US" dirty="0"/>
              <a:t>Obstacles/Challenges</a:t>
            </a:r>
          </a:p>
          <a:p>
            <a:r>
              <a:rPr lang="en-US" dirty="0"/>
              <a:t>Results/Discussion</a:t>
            </a:r>
          </a:p>
          <a:p>
            <a:r>
              <a:rPr lang="en-US" dirty="0"/>
              <a:t>Implications</a:t>
            </a:r>
          </a:p>
          <a:p>
            <a:r>
              <a:rPr lang="en-US" dirty="0"/>
              <a:t>Future Goals</a:t>
            </a:r>
          </a:p>
        </p:txBody>
      </p:sp>
    </p:spTree>
    <p:extLst>
      <p:ext uri="{BB962C8B-B14F-4D97-AF65-F5344CB8AC3E}">
        <p14:creationId xmlns:p14="http://schemas.microsoft.com/office/powerpoint/2010/main" val="377702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A7C3-E919-43E1-B60E-0B99359F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CB2EA-1093-47E0-A398-709ECB4DA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data using API’s and speed up data refinement (4 x per year)</a:t>
            </a:r>
          </a:p>
          <a:p>
            <a:r>
              <a:rPr lang="en-US" dirty="0"/>
              <a:t>Use API to perform geocoding</a:t>
            </a:r>
          </a:p>
          <a:p>
            <a:r>
              <a:rPr lang="en-US" dirty="0"/>
              <a:t>Using American Community Survey (Census) data, Core Based Statistical Areas (CBSA), and healthcare provider locations, explore access to internet among Nebraskans and identify healthcare providers in low internet access areas</a:t>
            </a:r>
          </a:p>
          <a:p>
            <a:r>
              <a:rPr lang="en-US" dirty="0"/>
              <a:t>Note: Healthcare providers &amp; providers of service (POS) are synonymous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8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6140-BBDF-4C31-8231-3E651029B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35" y="147411"/>
            <a:ext cx="10515600" cy="1325563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ACEE6120-D73F-48CC-A3EF-18461F126F19}"/>
              </a:ext>
            </a:extLst>
          </p:cNvPr>
          <p:cNvSpPr/>
          <p:nvPr/>
        </p:nvSpPr>
        <p:spPr>
          <a:xfrm>
            <a:off x="263435" y="1715434"/>
            <a:ext cx="1898469" cy="1053738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Request: Use CMS API to retrieve POS data (10/491 columns)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BC53F7B5-F254-4A37-99C5-47ACA68E8F44}"/>
              </a:ext>
            </a:extLst>
          </p:cNvPr>
          <p:cNvSpPr/>
          <p:nvPr/>
        </p:nvSpPr>
        <p:spPr>
          <a:xfrm>
            <a:off x="2680066" y="1715433"/>
            <a:ext cx="1898469" cy="1053738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Pandas: Filter to POS of interest and create geocoding address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A90070CA-3B95-4480-80AF-7E78ABB15557}"/>
              </a:ext>
            </a:extLst>
          </p:cNvPr>
          <p:cNvSpPr/>
          <p:nvPr/>
        </p:nvSpPr>
        <p:spPr>
          <a:xfrm>
            <a:off x="5050978" y="1694276"/>
            <a:ext cx="1898469" cy="1053738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Excel: Manually edit out PO boxes and suites from addresses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F69EB1DD-DD13-4425-81D7-4BAED04E1CB5}"/>
              </a:ext>
            </a:extLst>
          </p:cNvPr>
          <p:cNvSpPr/>
          <p:nvPr/>
        </p:nvSpPr>
        <p:spPr>
          <a:xfrm>
            <a:off x="7421890" y="1694276"/>
            <a:ext cx="1898469" cy="1053738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Geopy</a:t>
            </a:r>
            <a:r>
              <a:rPr lang="en-US" sz="1600" dirty="0"/>
              <a:t>: Geocode addresses using </a:t>
            </a:r>
            <a:r>
              <a:rPr lang="en-US" sz="1600" dirty="0" err="1"/>
              <a:t>Nominatum</a:t>
            </a:r>
            <a:r>
              <a:rPr lang="en-US" sz="1600" dirty="0"/>
              <a:t> (OSM) API 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541F2241-964D-4DC6-88E9-BFFD25E58BE5}"/>
              </a:ext>
            </a:extLst>
          </p:cNvPr>
          <p:cNvSpPr/>
          <p:nvPr/>
        </p:nvSpPr>
        <p:spPr>
          <a:xfrm>
            <a:off x="9797156" y="1579521"/>
            <a:ext cx="1898469" cy="1325563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Pandas: Extract </a:t>
            </a:r>
            <a:r>
              <a:rPr lang="en-US" sz="1600" dirty="0" err="1"/>
              <a:t>lat</a:t>
            </a:r>
            <a:r>
              <a:rPr lang="en-US" sz="1600" dirty="0"/>
              <a:t>/long from geocoder and drop rows without </a:t>
            </a:r>
            <a:r>
              <a:rPr lang="en-US" sz="1600" dirty="0" err="1"/>
              <a:t>lat</a:t>
            </a:r>
            <a:r>
              <a:rPr lang="en-US" sz="1600" dirty="0"/>
              <a:t>/long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2788C4-02B1-4ED2-B5BC-B49E635460DE}"/>
              </a:ext>
            </a:extLst>
          </p:cNvPr>
          <p:cNvSpPr/>
          <p:nvPr/>
        </p:nvSpPr>
        <p:spPr>
          <a:xfrm>
            <a:off x="2203269" y="2153063"/>
            <a:ext cx="472443" cy="200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A56349D-5D8D-4F34-AE10-6E6E51E9C9E4}"/>
              </a:ext>
            </a:extLst>
          </p:cNvPr>
          <p:cNvSpPr/>
          <p:nvPr/>
        </p:nvSpPr>
        <p:spPr>
          <a:xfrm>
            <a:off x="6951621" y="2142153"/>
            <a:ext cx="472443" cy="200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D320FF0-6CDF-4BE6-AF13-357184A5AFE6}"/>
              </a:ext>
            </a:extLst>
          </p:cNvPr>
          <p:cNvSpPr/>
          <p:nvPr/>
        </p:nvSpPr>
        <p:spPr>
          <a:xfrm>
            <a:off x="9336685" y="2153063"/>
            <a:ext cx="472443" cy="200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38C737D-4785-4AE5-8921-9065B85C04C4}"/>
              </a:ext>
            </a:extLst>
          </p:cNvPr>
          <p:cNvSpPr/>
          <p:nvPr/>
        </p:nvSpPr>
        <p:spPr>
          <a:xfrm>
            <a:off x="4576358" y="2210259"/>
            <a:ext cx="472443" cy="200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40ABA341-F7EB-4BEF-9F19-08D4A07F529B}"/>
              </a:ext>
            </a:extLst>
          </p:cNvPr>
          <p:cNvSpPr/>
          <p:nvPr/>
        </p:nvSpPr>
        <p:spPr>
          <a:xfrm>
            <a:off x="287379" y="3378029"/>
            <a:ext cx="1898469" cy="1185930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Geopandas</a:t>
            </a:r>
            <a:r>
              <a:rPr lang="en-US" sz="1600" dirty="0"/>
              <a:t>: Spatial join to add CBSA category to POS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7C795806-13F1-413C-AC4B-DAADBC2B6179}"/>
              </a:ext>
            </a:extLst>
          </p:cNvPr>
          <p:cNvSpPr/>
          <p:nvPr/>
        </p:nvSpPr>
        <p:spPr>
          <a:xfrm>
            <a:off x="2708365" y="5056775"/>
            <a:ext cx="1898469" cy="1185930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Geopandas</a:t>
            </a:r>
            <a:r>
              <a:rPr lang="en-US" sz="1600" dirty="0"/>
              <a:t>/Pandas: Join census tract spatial and tabular data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CF70E11B-051E-4CD6-A40A-804590DFF359}"/>
              </a:ext>
            </a:extLst>
          </p:cNvPr>
          <p:cNvSpPr/>
          <p:nvPr/>
        </p:nvSpPr>
        <p:spPr>
          <a:xfrm>
            <a:off x="2708365" y="3418563"/>
            <a:ext cx="1898469" cy="1185930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Geopandas</a:t>
            </a:r>
            <a:r>
              <a:rPr lang="en-US" sz="1600" dirty="0"/>
              <a:t>: Buffer POS locations (10 km for rural, 1 km M1, M2)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FEA6C6CD-36F9-42FA-9ADC-692B826D52FC}"/>
              </a:ext>
            </a:extLst>
          </p:cNvPr>
          <p:cNvSpPr/>
          <p:nvPr/>
        </p:nvSpPr>
        <p:spPr>
          <a:xfrm>
            <a:off x="5079277" y="4190717"/>
            <a:ext cx="1898469" cy="1185930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Geopandas</a:t>
            </a:r>
            <a:r>
              <a:rPr lang="en-US" sz="1600" dirty="0"/>
              <a:t>: Use intersect and </a:t>
            </a:r>
            <a:r>
              <a:rPr lang="en-US" sz="1600" dirty="0" err="1"/>
              <a:t>groupby</a:t>
            </a:r>
            <a:r>
              <a:rPr lang="en-US" sz="1600" dirty="0"/>
              <a:t> to sum census data per POS 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B7846544-5079-4862-9918-411FAD01526E}"/>
              </a:ext>
            </a:extLst>
          </p:cNvPr>
          <p:cNvSpPr/>
          <p:nvPr/>
        </p:nvSpPr>
        <p:spPr>
          <a:xfrm>
            <a:off x="7438216" y="4190717"/>
            <a:ext cx="1898469" cy="1185930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Geopandas</a:t>
            </a:r>
            <a:r>
              <a:rPr lang="en-US" sz="1600" dirty="0"/>
              <a:t>: Calculate stats and create maps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A6D187F-6412-4573-89B4-9BE5242F242A}"/>
              </a:ext>
            </a:extLst>
          </p:cNvPr>
          <p:cNvSpPr/>
          <p:nvPr/>
        </p:nvSpPr>
        <p:spPr>
          <a:xfrm>
            <a:off x="2210885" y="3911379"/>
            <a:ext cx="472443" cy="20029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F62823C-BE8A-4A2D-8441-1CDE7F129C11}"/>
              </a:ext>
            </a:extLst>
          </p:cNvPr>
          <p:cNvSpPr/>
          <p:nvPr/>
        </p:nvSpPr>
        <p:spPr>
          <a:xfrm rot="2283803">
            <a:off x="4630315" y="4382380"/>
            <a:ext cx="472443" cy="20029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2BE78B9-FD1A-4E20-9833-BB3740A94688}"/>
              </a:ext>
            </a:extLst>
          </p:cNvPr>
          <p:cNvSpPr/>
          <p:nvPr/>
        </p:nvSpPr>
        <p:spPr>
          <a:xfrm>
            <a:off x="6985364" y="4740702"/>
            <a:ext cx="472443" cy="20029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D395C65-54D8-487A-9BE3-06D3BE864F7F}"/>
              </a:ext>
            </a:extLst>
          </p:cNvPr>
          <p:cNvSpPr/>
          <p:nvPr/>
        </p:nvSpPr>
        <p:spPr>
          <a:xfrm rot="19452441">
            <a:off x="4627864" y="5220866"/>
            <a:ext cx="472443" cy="20029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B48FD0E-FFCD-48AB-8924-4B70DC7F9640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rot="5400000">
            <a:off x="5755031" y="-1613332"/>
            <a:ext cx="472945" cy="9509777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9F697C77-5D01-4D04-9B4B-2359E404C8DF}"/>
              </a:ext>
            </a:extLst>
          </p:cNvPr>
          <p:cNvSpPr/>
          <p:nvPr/>
        </p:nvSpPr>
        <p:spPr>
          <a:xfrm>
            <a:off x="3215797" y="527405"/>
            <a:ext cx="1648288" cy="565573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 </a:t>
            </a:r>
            <a:r>
              <a:rPr lang="en-US" sz="1200" dirty="0"/>
              <a:t>POS Data Retrieval/Manipulation</a:t>
            </a:r>
            <a:endParaRPr lang="en-US" sz="1600" dirty="0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78200B4E-F1CE-44DA-A091-34B8A45F6CAC}"/>
              </a:ext>
            </a:extLst>
          </p:cNvPr>
          <p:cNvSpPr/>
          <p:nvPr/>
        </p:nvSpPr>
        <p:spPr>
          <a:xfrm>
            <a:off x="5114266" y="546845"/>
            <a:ext cx="1648288" cy="565573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Geoprocessing</a:t>
            </a:r>
          </a:p>
        </p:txBody>
      </p:sp>
    </p:spTree>
    <p:extLst>
      <p:ext uri="{BB962C8B-B14F-4D97-AF65-F5344CB8AC3E}">
        <p14:creationId xmlns:p14="http://schemas.microsoft.com/office/powerpoint/2010/main" val="414202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C0A8C-6F82-4B1C-8D29-E2AC93BA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Obstacles/Challenges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D9F20-1390-4F4E-AA9F-74ECEEA0E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Street addresses include suites and P.O. boxes</a:t>
            </a:r>
          </a:p>
          <a:p>
            <a:r>
              <a:rPr lang="en-US" dirty="0"/>
              <a:t>Extracting </a:t>
            </a:r>
            <a:r>
              <a:rPr lang="en-US" dirty="0" err="1"/>
              <a:t>lat</a:t>
            </a:r>
            <a:r>
              <a:rPr lang="en-US" dirty="0"/>
              <a:t>/long from geocoding response (tuples of tuples and looping in Pandas)</a:t>
            </a:r>
          </a:p>
          <a:p>
            <a:r>
              <a:rPr lang="en-US" dirty="0"/>
              <a:t>Locations geocoded outside of Nebraska though they have Nebraska address</a:t>
            </a:r>
          </a:p>
          <a:p>
            <a:r>
              <a:rPr lang="en-US" dirty="0"/>
              <a:t>Replicating known workflows from ArcGIS Pro to </a:t>
            </a:r>
            <a:r>
              <a:rPr lang="en-US" dirty="0" err="1"/>
              <a:t>geopandas</a:t>
            </a:r>
            <a:endParaRPr lang="en-US" dirty="0"/>
          </a:p>
          <a:p>
            <a:pPr lvl="1"/>
            <a:r>
              <a:rPr lang="en-US" dirty="0"/>
              <a:t>Select by Location (different distances) -&gt; Sum selected polygons</a:t>
            </a:r>
          </a:p>
          <a:p>
            <a:pPr lvl="1"/>
            <a:r>
              <a:rPr lang="en-US" dirty="0"/>
              <a:t>Spatial joins</a:t>
            </a:r>
          </a:p>
          <a:p>
            <a:r>
              <a:rPr lang="en-US" dirty="0"/>
              <a:t>CRS and buffer</a:t>
            </a:r>
          </a:p>
        </p:txBody>
      </p:sp>
    </p:spTree>
    <p:extLst>
      <p:ext uri="{BB962C8B-B14F-4D97-AF65-F5344CB8AC3E}">
        <p14:creationId xmlns:p14="http://schemas.microsoft.com/office/powerpoint/2010/main" val="103457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5913-7BE7-4872-8C38-FD9497CE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27E7D-A3D4-4BF5-9E71-719342A12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62AA1E-6AC6-44C6-AC70-A8DADFC65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99" y="1390215"/>
            <a:ext cx="11295001" cy="35532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635757-55D4-4490-ADF1-1EB787B78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98" y="5189631"/>
            <a:ext cx="5507913" cy="9158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1E4888-C287-49F7-9863-A0535C674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5189631"/>
            <a:ext cx="5647501" cy="12282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569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5913-7BE7-4872-8C38-FD9497CE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779"/>
            <a:ext cx="10515600" cy="1325563"/>
          </a:xfrm>
        </p:spPr>
        <p:txBody>
          <a:bodyPr/>
          <a:lstStyle/>
          <a:p>
            <a:r>
              <a:rPr lang="en-US" dirty="0"/>
              <a:t>Results/Discussion</a:t>
            </a:r>
          </a:p>
        </p:txBody>
      </p:sp>
      <p:pic>
        <p:nvPicPr>
          <p:cNvPr id="10" name="Content Placeholder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E40A32E-BFBE-4FBF-A2EC-D3E27A8E4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t="38429" r="7359" b="37496"/>
          <a:stretch/>
        </p:blipFill>
        <p:spPr>
          <a:xfrm>
            <a:off x="838200" y="1624614"/>
            <a:ext cx="10515600" cy="537542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010551-B993-45D9-8128-BDC706DA8A04}"/>
              </a:ext>
            </a:extLst>
          </p:cNvPr>
          <p:cNvSpPr txBox="1"/>
          <p:nvPr/>
        </p:nvSpPr>
        <p:spPr>
          <a:xfrm>
            <a:off x="4760789" y="1650831"/>
            <a:ext cx="26704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Providers of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8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5913-7BE7-4872-8C38-FD9497CE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779"/>
            <a:ext cx="10515600" cy="1325563"/>
          </a:xfrm>
        </p:spPr>
        <p:txBody>
          <a:bodyPr/>
          <a:lstStyle/>
          <a:p>
            <a:r>
              <a:rPr lang="en-US" dirty="0"/>
              <a:t>Results/Discussion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E40A32E-BFBE-4FBF-A2EC-D3E27A8E4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5" t="36957" r="16034" b="38110"/>
          <a:stretch/>
        </p:blipFill>
        <p:spPr>
          <a:xfrm>
            <a:off x="-61744" y="819150"/>
            <a:ext cx="12315486" cy="618567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010551-B993-45D9-8128-BDC706DA8A04}"/>
              </a:ext>
            </a:extLst>
          </p:cNvPr>
          <p:cNvSpPr txBox="1"/>
          <p:nvPr/>
        </p:nvSpPr>
        <p:spPr>
          <a:xfrm>
            <a:off x="4466947" y="1624614"/>
            <a:ext cx="325810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Percent with No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0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5913-7BE7-4872-8C38-FD9497CE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779"/>
            <a:ext cx="10515600" cy="1325563"/>
          </a:xfrm>
        </p:spPr>
        <p:txBody>
          <a:bodyPr/>
          <a:lstStyle/>
          <a:p>
            <a:r>
              <a:rPr lang="en-US" dirty="0"/>
              <a:t>Results/Discussion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E40A32E-BFBE-4FBF-A2EC-D3E27A8E4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5" t="37238" r="15949" b="37603"/>
          <a:stretch/>
        </p:blipFill>
        <p:spPr>
          <a:xfrm>
            <a:off x="642937" y="1009650"/>
            <a:ext cx="10906125" cy="600685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010551-B993-45D9-8128-BDC706DA8A04}"/>
              </a:ext>
            </a:extLst>
          </p:cNvPr>
          <p:cNvSpPr txBox="1"/>
          <p:nvPr/>
        </p:nvSpPr>
        <p:spPr>
          <a:xfrm>
            <a:off x="4316027" y="1669002"/>
            <a:ext cx="35599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Percent with No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486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Pilot Project: Internet Access, Computer Access and Healthcare Providers</vt:lpstr>
      <vt:lpstr>Contents</vt:lpstr>
      <vt:lpstr>Objectives</vt:lpstr>
      <vt:lpstr>Workflow</vt:lpstr>
      <vt:lpstr>Obstacles/Challenges</vt:lpstr>
      <vt:lpstr>Results/Discussion</vt:lpstr>
      <vt:lpstr>Results/Discussion</vt:lpstr>
      <vt:lpstr>Results/Discussion</vt:lpstr>
      <vt:lpstr>Results/Discussion</vt:lpstr>
      <vt:lpstr>Results/Discussion</vt:lpstr>
      <vt:lpstr>Implications</vt:lpstr>
      <vt:lpstr>Future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Pilot Project: Internet and Computer Access and Healthcare Providers</dc:title>
  <dc:creator>Andrew Laws</dc:creator>
  <cp:lastModifiedBy>Andrew Laws</cp:lastModifiedBy>
  <cp:revision>1</cp:revision>
  <dcterms:created xsi:type="dcterms:W3CDTF">2021-04-24T22:28:22Z</dcterms:created>
  <dcterms:modified xsi:type="dcterms:W3CDTF">2021-04-26T17:24:07Z</dcterms:modified>
</cp:coreProperties>
</file>