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analysis of historical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  <a:p>
            <a:endParaRPr lang="en-US" dirty="0"/>
          </a:p>
          <a:p>
            <a:r>
              <a:rPr lang="en-US" dirty="0"/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Subset of Indian states</a:t>
            </a:r>
          </a:p>
          <a:p>
            <a:pPr lvl="1"/>
            <a:r>
              <a:rPr lang="en-US"/>
              <a:t>Data with 162 </a:t>
            </a:r>
            <a:r>
              <a:rPr lang="en-US" dirty="0"/>
              <a:t>observations from 17 </a:t>
            </a:r>
            <a:r>
              <a:rPr lang="en-US"/>
              <a:t>Indian states from 1909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</a:t>
            </a:r>
          </a:p>
          <a:p>
            <a:pPr lvl="1"/>
            <a:r>
              <a:rPr lang="en-US" dirty="0"/>
              <a:t>Do cranial measurements from different tribes or cultural groups exhibit spatial autocorrelation?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/>
              <a:t>Spatial and tabular libraries</a:t>
            </a:r>
          </a:p>
          <a:p>
            <a:r>
              <a:rPr lang="en-US" dirty="0"/>
              <a:t>ArcGIS Online</a:t>
            </a:r>
          </a:p>
          <a:p>
            <a:pPr lvl="1"/>
            <a:r>
              <a:rPr lang="en-US" dirty="0"/>
              <a:t>Data creation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Indian and Sri Lankan government data portals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5BE-32B1-4DD4-847D-5BD182C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9B2-8E55-47F8-B1C0-9BD05D88C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0612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Cleaned up tabular data</a:t>
            </a:r>
          </a:p>
          <a:p>
            <a:r>
              <a:rPr lang="en-US" dirty="0"/>
              <a:t>ESDA</a:t>
            </a:r>
          </a:p>
          <a:p>
            <a:r>
              <a:rPr lang="en-US" dirty="0"/>
              <a:t>Calculated Moran’s I for mean and median </a:t>
            </a:r>
            <a:r>
              <a:rPr lang="en-US" dirty="0" err="1"/>
              <a:t>glabello</a:t>
            </a:r>
            <a:r>
              <a:rPr lang="en-US" dirty="0"/>
              <a:t>-occipital length (GOL)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BD946-1EEA-41E3-A88A-291E28EA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97" y="2765824"/>
            <a:ext cx="4096178" cy="1405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4AF77-3C4F-4FD5-8983-2A5914CE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97" y="4622749"/>
            <a:ext cx="4096178" cy="154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BECE94-57BD-4D8B-8D24-6F485C25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526" y="2494990"/>
            <a:ext cx="3606987" cy="3924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A8D338-92B4-4F1F-8A44-0C59BE060778}"/>
              </a:ext>
            </a:extLst>
          </p:cNvPr>
          <p:cNvSpPr txBox="1"/>
          <p:nvPr/>
        </p:nvSpPr>
        <p:spPr>
          <a:xfrm>
            <a:off x="7438597" y="2396492"/>
            <a:ext cx="282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GOL Moran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9DEF3-D66F-4E45-9F5E-7483B6D8F493}"/>
              </a:ext>
            </a:extLst>
          </p:cNvPr>
          <p:cNvSpPr txBox="1"/>
          <p:nvPr/>
        </p:nvSpPr>
        <p:spPr>
          <a:xfrm>
            <a:off x="7438597" y="4200790"/>
            <a:ext cx="282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GOL Moran I</a:t>
            </a:r>
          </a:p>
        </p:txBody>
      </p:sp>
    </p:spTree>
    <p:extLst>
      <p:ext uri="{BB962C8B-B14F-4D97-AF65-F5344CB8AC3E}">
        <p14:creationId xmlns:p14="http://schemas.microsoft.com/office/powerpoint/2010/main" val="32348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tabular data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Means and median</a:t>
            </a:r>
          </a:p>
          <a:p>
            <a:r>
              <a:rPr lang="en-US" dirty="0"/>
              <a:t>Spatial data availability</a:t>
            </a:r>
          </a:p>
          <a:p>
            <a:r>
              <a:rPr lang="en-US" dirty="0"/>
              <a:t>Methodology for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Spatial analysis of historical cranial measurements</vt:lpstr>
      <vt:lpstr>Project Overview</vt:lpstr>
      <vt:lpstr>Tools</vt:lpstr>
      <vt:lpstr>Progress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1</cp:revision>
  <dcterms:created xsi:type="dcterms:W3CDTF">2021-10-29T13:35:35Z</dcterms:created>
  <dcterms:modified xsi:type="dcterms:W3CDTF">2021-10-29T19:30:21Z</dcterms:modified>
</cp:coreProperties>
</file>