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61" r:id="rId3"/>
    <p:sldId id="270" r:id="rId4"/>
    <p:sldId id="257" r:id="rId5"/>
    <p:sldId id="269" r:id="rId6"/>
    <p:sldId id="258" r:id="rId7"/>
    <p:sldId id="265" r:id="rId8"/>
    <p:sldId id="266" r:id="rId9"/>
    <p:sldId id="260" r:id="rId10"/>
    <p:sldId id="267" r:id="rId11"/>
    <p:sldId id="268" r:id="rId12"/>
    <p:sldId id="262" r:id="rId13"/>
    <p:sldId id="26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E3AB84-3B64-46AA-A910-8AE7F8FA06F2}" type="doc">
      <dgm:prSet loTypeId="urn:microsoft.com/office/officeart/2011/layout/Tab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CD8FF78-4FE0-41D3-B55B-818A1671624E}">
      <dgm:prSet phldrT="[Text]"/>
      <dgm:spPr/>
      <dgm:t>
        <a:bodyPr/>
        <a:lstStyle/>
        <a:p>
          <a:r>
            <a:rPr lang="en-US" dirty="0"/>
            <a:t>Client</a:t>
          </a:r>
        </a:p>
      </dgm:t>
    </dgm:pt>
    <dgm:pt modelId="{EFC10968-4DD0-4AAE-8251-8FB04C408CC0}" type="parTrans" cxnId="{0C73FAD6-6F8F-47CC-BC83-05DC13A95BF9}">
      <dgm:prSet/>
      <dgm:spPr/>
      <dgm:t>
        <a:bodyPr/>
        <a:lstStyle/>
        <a:p>
          <a:endParaRPr lang="en-US"/>
        </a:p>
      </dgm:t>
    </dgm:pt>
    <dgm:pt modelId="{A381DBCE-C736-491B-B797-19F9BEC39C15}" type="sibTrans" cxnId="{0C73FAD6-6F8F-47CC-BC83-05DC13A95BF9}">
      <dgm:prSet/>
      <dgm:spPr/>
      <dgm:t>
        <a:bodyPr/>
        <a:lstStyle/>
        <a:p>
          <a:endParaRPr lang="en-US"/>
        </a:p>
      </dgm:t>
    </dgm:pt>
    <dgm:pt modelId="{9B530CF6-AA02-418E-81FD-2BBFBB08C996}">
      <dgm:prSet phldrT="[Text]"/>
      <dgm:spPr/>
      <dgm:t>
        <a:bodyPr/>
        <a:lstStyle/>
        <a:p>
          <a:r>
            <a:rPr lang="en-US" dirty="0"/>
            <a:t>Menus</a:t>
          </a:r>
          <a:r>
            <a:rPr lang="en-US" baseline="0" dirty="0"/>
            <a:t> for Users</a:t>
          </a:r>
          <a:endParaRPr lang="en-US" dirty="0"/>
        </a:p>
      </dgm:t>
    </dgm:pt>
    <dgm:pt modelId="{B7036559-C9F4-4EA2-8E9E-6BFF94A78670}" type="parTrans" cxnId="{C09E502E-C5D1-4EB7-BA6E-8C093390159E}">
      <dgm:prSet/>
      <dgm:spPr/>
      <dgm:t>
        <a:bodyPr/>
        <a:lstStyle/>
        <a:p>
          <a:endParaRPr lang="en-US"/>
        </a:p>
      </dgm:t>
    </dgm:pt>
    <dgm:pt modelId="{822DCBED-F7DD-4FD4-852E-9DBD88466F94}" type="sibTrans" cxnId="{C09E502E-C5D1-4EB7-BA6E-8C093390159E}">
      <dgm:prSet/>
      <dgm:spPr/>
      <dgm:t>
        <a:bodyPr/>
        <a:lstStyle/>
        <a:p>
          <a:endParaRPr lang="en-US"/>
        </a:p>
      </dgm:t>
    </dgm:pt>
    <dgm:pt modelId="{7BEF17B5-36EE-4A56-8749-0D326867EBB5}">
      <dgm:prSet phldrT="[Text]"/>
      <dgm:spPr/>
      <dgm:t>
        <a:bodyPr/>
        <a:lstStyle/>
        <a:p>
          <a:r>
            <a:rPr lang="en-US" dirty="0"/>
            <a:t>Menu classes</a:t>
          </a:r>
        </a:p>
      </dgm:t>
    </dgm:pt>
    <dgm:pt modelId="{A9369E85-B720-42C6-8DD5-96B27D7E7DD6}" type="parTrans" cxnId="{25C5DF61-2FF5-4237-AE9E-D13549FBD136}">
      <dgm:prSet/>
      <dgm:spPr/>
      <dgm:t>
        <a:bodyPr/>
        <a:lstStyle/>
        <a:p>
          <a:endParaRPr lang="en-US"/>
        </a:p>
      </dgm:t>
    </dgm:pt>
    <dgm:pt modelId="{2ABF9A82-44FE-46A8-BD0E-5E19BD0324E2}" type="sibTrans" cxnId="{25C5DF61-2FF5-4237-AE9E-D13549FBD136}">
      <dgm:prSet/>
      <dgm:spPr/>
      <dgm:t>
        <a:bodyPr/>
        <a:lstStyle/>
        <a:p>
          <a:endParaRPr lang="en-US"/>
        </a:p>
      </dgm:t>
    </dgm:pt>
    <dgm:pt modelId="{5B74277F-7116-4B2D-A4B8-FAD6745690E9}">
      <dgm:prSet phldrT="[Text]"/>
      <dgm:spPr/>
      <dgm:t>
        <a:bodyPr/>
        <a:lstStyle/>
        <a:p>
          <a:r>
            <a:rPr lang="en-US" dirty="0"/>
            <a:t>Server</a:t>
          </a:r>
        </a:p>
      </dgm:t>
    </dgm:pt>
    <dgm:pt modelId="{C9077D84-C1F6-4F55-ADFE-3532B005EE99}" type="parTrans" cxnId="{2B7083BC-5B90-4E66-93AC-B194484EBBD7}">
      <dgm:prSet/>
      <dgm:spPr/>
      <dgm:t>
        <a:bodyPr/>
        <a:lstStyle/>
        <a:p>
          <a:endParaRPr lang="en-US"/>
        </a:p>
      </dgm:t>
    </dgm:pt>
    <dgm:pt modelId="{42290936-E73E-47B7-B324-0407993589AC}" type="sibTrans" cxnId="{2B7083BC-5B90-4E66-93AC-B194484EBBD7}">
      <dgm:prSet/>
      <dgm:spPr/>
      <dgm:t>
        <a:bodyPr/>
        <a:lstStyle/>
        <a:p>
          <a:endParaRPr lang="en-US"/>
        </a:p>
      </dgm:t>
    </dgm:pt>
    <dgm:pt modelId="{26E096EC-EC5C-4DA7-B43E-D47FB8DC2693}">
      <dgm:prSet phldrT="[Text]"/>
      <dgm:spPr/>
      <dgm:t>
        <a:bodyPr/>
        <a:lstStyle/>
        <a:p>
          <a:r>
            <a:rPr lang="en-US" dirty="0"/>
            <a:t>Communicates With Database &amp; Client</a:t>
          </a:r>
        </a:p>
      </dgm:t>
    </dgm:pt>
    <dgm:pt modelId="{49157AA7-5D6D-4AA0-83C5-0459B214FF9B}" type="parTrans" cxnId="{2ECE45B2-30D9-4E4D-B865-ADDC95F04173}">
      <dgm:prSet/>
      <dgm:spPr/>
      <dgm:t>
        <a:bodyPr/>
        <a:lstStyle/>
        <a:p>
          <a:endParaRPr lang="en-US"/>
        </a:p>
      </dgm:t>
    </dgm:pt>
    <dgm:pt modelId="{C580E8C9-314D-4F2E-B0D0-1A7D8EC970D3}" type="sibTrans" cxnId="{2ECE45B2-30D9-4E4D-B865-ADDC95F04173}">
      <dgm:prSet/>
      <dgm:spPr/>
      <dgm:t>
        <a:bodyPr/>
        <a:lstStyle/>
        <a:p>
          <a:endParaRPr lang="en-US"/>
        </a:p>
      </dgm:t>
    </dgm:pt>
    <dgm:pt modelId="{F298FF1F-C5DF-422F-8544-3BC957CEB90D}">
      <dgm:prSet phldrT="[Text]"/>
      <dgm:spPr/>
      <dgm:t>
        <a:bodyPr/>
        <a:lstStyle/>
        <a:p>
          <a:r>
            <a:rPr lang="en-US" dirty="0"/>
            <a:t>Server class</a:t>
          </a:r>
        </a:p>
      </dgm:t>
    </dgm:pt>
    <dgm:pt modelId="{CF94CE0A-A277-4BF6-B9C1-81556CB40A12}" type="parTrans" cxnId="{93BF5B85-DCD1-4280-A8B1-84D0CDEF5A71}">
      <dgm:prSet/>
      <dgm:spPr/>
      <dgm:t>
        <a:bodyPr/>
        <a:lstStyle/>
        <a:p>
          <a:endParaRPr lang="en-US"/>
        </a:p>
      </dgm:t>
    </dgm:pt>
    <dgm:pt modelId="{6C904C44-28CB-418E-A99C-DE4D94177377}" type="sibTrans" cxnId="{93BF5B85-DCD1-4280-A8B1-84D0CDEF5A71}">
      <dgm:prSet/>
      <dgm:spPr/>
      <dgm:t>
        <a:bodyPr/>
        <a:lstStyle/>
        <a:p>
          <a:endParaRPr lang="en-US"/>
        </a:p>
      </dgm:t>
    </dgm:pt>
    <dgm:pt modelId="{2391532F-0A09-4756-8830-94340C23EF0C}">
      <dgm:prSet phldrT="[Text]"/>
      <dgm:spPr/>
      <dgm:t>
        <a:bodyPr/>
        <a:lstStyle/>
        <a:p>
          <a:r>
            <a:rPr lang="en-US" dirty="0"/>
            <a:t>Database</a:t>
          </a:r>
        </a:p>
      </dgm:t>
    </dgm:pt>
    <dgm:pt modelId="{28FE95DD-705C-4455-A395-B34F13F996D9}" type="parTrans" cxnId="{53C383AA-CCC3-4A7D-99E6-D959DF8B115A}">
      <dgm:prSet/>
      <dgm:spPr/>
      <dgm:t>
        <a:bodyPr/>
        <a:lstStyle/>
        <a:p>
          <a:endParaRPr lang="en-US"/>
        </a:p>
      </dgm:t>
    </dgm:pt>
    <dgm:pt modelId="{9EE2BB15-8B05-4D82-9F8E-000C88A89276}" type="sibTrans" cxnId="{53C383AA-CCC3-4A7D-99E6-D959DF8B115A}">
      <dgm:prSet/>
      <dgm:spPr/>
      <dgm:t>
        <a:bodyPr/>
        <a:lstStyle/>
        <a:p>
          <a:endParaRPr lang="en-US"/>
        </a:p>
      </dgm:t>
    </dgm:pt>
    <dgm:pt modelId="{DD17643F-7F81-4395-B591-EB92A2895ACF}">
      <dgm:prSet phldrT="[Text]"/>
      <dgm:spPr/>
      <dgm:t>
        <a:bodyPr/>
        <a:lstStyle/>
        <a:p>
          <a:r>
            <a:rPr lang="en-US" dirty="0"/>
            <a:t>Holds data</a:t>
          </a:r>
        </a:p>
      </dgm:t>
    </dgm:pt>
    <dgm:pt modelId="{C98DFC46-EC7F-4421-B724-227900F08458}" type="parTrans" cxnId="{A754C8B9-826C-4A80-99E7-3C6398BC0A2F}">
      <dgm:prSet/>
      <dgm:spPr/>
      <dgm:t>
        <a:bodyPr/>
        <a:lstStyle/>
        <a:p>
          <a:endParaRPr lang="en-US"/>
        </a:p>
      </dgm:t>
    </dgm:pt>
    <dgm:pt modelId="{E42A968D-CAE3-4FA8-98BC-A098068084FC}" type="sibTrans" cxnId="{A754C8B9-826C-4A80-99E7-3C6398BC0A2F}">
      <dgm:prSet/>
      <dgm:spPr/>
      <dgm:t>
        <a:bodyPr/>
        <a:lstStyle/>
        <a:p>
          <a:endParaRPr lang="en-US"/>
        </a:p>
      </dgm:t>
    </dgm:pt>
    <dgm:pt modelId="{AE2A6009-E8CD-484F-9DF6-987F3E08BAA9}">
      <dgm:prSet phldrT="[Text]"/>
      <dgm:spPr/>
      <dgm:t>
        <a:bodyPr/>
        <a:lstStyle/>
        <a:p>
          <a:r>
            <a:rPr lang="en-US" dirty="0"/>
            <a:t>Accounts (Saving, Checking, Certificate of Deposit, Money Market), holds Transactions</a:t>
          </a:r>
        </a:p>
      </dgm:t>
    </dgm:pt>
    <dgm:pt modelId="{9414A2A6-6888-465E-A365-45A674FEA698}" type="parTrans" cxnId="{E41406DE-81A1-497A-8686-42E2A6E25D99}">
      <dgm:prSet/>
      <dgm:spPr/>
      <dgm:t>
        <a:bodyPr/>
        <a:lstStyle/>
        <a:p>
          <a:endParaRPr lang="en-US"/>
        </a:p>
      </dgm:t>
    </dgm:pt>
    <dgm:pt modelId="{9C5E3537-43CD-4F24-B633-60E4DBA45F8C}" type="sibTrans" cxnId="{E41406DE-81A1-497A-8686-42E2A6E25D99}">
      <dgm:prSet/>
      <dgm:spPr/>
      <dgm:t>
        <a:bodyPr/>
        <a:lstStyle/>
        <a:p>
          <a:endParaRPr lang="en-US"/>
        </a:p>
      </dgm:t>
    </dgm:pt>
    <dgm:pt modelId="{3B5644AA-BA03-4C5A-AA2B-87A697639C7B}">
      <dgm:prSet phldrT="[Text]"/>
      <dgm:spPr/>
      <dgm:t>
        <a:bodyPr/>
        <a:lstStyle/>
        <a:p>
          <a:r>
            <a:rPr lang="en-US" dirty="0"/>
            <a:t>Utility Classes</a:t>
          </a:r>
        </a:p>
      </dgm:t>
    </dgm:pt>
    <dgm:pt modelId="{D3170AE4-4C00-4385-AF33-55D607C69881}" type="parTrans" cxnId="{93668884-7EC4-462C-8CF6-3AFCCAB50E25}">
      <dgm:prSet/>
      <dgm:spPr/>
      <dgm:t>
        <a:bodyPr/>
        <a:lstStyle/>
        <a:p>
          <a:endParaRPr lang="en-US"/>
        </a:p>
      </dgm:t>
    </dgm:pt>
    <dgm:pt modelId="{53BF3836-58BC-4168-BBAA-6087E967876F}" type="sibTrans" cxnId="{93668884-7EC4-462C-8CF6-3AFCCAB50E25}">
      <dgm:prSet/>
      <dgm:spPr/>
      <dgm:t>
        <a:bodyPr/>
        <a:lstStyle/>
        <a:p>
          <a:endParaRPr lang="en-US"/>
        </a:p>
      </dgm:t>
    </dgm:pt>
    <dgm:pt modelId="{E000D279-C90F-415C-A063-4E36BD928429}">
      <dgm:prSet phldrT="[Text]"/>
      <dgm:spPr/>
      <dgm:t>
        <a:bodyPr/>
        <a:lstStyle/>
        <a:p>
          <a:r>
            <a:rPr lang="en-US" dirty="0"/>
            <a:t>LinkedList</a:t>
          </a:r>
        </a:p>
      </dgm:t>
    </dgm:pt>
    <dgm:pt modelId="{57C60910-91D1-4A80-8BD1-364A3198D830}" type="parTrans" cxnId="{91EBB41B-3B59-429D-BC85-684BBE5767A5}">
      <dgm:prSet/>
      <dgm:spPr/>
      <dgm:t>
        <a:bodyPr/>
        <a:lstStyle/>
        <a:p>
          <a:endParaRPr lang="en-US"/>
        </a:p>
      </dgm:t>
    </dgm:pt>
    <dgm:pt modelId="{9422D4A8-595E-4BEC-8AD4-783652920DCD}" type="sibTrans" cxnId="{91EBB41B-3B59-429D-BC85-684BBE5767A5}">
      <dgm:prSet/>
      <dgm:spPr/>
      <dgm:t>
        <a:bodyPr/>
        <a:lstStyle/>
        <a:p>
          <a:endParaRPr lang="en-US"/>
        </a:p>
      </dgm:t>
    </dgm:pt>
    <dgm:pt modelId="{1D7C26D1-9F90-47D4-9874-A0A270243373}">
      <dgm:prSet phldrT="[Text]"/>
      <dgm:spPr/>
      <dgm:t>
        <a:bodyPr/>
        <a:lstStyle/>
        <a:p>
          <a:r>
            <a:rPr lang="en-US" dirty="0"/>
            <a:t>Important utilities</a:t>
          </a:r>
        </a:p>
      </dgm:t>
    </dgm:pt>
    <dgm:pt modelId="{457C3F7E-7C70-40DE-8CF4-A20638B60169}" type="parTrans" cxnId="{552581BD-68AB-4DB9-863C-A6147B514C40}">
      <dgm:prSet/>
      <dgm:spPr/>
      <dgm:t>
        <a:bodyPr/>
        <a:lstStyle/>
        <a:p>
          <a:endParaRPr lang="en-US"/>
        </a:p>
      </dgm:t>
    </dgm:pt>
    <dgm:pt modelId="{267C792E-F1FB-4B90-8CFB-F61BF371800C}" type="sibTrans" cxnId="{552581BD-68AB-4DB9-863C-A6147B514C40}">
      <dgm:prSet/>
      <dgm:spPr/>
      <dgm:t>
        <a:bodyPr/>
        <a:lstStyle/>
        <a:p>
          <a:endParaRPr lang="en-US"/>
        </a:p>
      </dgm:t>
    </dgm:pt>
    <dgm:pt modelId="{A321904A-FAAC-40CF-8FA0-AF80821AF2BB}">
      <dgm:prSet phldrT="[Text]"/>
      <dgm:spPr/>
      <dgm:t>
        <a:bodyPr/>
        <a:lstStyle/>
        <a:p>
          <a:r>
            <a:rPr lang="en-US" dirty="0"/>
            <a:t>Users (Customers, Employees), holds account IDs</a:t>
          </a:r>
        </a:p>
      </dgm:t>
    </dgm:pt>
    <dgm:pt modelId="{B72CAB97-79EF-4E6A-9769-B150F90DD37E}" type="parTrans" cxnId="{496E26DD-893E-42D5-8C1C-B25F0978DE2F}">
      <dgm:prSet/>
      <dgm:spPr/>
      <dgm:t>
        <a:bodyPr/>
        <a:lstStyle/>
        <a:p>
          <a:endParaRPr lang="en-US"/>
        </a:p>
      </dgm:t>
    </dgm:pt>
    <dgm:pt modelId="{4E3DFD2A-88F6-41CA-A93A-E0E51676DA39}" type="sibTrans" cxnId="{496E26DD-893E-42D5-8C1C-B25F0978DE2F}">
      <dgm:prSet/>
      <dgm:spPr/>
      <dgm:t>
        <a:bodyPr/>
        <a:lstStyle/>
        <a:p>
          <a:endParaRPr lang="en-US"/>
        </a:p>
      </dgm:t>
    </dgm:pt>
    <dgm:pt modelId="{6B5113C9-395D-4D64-B608-A273A54CBFA5}">
      <dgm:prSet phldrT="[Text]"/>
      <dgm:spPr/>
      <dgm:t>
        <a:bodyPr/>
        <a:lstStyle/>
        <a:p>
          <a:r>
            <a:rPr lang="en-US" dirty="0"/>
            <a:t>Transactions (Purchase, Deposit, Transfer, </a:t>
          </a:r>
          <a:r>
            <a:rPr lang="en-US" dirty="0" err="1"/>
            <a:t>BankFunction</a:t>
          </a:r>
          <a:r>
            <a:rPr lang="en-US" dirty="0"/>
            <a:t>)</a:t>
          </a:r>
        </a:p>
      </dgm:t>
    </dgm:pt>
    <dgm:pt modelId="{059368EE-EC14-40BF-8160-F95B691692C5}" type="parTrans" cxnId="{2F880C14-5882-42BE-8F6F-551467BED528}">
      <dgm:prSet/>
      <dgm:spPr/>
      <dgm:t>
        <a:bodyPr/>
        <a:lstStyle/>
        <a:p>
          <a:endParaRPr lang="en-US"/>
        </a:p>
      </dgm:t>
    </dgm:pt>
    <dgm:pt modelId="{7FD126DE-916F-4BFF-AC9A-2FA181834947}" type="sibTrans" cxnId="{2F880C14-5882-42BE-8F6F-551467BED528}">
      <dgm:prSet/>
      <dgm:spPr/>
      <dgm:t>
        <a:bodyPr/>
        <a:lstStyle/>
        <a:p>
          <a:endParaRPr lang="en-US"/>
        </a:p>
      </dgm:t>
    </dgm:pt>
    <dgm:pt modelId="{B79F1800-ADAF-4C38-A72B-44B60B93D076}">
      <dgm:prSet phldrT="[Text]"/>
      <dgm:spPr/>
      <dgm:t>
        <a:bodyPr/>
        <a:lstStyle/>
        <a:p>
          <a:r>
            <a:rPr lang="en-US" dirty="0"/>
            <a:t>Functions for each bit of server functionality, which call Database</a:t>
          </a:r>
        </a:p>
      </dgm:t>
    </dgm:pt>
    <dgm:pt modelId="{FE28C11A-539A-4AD8-8B4B-FFB506173D80}" type="parTrans" cxnId="{16547CAD-6496-45F8-9FCF-302C3B7A9BCA}">
      <dgm:prSet/>
      <dgm:spPr/>
      <dgm:t>
        <a:bodyPr/>
        <a:lstStyle/>
        <a:p>
          <a:endParaRPr lang="en-US"/>
        </a:p>
      </dgm:t>
    </dgm:pt>
    <dgm:pt modelId="{B0A48DC5-3C5B-4B50-922C-C5A767F1CE08}" type="sibTrans" cxnId="{16547CAD-6496-45F8-9FCF-302C3B7A9BCA}">
      <dgm:prSet/>
      <dgm:spPr/>
      <dgm:t>
        <a:bodyPr/>
        <a:lstStyle/>
        <a:p>
          <a:endParaRPr lang="en-US"/>
        </a:p>
      </dgm:t>
    </dgm:pt>
    <dgm:pt modelId="{D55B1C00-918B-45E8-8F10-D36B2B3F10E5}">
      <dgm:prSet phldrT="[Text]"/>
      <dgm:spPr/>
      <dgm:t>
        <a:bodyPr/>
        <a:lstStyle/>
        <a:p>
          <a:r>
            <a:rPr lang="en-US" dirty="0"/>
            <a:t>Customer &amp; Employee facing, calls Server</a:t>
          </a:r>
        </a:p>
      </dgm:t>
    </dgm:pt>
    <dgm:pt modelId="{A0F972C1-0AC9-4681-ADE3-71CC14A73B74}" type="parTrans" cxnId="{07E78681-2434-4613-9086-750917D38ED9}">
      <dgm:prSet/>
      <dgm:spPr/>
      <dgm:t>
        <a:bodyPr/>
        <a:lstStyle/>
        <a:p>
          <a:endParaRPr lang="en-US"/>
        </a:p>
      </dgm:t>
    </dgm:pt>
    <dgm:pt modelId="{0059FD25-5BEE-42B3-A3FC-275C7812D9A0}" type="sibTrans" cxnId="{07E78681-2434-4613-9086-750917D38ED9}">
      <dgm:prSet/>
      <dgm:spPr/>
      <dgm:t>
        <a:bodyPr/>
        <a:lstStyle/>
        <a:p>
          <a:endParaRPr lang="en-US"/>
        </a:p>
      </dgm:t>
    </dgm:pt>
    <dgm:pt modelId="{9CB3CD0F-1A1D-4DC5-95E6-74970ABB572A}" type="pres">
      <dgm:prSet presAssocID="{A4E3AB84-3B64-46AA-A910-8AE7F8FA06F2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00D769A7-17DA-4472-A5DC-5748BA8B4BA2}" type="pres">
      <dgm:prSet presAssocID="{4CD8FF78-4FE0-41D3-B55B-818A1671624E}" presName="composite" presStyleCnt="0"/>
      <dgm:spPr/>
    </dgm:pt>
    <dgm:pt modelId="{CFD58FCA-B24F-472D-802B-E1C05A60618C}" type="pres">
      <dgm:prSet presAssocID="{4CD8FF78-4FE0-41D3-B55B-818A1671624E}" presName="FirstChild" presStyleLbl="revTx" presStyleIdx="0" presStyleCnt="8">
        <dgm:presLayoutVars>
          <dgm:chMax val="0"/>
          <dgm:chPref val="0"/>
          <dgm:bulletEnabled val="1"/>
        </dgm:presLayoutVars>
      </dgm:prSet>
      <dgm:spPr/>
    </dgm:pt>
    <dgm:pt modelId="{75643FF3-E618-40DE-AC66-A849BB0A23CE}" type="pres">
      <dgm:prSet presAssocID="{4CD8FF78-4FE0-41D3-B55B-818A1671624E}" presName="Parent" presStyleLbl="alignNode1" presStyleIdx="0" presStyleCnt="4">
        <dgm:presLayoutVars>
          <dgm:chMax val="3"/>
          <dgm:chPref val="3"/>
          <dgm:bulletEnabled val="1"/>
        </dgm:presLayoutVars>
      </dgm:prSet>
      <dgm:spPr/>
    </dgm:pt>
    <dgm:pt modelId="{8BA73792-7DA6-425F-AA18-0CC8BD2826D2}" type="pres">
      <dgm:prSet presAssocID="{4CD8FF78-4FE0-41D3-B55B-818A1671624E}" presName="Accent" presStyleLbl="parChTrans1D1" presStyleIdx="0" presStyleCnt="4"/>
      <dgm:spPr/>
    </dgm:pt>
    <dgm:pt modelId="{9D651D0C-5A8E-47A4-98EC-52EBABC28F83}" type="pres">
      <dgm:prSet presAssocID="{4CD8FF78-4FE0-41D3-B55B-818A1671624E}" presName="Child" presStyleLbl="revTx" presStyleIdx="1" presStyleCnt="8">
        <dgm:presLayoutVars>
          <dgm:chMax val="0"/>
          <dgm:chPref val="0"/>
          <dgm:bulletEnabled val="1"/>
        </dgm:presLayoutVars>
      </dgm:prSet>
      <dgm:spPr/>
    </dgm:pt>
    <dgm:pt modelId="{93E58181-5DF9-4DAA-91A3-A8DB646457AF}" type="pres">
      <dgm:prSet presAssocID="{A381DBCE-C736-491B-B797-19F9BEC39C15}" presName="sibTrans" presStyleCnt="0"/>
      <dgm:spPr/>
    </dgm:pt>
    <dgm:pt modelId="{1B81D55A-31D9-4B2D-984C-A0D006D5FE46}" type="pres">
      <dgm:prSet presAssocID="{5B74277F-7116-4B2D-A4B8-FAD6745690E9}" presName="composite" presStyleCnt="0"/>
      <dgm:spPr/>
    </dgm:pt>
    <dgm:pt modelId="{6C8C1749-8252-4E48-82BD-9C6D06D76B8C}" type="pres">
      <dgm:prSet presAssocID="{5B74277F-7116-4B2D-A4B8-FAD6745690E9}" presName="FirstChild" presStyleLbl="revTx" presStyleIdx="2" presStyleCnt="8">
        <dgm:presLayoutVars>
          <dgm:chMax val="0"/>
          <dgm:chPref val="0"/>
          <dgm:bulletEnabled val="1"/>
        </dgm:presLayoutVars>
      </dgm:prSet>
      <dgm:spPr/>
    </dgm:pt>
    <dgm:pt modelId="{13C12AA8-5ED2-479C-A743-4247F6D8BCC8}" type="pres">
      <dgm:prSet presAssocID="{5B74277F-7116-4B2D-A4B8-FAD6745690E9}" presName="Parent" presStyleLbl="alignNode1" presStyleIdx="1" presStyleCnt="4" custLinFactNeighborX="-4348" custLinFactNeighborY="3826">
        <dgm:presLayoutVars>
          <dgm:chMax val="3"/>
          <dgm:chPref val="3"/>
          <dgm:bulletEnabled val="1"/>
        </dgm:presLayoutVars>
      </dgm:prSet>
      <dgm:spPr/>
    </dgm:pt>
    <dgm:pt modelId="{45132089-D3F6-4CE7-B9F3-C1B0C7C1E0EC}" type="pres">
      <dgm:prSet presAssocID="{5B74277F-7116-4B2D-A4B8-FAD6745690E9}" presName="Accent" presStyleLbl="parChTrans1D1" presStyleIdx="1" presStyleCnt="4"/>
      <dgm:spPr/>
    </dgm:pt>
    <dgm:pt modelId="{8925866A-54C6-49AD-9358-7A256C00399D}" type="pres">
      <dgm:prSet presAssocID="{5B74277F-7116-4B2D-A4B8-FAD6745690E9}" presName="Child" presStyleLbl="revTx" presStyleIdx="3" presStyleCnt="8">
        <dgm:presLayoutVars>
          <dgm:chMax val="0"/>
          <dgm:chPref val="0"/>
          <dgm:bulletEnabled val="1"/>
        </dgm:presLayoutVars>
      </dgm:prSet>
      <dgm:spPr/>
    </dgm:pt>
    <dgm:pt modelId="{D49A3AA6-7DA6-4731-847E-97C378B40016}" type="pres">
      <dgm:prSet presAssocID="{42290936-E73E-47B7-B324-0407993589AC}" presName="sibTrans" presStyleCnt="0"/>
      <dgm:spPr/>
    </dgm:pt>
    <dgm:pt modelId="{1242CFED-2516-4B31-9A7F-FCAA85F1A190}" type="pres">
      <dgm:prSet presAssocID="{2391532F-0A09-4756-8830-94340C23EF0C}" presName="composite" presStyleCnt="0"/>
      <dgm:spPr/>
    </dgm:pt>
    <dgm:pt modelId="{AD76DC17-D86A-45EB-AB2B-6C0EFFB2DFD4}" type="pres">
      <dgm:prSet presAssocID="{2391532F-0A09-4756-8830-94340C23EF0C}" presName="FirstChild" presStyleLbl="revTx" presStyleIdx="4" presStyleCnt="8">
        <dgm:presLayoutVars>
          <dgm:chMax val="0"/>
          <dgm:chPref val="0"/>
          <dgm:bulletEnabled val="1"/>
        </dgm:presLayoutVars>
      </dgm:prSet>
      <dgm:spPr/>
    </dgm:pt>
    <dgm:pt modelId="{0D5515D8-39E3-417D-A699-4594C5980697}" type="pres">
      <dgm:prSet presAssocID="{2391532F-0A09-4756-8830-94340C23EF0C}" presName="Parent" presStyleLbl="alignNode1" presStyleIdx="2" presStyleCnt="4">
        <dgm:presLayoutVars>
          <dgm:chMax val="3"/>
          <dgm:chPref val="3"/>
          <dgm:bulletEnabled val="1"/>
        </dgm:presLayoutVars>
      </dgm:prSet>
      <dgm:spPr/>
    </dgm:pt>
    <dgm:pt modelId="{72949A67-DDDC-4CC7-AA16-CD7D7D48EBF7}" type="pres">
      <dgm:prSet presAssocID="{2391532F-0A09-4756-8830-94340C23EF0C}" presName="Accent" presStyleLbl="parChTrans1D1" presStyleIdx="2" presStyleCnt="4"/>
      <dgm:spPr/>
    </dgm:pt>
    <dgm:pt modelId="{46679BF2-3218-4851-8104-A16A4127FC96}" type="pres">
      <dgm:prSet presAssocID="{2391532F-0A09-4756-8830-94340C23EF0C}" presName="Child" presStyleLbl="revTx" presStyleIdx="5" presStyleCnt="8">
        <dgm:presLayoutVars>
          <dgm:chMax val="0"/>
          <dgm:chPref val="0"/>
          <dgm:bulletEnabled val="1"/>
        </dgm:presLayoutVars>
      </dgm:prSet>
      <dgm:spPr/>
    </dgm:pt>
    <dgm:pt modelId="{85440E9B-817D-4A38-AD0A-82A51D84E9B4}" type="pres">
      <dgm:prSet presAssocID="{9EE2BB15-8B05-4D82-9F8E-000C88A89276}" presName="sibTrans" presStyleCnt="0"/>
      <dgm:spPr/>
    </dgm:pt>
    <dgm:pt modelId="{B29D19EB-52F3-43C2-890A-500B65BFCF6F}" type="pres">
      <dgm:prSet presAssocID="{3B5644AA-BA03-4C5A-AA2B-87A697639C7B}" presName="composite" presStyleCnt="0"/>
      <dgm:spPr/>
    </dgm:pt>
    <dgm:pt modelId="{006A4A3B-AD4D-487B-87F2-D3397161CB76}" type="pres">
      <dgm:prSet presAssocID="{3B5644AA-BA03-4C5A-AA2B-87A697639C7B}" presName="FirstChild" presStyleLbl="revTx" presStyleIdx="6" presStyleCnt="8">
        <dgm:presLayoutVars>
          <dgm:chMax val="0"/>
          <dgm:chPref val="0"/>
          <dgm:bulletEnabled val="1"/>
        </dgm:presLayoutVars>
      </dgm:prSet>
      <dgm:spPr/>
    </dgm:pt>
    <dgm:pt modelId="{80B34BB6-E45F-416C-AE70-DF41322AD876}" type="pres">
      <dgm:prSet presAssocID="{3B5644AA-BA03-4C5A-AA2B-87A697639C7B}" presName="Parent" presStyleLbl="alignNode1" presStyleIdx="3" presStyleCnt="4">
        <dgm:presLayoutVars>
          <dgm:chMax val="3"/>
          <dgm:chPref val="3"/>
          <dgm:bulletEnabled val="1"/>
        </dgm:presLayoutVars>
      </dgm:prSet>
      <dgm:spPr/>
    </dgm:pt>
    <dgm:pt modelId="{208D51B5-4971-427B-AFD4-970166956349}" type="pres">
      <dgm:prSet presAssocID="{3B5644AA-BA03-4C5A-AA2B-87A697639C7B}" presName="Accent" presStyleLbl="parChTrans1D1" presStyleIdx="3" presStyleCnt="4"/>
      <dgm:spPr/>
    </dgm:pt>
    <dgm:pt modelId="{B8E3B340-8D8B-4225-859C-21AE689ACA2B}" type="pres">
      <dgm:prSet presAssocID="{3B5644AA-BA03-4C5A-AA2B-87A697639C7B}" presName="Child" presStyleLbl="revTx" presStyleIdx="7" presStyleCnt="8">
        <dgm:presLayoutVars>
          <dgm:chMax val="0"/>
          <dgm:chPref val="0"/>
          <dgm:bulletEnabled val="1"/>
        </dgm:presLayoutVars>
      </dgm:prSet>
      <dgm:spPr/>
    </dgm:pt>
  </dgm:ptLst>
  <dgm:cxnLst>
    <dgm:cxn modelId="{2F880C14-5882-42BE-8F6F-551467BED528}" srcId="{2391532F-0A09-4756-8830-94340C23EF0C}" destId="{6B5113C9-395D-4D64-B608-A273A54CBFA5}" srcOrd="1" destOrd="0" parTransId="{059368EE-EC14-40BF-8160-F95B691692C5}" sibTransId="{7FD126DE-916F-4BFF-AC9A-2FA181834947}"/>
    <dgm:cxn modelId="{FB8D2818-3AA1-45C5-8E6B-23865DE88E63}" type="presOf" srcId="{A4E3AB84-3B64-46AA-A910-8AE7F8FA06F2}" destId="{9CB3CD0F-1A1D-4DC5-95E6-74970ABB572A}" srcOrd="0" destOrd="0" presId="urn:microsoft.com/office/officeart/2011/layout/TabList"/>
    <dgm:cxn modelId="{C886A519-5FAD-4EB7-8328-604F53CF5713}" type="presOf" srcId="{2391532F-0A09-4756-8830-94340C23EF0C}" destId="{0D5515D8-39E3-417D-A699-4594C5980697}" srcOrd="0" destOrd="0" presId="urn:microsoft.com/office/officeart/2011/layout/TabList"/>
    <dgm:cxn modelId="{91EBB41B-3B59-429D-BC85-684BBE5767A5}" srcId="{3B5644AA-BA03-4C5A-AA2B-87A697639C7B}" destId="{E000D279-C90F-415C-A063-4E36BD928429}" srcOrd="1" destOrd="0" parTransId="{57C60910-91D1-4A80-8BD1-364A3198D830}" sibTransId="{9422D4A8-595E-4BEC-8AD4-783652920DCD}"/>
    <dgm:cxn modelId="{C09E502E-C5D1-4EB7-BA6E-8C093390159E}" srcId="{4CD8FF78-4FE0-41D3-B55B-818A1671624E}" destId="{9B530CF6-AA02-418E-81FD-2BBFBB08C996}" srcOrd="0" destOrd="0" parTransId="{B7036559-C9F4-4EA2-8E9E-6BFF94A78670}" sibTransId="{822DCBED-F7DD-4FD4-852E-9DBD88466F94}"/>
    <dgm:cxn modelId="{7B2ED532-73FC-4128-BACE-12CED4F7F39E}" type="presOf" srcId="{E000D279-C90F-415C-A063-4E36BD928429}" destId="{B8E3B340-8D8B-4225-859C-21AE689ACA2B}" srcOrd="0" destOrd="0" presId="urn:microsoft.com/office/officeart/2011/layout/TabList"/>
    <dgm:cxn modelId="{2D00F83E-F5A7-4857-9DD0-D52A857EACE5}" type="presOf" srcId="{1D7C26D1-9F90-47D4-9874-A0A270243373}" destId="{006A4A3B-AD4D-487B-87F2-D3397161CB76}" srcOrd="0" destOrd="0" presId="urn:microsoft.com/office/officeart/2011/layout/TabList"/>
    <dgm:cxn modelId="{85179161-B78C-440E-BFBC-35DC219F9E7E}" type="presOf" srcId="{B79F1800-ADAF-4C38-A72B-44B60B93D076}" destId="{8925866A-54C6-49AD-9358-7A256C00399D}" srcOrd="0" destOrd="1" presId="urn:microsoft.com/office/officeart/2011/layout/TabList"/>
    <dgm:cxn modelId="{25C5DF61-2FF5-4237-AE9E-D13549FBD136}" srcId="{4CD8FF78-4FE0-41D3-B55B-818A1671624E}" destId="{7BEF17B5-36EE-4A56-8749-0D326867EBB5}" srcOrd="1" destOrd="0" parTransId="{A9369E85-B720-42C6-8DD5-96B27D7E7DD6}" sibTransId="{2ABF9A82-44FE-46A8-BD0E-5E19BD0324E2}"/>
    <dgm:cxn modelId="{74414A6C-6735-4918-823D-47B36C964D5D}" type="presOf" srcId="{A321904A-FAAC-40CF-8FA0-AF80821AF2BB}" destId="{46679BF2-3218-4851-8104-A16A4127FC96}" srcOrd="0" destOrd="2" presId="urn:microsoft.com/office/officeart/2011/layout/TabList"/>
    <dgm:cxn modelId="{7517287A-A42A-491D-B172-063A798BF962}" type="presOf" srcId="{9B530CF6-AA02-418E-81FD-2BBFBB08C996}" destId="{CFD58FCA-B24F-472D-802B-E1C05A60618C}" srcOrd="0" destOrd="0" presId="urn:microsoft.com/office/officeart/2011/layout/TabList"/>
    <dgm:cxn modelId="{07E78681-2434-4613-9086-750917D38ED9}" srcId="{7BEF17B5-36EE-4A56-8749-0D326867EBB5}" destId="{D55B1C00-918B-45E8-8F10-D36B2B3F10E5}" srcOrd="0" destOrd="0" parTransId="{A0F972C1-0AC9-4681-ADE3-71CC14A73B74}" sibTransId="{0059FD25-5BEE-42B3-A3FC-275C7812D9A0}"/>
    <dgm:cxn modelId="{93668884-7EC4-462C-8CF6-3AFCCAB50E25}" srcId="{A4E3AB84-3B64-46AA-A910-8AE7F8FA06F2}" destId="{3B5644AA-BA03-4C5A-AA2B-87A697639C7B}" srcOrd="3" destOrd="0" parTransId="{D3170AE4-4C00-4385-AF33-55D607C69881}" sibTransId="{53BF3836-58BC-4168-BBAA-6087E967876F}"/>
    <dgm:cxn modelId="{93BF5B85-DCD1-4280-A8B1-84D0CDEF5A71}" srcId="{5B74277F-7116-4B2D-A4B8-FAD6745690E9}" destId="{F298FF1F-C5DF-422F-8544-3BC957CEB90D}" srcOrd="1" destOrd="0" parTransId="{CF94CE0A-A277-4BF6-B9C1-81556CB40A12}" sibTransId="{6C904C44-28CB-418E-A99C-DE4D94177377}"/>
    <dgm:cxn modelId="{131AD591-2307-4C7F-BC55-44CBE4E274B3}" type="presOf" srcId="{D55B1C00-918B-45E8-8F10-D36B2B3F10E5}" destId="{9D651D0C-5A8E-47A4-98EC-52EBABC28F83}" srcOrd="0" destOrd="1" presId="urn:microsoft.com/office/officeart/2011/layout/TabList"/>
    <dgm:cxn modelId="{53C383AA-CCC3-4A7D-99E6-D959DF8B115A}" srcId="{A4E3AB84-3B64-46AA-A910-8AE7F8FA06F2}" destId="{2391532F-0A09-4756-8830-94340C23EF0C}" srcOrd="2" destOrd="0" parTransId="{28FE95DD-705C-4455-A395-B34F13F996D9}" sibTransId="{9EE2BB15-8B05-4D82-9F8E-000C88A89276}"/>
    <dgm:cxn modelId="{A26363AC-C2B3-42FD-A9C0-711754EF1708}" type="presOf" srcId="{6B5113C9-395D-4D64-B608-A273A54CBFA5}" destId="{46679BF2-3218-4851-8104-A16A4127FC96}" srcOrd="0" destOrd="0" presId="urn:microsoft.com/office/officeart/2011/layout/TabList"/>
    <dgm:cxn modelId="{16547CAD-6496-45F8-9FCF-302C3B7A9BCA}" srcId="{F298FF1F-C5DF-422F-8544-3BC957CEB90D}" destId="{B79F1800-ADAF-4C38-A72B-44B60B93D076}" srcOrd="0" destOrd="0" parTransId="{FE28C11A-539A-4AD8-8B4B-FFB506173D80}" sibTransId="{B0A48DC5-3C5B-4B50-922C-C5A767F1CE08}"/>
    <dgm:cxn modelId="{2ECE45B2-30D9-4E4D-B865-ADDC95F04173}" srcId="{5B74277F-7116-4B2D-A4B8-FAD6745690E9}" destId="{26E096EC-EC5C-4DA7-B43E-D47FB8DC2693}" srcOrd="0" destOrd="0" parTransId="{49157AA7-5D6D-4AA0-83C5-0459B214FF9B}" sibTransId="{C580E8C9-314D-4F2E-B0D0-1A7D8EC970D3}"/>
    <dgm:cxn modelId="{DD3968B5-0562-4F4A-9A9F-85FFAF9CBB21}" type="presOf" srcId="{5B74277F-7116-4B2D-A4B8-FAD6745690E9}" destId="{13C12AA8-5ED2-479C-A743-4247F6D8BCC8}" srcOrd="0" destOrd="0" presId="urn:microsoft.com/office/officeart/2011/layout/TabList"/>
    <dgm:cxn modelId="{A754C8B9-826C-4A80-99E7-3C6398BC0A2F}" srcId="{2391532F-0A09-4756-8830-94340C23EF0C}" destId="{DD17643F-7F81-4395-B591-EB92A2895ACF}" srcOrd="0" destOrd="0" parTransId="{C98DFC46-EC7F-4421-B724-227900F08458}" sibTransId="{E42A968D-CAE3-4FA8-98BC-A098068084FC}"/>
    <dgm:cxn modelId="{2B7083BC-5B90-4E66-93AC-B194484EBBD7}" srcId="{A4E3AB84-3B64-46AA-A910-8AE7F8FA06F2}" destId="{5B74277F-7116-4B2D-A4B8-FAD6745690E9}" srcOrd="1" destOrd="0" parTransId="{C9077D84-C1F6-4F55-ADFE-3532B005EE99}" sibTransId="{42290936-E73E-47B7-B324-0407993589AC}"/>
    <dgm:cxn modelId="{552581BD-68AB-4DB9-863C-A6147B514C40}" srcId="{3B5644AA-BA03-4C5A-AA2B-87A697639C7B}" destId="{1D7C26D1-9F90-47D4-9874-A0A270243373}" srcOrd="0" destOrd="0" parTransId="{457C3F7E-7C70-40DE-8CF4-A20638B60169}" sibTransId="{267C792E-F1FB-4B90-8CFB-F61BF371800C}"/>
    <dgm:cxn modelId="{33701AC5-8C81-4AC6-8C4F-BBBAA9717712}" type="presOf" srcId="{AE2A6009-E8CD-484F-9DF6-987F3E08BAA9}" destId="{46679BF2-3218-4851-8104-A16A4127FC96}" srcOrd="0" destOrd="1" presId="urn:microsoft.com/office/officeart/2011/layout/TabList"/>
    <dgm:cxn modelId="{3BD230C9-6497-465E-960C-ECFBBF54F61A}" type="presOf" srcId="{3B5644AA-BA03-4C5A-AA2B-87A697639C7B}" destId="{80B34BB6-E45F-416C-AE70-DF41322AD876}" srcOrd="0" destOrd="0" presId="urn:microsoft.com/office/officeart/2011/layout/TabList"/>
    <dgm:cxn modelId="{E43C81CD-29D6-4DEA-A78A-68156EDD7623}" type="presOf" srcId="{7BEF17B5-36EE-4A56-8749-0D326867EBB5}" destId="{9D651D0C-5A8E-47A4-98EC-52EBABC28F83}" srcOrd="0" destOrd="0" presId="urn:microsoft.com/office/officeart/2011/layout/TabList"/>
    <dgm:cxn modelId="{7CD1AFCD-57FE-4101-8934-979D77744B30}" type="presOf" srcId="{26E096EC-EC5C-4DA7-B43E-D47FB8DC2693}" destId="{6C8C1749-8252-4E48-82BD-9C6D06D76B8C}" srcOrd="0" destOrd="0" presId="urn:microsoft.com/office/officeart/2011/layout/TabList"/>
    <dgm:cxn modelId="{A0FDF1CE-A87E-4DE0-A8E8-6BE58B031A00}" type="presOf" srcId="{DD17643F-7F81-4395-B591-EB92A2895ACF}" destId="{AD76DC17-D86A-45EB-AB2B-6C0EFFB2DFD4}" srcOrd="0" destOrd="0" presId="urn:microsoft.com/office/officeart/2011/layout/TabList"/>
    <dgm:cxn modelId="{0C73FAD6-6F8F-47CC-BC83-05DC13A95BF9}" srcId="{A4E3AB84-3B64-46AA-A910-8AE7F8FA06F2}" destId="{4CD8FF78-4FE0-41D3-B55B-818A1671624E}" srcOrd="0" destOrd="0" parTransId="{EFC10968-4DD0-4AAE-8251-8FB04C408CC0}" sibTransId="{A381DBCE-C736-491B-B797-19F9BEC39C15}"/>
    <dgm:cxn modelId="{496E26DD-893E-42D5-8C1C-B25F0978DE2F}" srcId="{2391532F-0A09-4756-8830-94340C23EF0C}" destId="{A321904A-FAAC-40CF-8FA0-AF80821AF2BB}" srcOrd="3" destOrd="0" parTransId="{B72CAB97-79EF-4E6A-9769-B150F90DD37E}" sibTransId="{4E3DFD2A-88F6-41CA-A93A-E0E51676DA39}"/>
    <dgm:cxn modelId="{E41406DE-81A1-497A-8686-42E2A6E25D99}" srcId="{2391532F-0A09-4756-8830-94340C23EF0C}" destId="{AE2A6009-E8CD-484F-9DF6-987F3E08BAA9}" srcOrd="2" destOrd="0" parTransId="{9414A2A6-6888-465E-A365-45A674FEA698}" sibTransId="{9C5E3537-43CD-4F24-B633-60E4DBA45F8C}"/>
    <dgm:cxn modelId="{56BB12DE-AFB7-47F0-904C-A5989094F9FD}" type="presOf" srcId="{F298FF1F-C5DF-422F-8544-3BC957CEB90D}" destId="{8925866A-54C6-49AD-9358-7A256C00399D}" srcOrd="0" destOrd="0" presId="urn:microsoft.com/office/officeart/2011/layout/TabList"/>
    <dgm:cxn modelId="{3884D9EB-CE23-466E-A046-0CE046E8B62A}" type="presOf" srcId="{4CD8FF78-4FE0-41D3-B55B-818A1671624E}" destId="{75643FF3-E618-40DE-AC66-A849BB0A23CE}" srcOrd="0" destOrd="0" presId="urn:microsoft.com/office/officeart/2011/layout/TabList"/>
    <dgm:cxn modelId="{7817797D-0F79-4A99-BF5A-B4A176DA3E03}" type="presParOf" srcId="{9CB3CD0F-1A1D-4DC5-95E6-74970ABB572A}" destId="{00D769A7-17DA-4472-A5DC-5748BA8B4BA2}" srcOrd="0" destOrd="0" presId="urn:microsoft.com/office/officeart/2011/layout/TabList"/>
    <dgm:cxn modelId="{C266F665-F677-432F-A9CF-60752765C4B1}" type="presParOf" srcId="{00D769A7-17DA-4472-A5DC-5748BA8B4BA2}" destId="{CFD58FCA-B24F-472D-802B-E1C05A60618C}" srcOrd="0" destOrd="0" presId="urn:microsoft.com/office/officeart/2011/layout/TabList"/>
    <dgm:cxn modelId="{B6E0E3D9-CA07-4E0A-8B29-B4DF5548557E}" type="presParOf" srcId="{00D769A7-17DA-4472-A5DC-5748BA8B4BA2}" destId="{75643FF3-E618-40DE-AC66-A849BB0A23CE}" srcOrd="1" destOrd="0" presId="urn:microsoft.com/office/officeart/2011/layout/TabList"/>
    <dgm:cxn modelId="{8CEB7DA6-E69C-43E3-9381-110D6036BBE9}" type="presParOf" srcId="{00D769A7-17DA-4472-A5DC-5748BA8B4BA2}" destId="{8BA73792-7DA6-425F-AA18-0CC8BD2826D2}" srcOrd="2" destOrd="0" presId="urn:microsoft.com/office/officeart/2011/layout/TabList"/>
    <dgm:cxn modelId="{2E54DB03-3118-42DA-ABC8-5CC3A6A37CE8}" type="presParOf" srcId="{9CB3CD0F-1A1D-4DC5-95E6-74970ABB572A}" destId="{9D651D0C-5A8E-47A4-98EC-52EBABC28F83}" srcOrd="1" destOrd="0" presId="urn:microsoft.com/office/officeart/2011/layout/TabList"/>
    <dgm:cxn modelId="{000AAD0D-D920-4AEC-9CC7-20A898BA48F6}" type="presParOf" srcId="{9CB3CD0F-1A1D-4DC5-95E6-74970ABB572A}" destId="{93E58181-5DF9-4DAA-91A3-A8DB646457AF}" srcOrd="2" destOrd="0" presId="urn:microsoft.com/office/officeart/2011/layout/TabList"/>
    <dgm:cxn modelId="{441A19EE-8BDF-4A55-A148-BA6AB68763C0}" type="presParOf" srcId="{9CB3CD0F-1A1D-4DC5-95E6-74970ABB572A}" destId="{1B81D55A-31D9-4B2D-984C-A0D006D5FE46}" srcOrd="3" destOrd="0" presId="urn:microsoft.com/office/officeart/2011/layout/TabList"/>
    <dgm:cxn modelId="{EFCEB8D7-FCD3-4675-8033-FF6C7C598F32}" type="presParOf" srcId="{1B81D55A-31D9-4B2D-984C-A0D006D5FE46}" destId="{6C8C1749-8252-4E48-82BD-9C6D06D76B8C}" srcOrd="0" destOrd="0" presId="urn:microsoft.com/office/officeart/2011/layout/TabList"/>
    <dgm:cxn modelId="{6727A072-2B52-43F0-9FCC-FC5DADCD44B4}" type="presParOf" srcId="{1B81D55A-31D9-4B2D-984C-A0D006D5FE46}" destId="{13C12AA8-5ED2-479C-A743-4247F6D8BCC8}" srcOrd="1" destOrd="0" presId="urn:microsoft.com/office/officeart/2011/layout/TabList"/>
    <dgm:cxn modelId="{FE9F1449-3057-443D-BE2D-90743B8A9DD7}" type="presParOf" srcId="{1B81D55A-31D9-4B2D-984C-A0D006D5FE46}" destId="{45132089-D3F6-4CE7-B9F3-C1B0C7C1E0EC}" srcOrd="2" destOrd="0" presId="urn:microsoft.com/office/officeart/2011/layout/TabList"/>
    <dgm:cxn modelId="{F9000750-B5AD-43E8-9E5C-9A4C68DDC3D5}" type="presParOf" srcId="{9CB3CD0F-1A1D-4DC5-95E6-74970ABB572A}" destId="{8925866A-54C6-49AD-9358-7A256C00399D}" srcOrd="4" destOrd="0" presId="urn:microsoft.com/office/officeart/2011/layout/TabList"/>
    <dgm:cxn modelId="{C3993245-E463-4A15-B309-EDD8AE84868C}" type="presParOf" srcId="{9CB3CD0F-1A1D-4DC5-95E6-74970ABB572A}" destId="{D49A3AA6-7DA6-4731-847E-97C378B40016}" srcOrd="5" destOrd="0" presId="urn:microsoft.com/office/officeart/2011/layout/TabList"/>
    <dgm:cxn modelId="{E1497321-83FF-46C5-8F19-B29F4D27BCAD}" type="presParOf" srcId="{9CB3CD0F-1A1D-4DC5-95E6-74970ABB572A}" destId="{1242CFED-2516-4B31-9A7F-FCAA85F1A190}" srcOrd="6" destOrd="0" presId="urn:microsoft.com/office/officeart/2011/layout/TabList"/>
    <dgm:cxn modelId="{66FA44A9-F284-497A-9C6B-CC9F5D91A90B}" type="presParOf" srcId="{1242CFED-2516-4B31-9A7F-FCAA85F1A190}" destId="{AD76DC17-D86A-45EB-AB2B-6C0EFFB2DFD4}" srcOrd="0" destOrd="0" presId="urn:microsoft.com/office/officeart/2011/layout/TabList"/>
    <dgm:cxn modelId="{24DC07D1-735F-4B8A-9698-7E002856FA2A}" type="presParOf" srcId="{1242CFED-2516-4B31-9A7F-FCAA85F1A190}" destId="{0D5515D8-39E3-417D-A699-4594C5980697}" srcOrd="1" destOrd="0" presId="urn:microsoft.com/office/officeart/2011/layout/TabList"/>
    <dgm:cxn modelId="{D02F6825-6A50-4423-9FC6-63C430C509AF}" type="presParOf" srcId="{1242CFED-2516-4B31-9A7F-FCAA85F1A190}" destId="{72949A67-DDDC-4CC7-AA16-CD7D7D48EBF7}" srcOrd="2" destOrd="0" presId="urn:microsoft.com/office/officeart/2011/layout/TabList"/>
    <dgm:cxn modelId="{E52B9DCC-D295-440B-AA49-AAF40B96A88C}" type="presParOf" srcId="{9CB3CD0F-1A1D-4DC5-95E6-74970ABB572A}" destId="{46679BF2-3218-4851-8104-A16A4127FC96}" srcOrd="7" destOrd="0" presId="urn:microsoft.com/office/officeart/2011/layout/TabList"/>
    <dgm:cxn modelId="{666C7334-9455-4C92-B913-28188C193B77}" type="presParOf" srcId="{9CB3CD0F-1A1D-4DC5-95E6-74970ABB572A}" destId="{85440E9B-817D-4A38-AD0A-82A51D84E9B4}" srcOrd="8" destOrd="0" presId="urn:microsoft.com/office/officeart/2011/layout/TabList"/>
    <dgm:cxn modelId="{A6A12B66-4FF4-47D5-9EC8-16D1D8818B2B}" type="presParOf" srcId="{9CB3CD0F-1A1D-4DC5-95E6-74970ABB572A}" destId="{B29D19EB-52F3-43C2-890A-500B65BFCF6F}" srcOrd="9" destOrd="0" presId="urn:microsoft.com/office/officeart/2011/layout/TabList"/>
    <dgm:cxn modelId="{302FCB16-E0EA-498D-9660-2AF2793F3F73}" type="presParOf" srcId="{B29D19EB-52F3-43C2-890A-500B65BFCF6F}" destId="{006A4A3B-AD4D-487B-87F2-D3397161CB76}" srcOrd="0" destOrd="0" presId="urn:microsoft.com/office/officeart/2011/layout/TabList"/>
    <dgm:cxn modelId="{1040134B-E81F-4B1C-A39E-4DB54C2C55E0}" type="presParOf" srcId="{B29D19EB-52F3-43C2-890A-500B65BFCF6F}" destId="{80B34BB6-E45F-416C-AE70-DF41322AD876}" srcOrd="1" destOrd="0" presId="urn:microsoft.com/office/officeart/2011/layout/TabList"/>
    <dgm:cxn modelId="{600D9A4B-6AD8-4137-A23D-6BDD94A605AB}" type="presParOf" srcId="{B29D19EB-52F3-43C2-890A-500B65BFCF6F}" destId="{208D51B5-4971-427B-AFD4-970166956349}" srcOrd="2" destOrd="0" presId="urn:microsoft.com/office/officeart/2011/layout/TabList"/>
    <dgm:cxn modelId="{6E7716AF-83FB-4606-B8D8-C34209DBEDA7}" type="presParOf" srcId="{9CB3CD0F-1A1D-4DC5-95E6-74970ABB572A}" destId="{B8E3B340-8D8B-4225-859C-21AE689ACA2B}" srcOrd="10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20C069E-7910-443E-B424-6F5550582EDC}" type="doc">
      <dgm:prSet loTypeId="urn:microsoft.com/office/officeart/2008/layout/HorizontalMultiLevelHierarchy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1E8A57-C341-41A7-B790-36C6561F3EC9}">
      <dgm:prSet phldrT="[Text]"/>
      <dgm:spPr/>
      <dgm:t>
        <a:bodyPr/>
        <a:lstStyle/>
        <a:p>
          <a:r>
            <a:rPr lang="en-US" dirty="0"/>
            <a:t>Database</a:t>
          </a:r>
        </a:p>
      </dgm:t>
    </dgm:pt>
    <dgm:pt modelId="{1D37B97F-EE10-44AF-9A0B-162EABD4F123}" type="parTrans" cxnId="{206E5DBC-0A76-4B60-A7DF-27747B90124E}">
      <dgm:prSet/>
      <dgm:spPr/>
      <dgm:t>
        <a:bodyPr/>
        <a:lstStyle/>
        <a:p>
          <a:endParaRPr lang="en-US"/>
        </a:p>
      </dgm:t>
    </dgm:pt>
    <dgm:pt modelId="{AE424E0A-0880-48DA-9120-511375F31D62}" type="sibTrans" cxnId="{206E5DBC-0A76-4B60-A7DF-27747B90124E}">
      <dgm:prSet/>
      <dgm:spPr/>
      <dgm:t>
        <a:bodyPr/>
        <a:lstStyle/>
        <a:p>
          <a:endParaRPr lang="en-US"/>
        </a:p>
      </dgm:t>
    </dgm:pt>
    <dgm:pt modelId="{8E315AD6-9144-4D7A-9CAE-8928F1D7C7BF}">
      <dgm:prSet phldrT="[Text]"/>
      <dgm:spPr/>
      <dgm:t>
        <a:bodyPr/>
        <a:lstStyle/>
        <a:p>
          <a:r>
            <a:rPr lang="en-US"/>
            <a:t>Users</a:t>
          </a:r>
        </a:p>
      </dgm:t>
    </dgm:pt>
    <dgm:pt modelId="{5AEF7A8E-F4A0-452C-A875-F475A5A45125}" type="parTrans" cxnId="{5090FBAA-BAE7-46A5-9D07-5A31FC30E474}">
      <dgm:prSet/>
      <dgm:spPr/>
      <dgm:t>
        <a:bodyPr/>
        <a:lstStyle/>
        <a:p>
          <a:endParaRPr lang="en-US"/>
        </a:p>
      </dgm:t>
    </dgm:pt>
    <dgm:pt modelId="{DE0B95C0-F004-4D0C-A84F-AC41D06C6AA2}" type="sibTrans" cxnId="{5090FBAA-BAE7-46A5-9D07-5A31FC30E474}">
      <dgm:prSet/>
      <dgm:spPr/>
      <dgm:t>
        <a:bodyPr/>
        <a:lstStyle/>
        <a:p>
          <a:endParaRPr lang="en-US"/>
        </a:p>
      </dgm:t>
    </dgm:pt>
    <dgm:pt modelId="{0062FFA1-BB31-4539-8284-E20CB3F5ECA9}">
      <dgm:prSet phldrT="[Text]"/>
      <dgm:spPr/>
      <dgm:t>
        <a:bodyPr/>
        <a:lstStyle/>
        <a:p>
          <a:r>
            <a:rPr lang="en-US"/>
            <a:t>Accounts</a:t>
          </a:r>
        </a:p>
      </dgm:t>
    </dgm:pt>
    <dgm:pt modelId="{FB5FEB32-928F-4D2C-9258-A8902492E289}" type="parTrans" cxnId="{A79857ED-5AA5-4136-919F-B23EF59730BC}">
      <dgm:prSet/>
      <dgm:spPr/>
      <dgm:t>
        <a:bodyPr/>
        <a:lstStyle/>
        <a:p>
          <a:endParaRPr lang="en-US"/>
        </a:p>
      </dgm:t>
    </dgm:pt>
    <dgm:pt modelId="{D6BE379F-EA9B-420B-9C74-A26DF4C00748}" type="sibTrans" cxnId="{A79857ED-5AA5-4136-919F-B23EF59730BC}">
      <dgm:prSet/>
      <dgm:spPr/>
      <dgm:t>
        <a:bodyPr/>
        <a:lstStyle/>
        <a:p>
          <a:endParaRPr lang="en-US"/>
        </a:p>
      </dgm:t>
    </dgm:pt>
    <dgm:pt modelId="{5F3814A0-321D-4974-9ED4-AAE99CC3EAA0}">
      <dgm:prSet phldrT="[Text]"/>
      <dgm:spPr/>
      <dgm:t>
        <a:bodyPr/>
        <a:lstStyle/>
        <a:p>
          <a:r>
            <a:rPr lang="en-US"/>
            <a:t>Customers</a:t>
          </a:r>
        </a:p>
      </dgm:t>
    </dgm:pt>
    <dgm:pt modelId="{1414E706-147F-468C-802D-102AA094F5FE}" type="parTrans" cxnId="{609AD2FF-08E8-4DA6-A259-E7B66B7B9E8A}">
      <dgm:prSet/>
      <dgm:spPr/>
      <dgm:t>
        <a:bodyPr/>
        <a:lstStyle/>
        <a:p>
          <a:endParaRPr lang="en-US"/>
        </a:p>
      </dgm:t>
    </dgm:pt>
    <dgm:pt modelId="{B553B75E-3223-45CA-BA1B-583190897827}" type="sibTrans" cxnId="{609AD2FF-08E8-4DA6-A259-E7B66B7B9E8A}">
      <dgm:prSet/>
      <dgm:spPr/>
      <dgm:t>
        <a:bodyPr/>
        <a:lstStyle/>
        <a:p>
          <a:endParaRPr lang="en-US"/>
        </a:p>
      </dgm:t>
    </dgm:pt>
    <dgm:pt modelId="{8D709183-1B0E-4171-9D77-BB573A107429}">
      <dgm:prSet phldrT="[Text]"/>
      <dgm:spPr/>
      <dgm:t>
        <a:bodyPr/>
        <a:lstStyle/>
        <a:p>
          <a:r>
            <a:rPr lang="en-US"/>
            <a:t>Employees</a:t>
          </a:r>
        </a:p>
      </dgm:t>
    </dgm:pt>
    <dgm:pt modelId="{DD83603C-4817-4FE6-B626-BF12EB5635BC}" type="parTrans" cxnId="{86DE771D-BF25-45D6-A4DE-301A83C2D79A}">
      <dgm:prSet/>
      <dgm:spPr/>
      <dgm:t>
        <a:bodyPr/>
        <a:lstStyle/>
        <a:p>
          <a:endParaRPr lang="en-US"/>
        </a:p>
      </dgm:t>
    </dgm:pt>
    <dgm:pt modelId="{5C936264-E7B8-4F82-8A5F-19A9830204ED}" type="sibTrans" cxnId="{86DE771D-BF25-45D6-A4DE-301A83C2D79A}">
      <dgm:prSet/>
      <dgm:spPr/>
      <dgm:t>
        <a:bodyPr/>
        <a:lstStyle/>
        <a:p>
          <a:endParaRPr lang="en-US"/>
        </a:p>
      </dgm:t>
    </dgm:pt>
    <dgm:pt modelId="{D2510B3A-719E-4E91-A42C-55943351AA0E}">
      <dgm:prSet phldrT="[Text]"/>
      <dgm:spPr/>
      <dgm:t>
        <a:bodyPr/>
        <a:lstStyle/>
        <a:p>
          <a:r>
            <a:rPr lang="en-US"/>
            <a:t>Savings</a:t>
          </a:r>
        </a:p>
      </dgm:t>
    </dgm:pt>
    <dgm:pt modelId="{D8B55499-E2CB-4E80-8D7E-7F310B6BF9EB}" type="parTrans" cxnId="{7EA0D255-797C-422B-9F5D-B63B05A23169}">
      <dgm:prSet/>
      <dgm:spPr/>
      <dgm:t>
        <a:bodyPr/>
        <a:lstStyle/>
        <a:p>
          <a:endParaRPr lang="en-US"/>
        </a:p>
      </dgm:t>
    </dgm:pt>
    <dgm:pt modelId="{BDBB7400-67AA-4AD4-9C9F-9414EA9822DA}" type="sibTrans" cxnId="{7EA0D255-797C-422B-9F5D-B63B05A23169}">
      <dgm:prSet/>
      <dgm:spPr/>
      <dgm:t>
        <a:bodyPr/>
        <a:lstStyle/>
        <a:p>
          <a:endParaRPr lang="en-US"/>
        </a:p>
      </dgm:t>
    </dgm:pt>
    <dgm:pt modelId="{B48A66D8-DC7B-46CD-9169-AA80231BF03A}">
      <dgm:prSet phldrT="[Text]"/>
      <dgm:spPr/>
      <dgm:t>
        <a:bodyPr/>
        <a:lstStyle/>
        <a:p>
          <a:r>
            <a:rPr lang="en-US"/>
            <a:t>Checking</a:t>
          </a:r>
        </a:p>
      </dgm:t>
    </dgm:pt>
    <dgm:pt modelId="{0083E0B2-8FF1-46B8-8CD2-9A0E3C6278AE}" type="parTrans" cxnId="{2C0395E9-0970-493A-816D-9B8847B3164D}">
      <dgm:prSet/>
      <dgm:spPr/>
      <dgm:t>
        <a:bodyPr/>
        <a:lstStyle/>
        <a:p>
          <a:endParaRPr lang="en-US"/>
        </a:p>
      </dgm:t>
    </dgm:pt>
    <dgm:pt modelId="{440EF3FD-0799-4741-A2F0-61FB11EDD8B9}" type="sibTrans" cxnId="{2C0395E9-0970-493A-816D-9B8847B3164D}">
      <dgm:prSet/>
      <dgm:spPr/>
      <dgm:t>
        <a:bodyPr/>
        <a:lstStyle/>
        <a:p>
          <a:endParaRPr lang="en-US"/>
        </a:p>
      </dgm:t>
    </dgm:pt>
    <dgm:pt modelId="{6457D535-FFB4-45D1-9282-BE76CE4CCCA1}">
      <dgm:prSet phldrT="[Text]"/>
      <dgm:spPr/>
      <dgm:t>
        <a:bodyPr/>
        <a:lstStyle/>
        <a:p>
          <a:r>
            <a:rPr lang="en-US"/>
            <a:t>Certificate of Deposit</a:t>
          </a:r>
        </a:p>
      </dgm:t>
    </dgm:pt>
    <dgm:pt modelId="{3506D21D-7D27-4C9C-B83F-4F274CEF01D2}" type="parTrans" cxnId="{7195949A-73F7-416D-836D-36F994E29EEB}">
      <dgm:prSet/>
      <dgm:spPr/>
      <dgm:t>
        <a:bodyPr/>
        <a:lstStyle/>
        <a:p>
          <a:endParaRPr lang="en-US"/>
        </a:p>
      </dgm:t>
    </dgm:pt>
    <dgm:pt modelId="{94435AC0-2C65-4C52-8F4C-CE3018AB26AC}" type="sibTrans" cxnId="{7195949A-73F7-416D-836D-36F994E29EEB}">
      <dgm:prSet/>
      <dgm:spPr/>
      <dgm:t>
        <a:bodyPr/>
        <a:lstStyle/>
        <a:p>
          <a:endParaRPr lang="en-US"/>
        </a:p>
      </dgm:t>
    </dgm:pt>
    <dgm:pt modelId="{BA4D1242-FB08-4B59-AD4D-C1B5F3A2E879}">
      <dgm:prSet phldrT="[Text]"/>
      <dgm:spPr/>
      <dgm:t>
        <a:bodyPr/>
        <a:lstStyle/>
        <a:p>
          <a:r>
            <a:rPr lang="en-US"/>
            <a:t>Money Market</a:t>
          </a:r>
        </a:p>
      </dgm:t>
    </dgm:pt>
    <dgm:pt modelId="{3DB623AB-33C9-46BB-A524-0013E2596D68}" type="parTrans" cxnId="{4F4B919C-7AFE-4D99-A409-A299D07358F5}">
      <dgm:prSet/>
      <dgm:spPr/>
      <dgm:t>
        <a:bodyPr/>
        <a:lstStyle/>
        <a:p>
          <a:endParaRPr lang="en-US"/>
        </a:p>
      </dgm:t>
    </dgm:pt>
    <dgm:pt modelId="{D4DA4950-A4B4-4F9A-911C-D460572C974D}" type="sibTrans" cxnId="{4F4B919C-7AFE-4D99-A409-A299D07358F5}">
      <dgm:prSet/>
      <dgm:spPr/>
      <dgm:t>
        <a:bodyPr/>
        <a:lstStyle/>
        <a:p>
          <a:endParaRPr lang="en-US"/>
        </a:p>
      </dgm:t>
    </dgm:pt>
    <dgm:pt modelId="{DDC50296-BC79-4806-9893-691A493614BF}">
      <dgm:prSet phldrT="[Text]"/>
      <dgm:spPr/>
      <dgm:t>
        <a:bodyPr/>
        <a:lstStyle/>
        <a:p>
          <a:r>
            <a:rPr lang="en-US"/>
            <a:t>Name</a:t>
          </a:r>
        </a:p>
      </dgm:t>
    </dgm:pt>
    <dgm:pt modelId="{E603BEDE-E4C7-4FBB-96DE-87192F5C2052}" type="parTrans" cxnId="{22B495D1-EBB2-4C75-81B3-15087EB56E38}">
      <dgm:prSet/>
      <dgm:spPr/>
      <dgm:t>
        <a:bodyPr/>
        <a:lstStyle/>
        <a:p>
          <a:endParaRPr lang="en-US"/>
        </a:p>
      </dgm:t>
    </dgm:pt>
    <dgm:pt modelId="{08DDFE59-AF02-4CFF-9B9C-16B17AFD8B5D}" type="sibTrans" cxnId="{22B495D1-EBB2-4C75-81B3-15087EB56E38}">
      <dgm:prSet/>
      <dgm:spPr/>
      <dgm:t>
        <a:bodyPr/>
        <a:lstStyle/>
        <a:p>
          <a:endParaRPr lang="en-US"/>
        </a:p>
      </dgm:t>
    </dgm:pt>
    <dgm:pt modelId="{083FE1A7-BD3D-4024-A5E0-186E8573040C}">
      <dgm:prSet phldrT="[Text]"/>
      <dgm:spPr/>
      <dgm:t>
        <a:bodyPr/>
        <a:lstStyle/>
        <a:p>
          <a:r>
            <a:rPr lang="en-US"/>
            <a:t>Pass</a:t>
          </a:r>
        </a:p>
      </dgm:t>
    </dgm:pt>
    <dgm:pt modelId="{C78CA2A1-8893-4D43-B29F-9EF9740C9CEF}" type="parTrans" cxnId="{FB3616F8-F97A-4D81-A22F-076165B8B174}">
      <dgm:prSet/>
      <dgm:spPr/>
      <dgm:t>
        <a:bodyPr/>
        <a:lstStyle/>
        <a:p>
          <a:endParaRPr lang="en-US"/>
        </a:p>
      </dgm:t>
    </dgm:pt>
    <dgm:pt modelId="{A517176A-39A9-444D-8011-885288541EFE}" type="sibTrans" cxnId="{FB3616F8-F97A-4D81-A22F-076165B8B174}">
      <dgm:prSet/>
      <dgm:spPr/>
      <dgm:t>
        <a:bodyPr/>
        <a:lstStyle/>
        <a:p>
          <a:endParaRPr lang="en-US"/>
        </a:p>
      </dgm:t>
    </dgm:pt>
    <dgm:pt modelId="{6D4585DF-518D-4B53-B3CC-2C5F06FC95A6}">
      <dgm:prSet phldrT="[Text]"/>
      <dgm:spPr/>
      <dgm:t>
        <a:bodyPr/>
        <a:lstStyle/>
        <a:p>
          <a:r>
            <a:rPr lang="en-US" dirty="0" err="1"/>
            <a:t>AccountIDs</a:t>
          </a:r>
          <a:endParaRPr lang="en-US" dirty="0"/>
        </a:p>
      </dgm:t>
    </dgm:pt>
    <dgm:pt modelId="{460A4E60-1299-466D-A324-CD1AD4B4DF1B}" type="parTrans" cxnId="{D9295B6A-AF3A-43B0-9ED4-DDAA3F28F5EC}">
      <dgm:prSet/>
      <dgm:spPr/>
      <dgm:t>
        <a:bodyPr/>
        <a:lstStyle/>
        <a:p>
          <a:endParaRPr lang="en-US"/>
        </a:p>
      </dgm:t>
    </dgm:pt>
    <dgm:pt modelId="{E1C5D004-8D86-45B6-8611-38D485193A43}" type="sibTrans" cxnId="{D9295B6A-AF3A-43B0-9ED4-DDAA3F28F5EC}">
      <dgm:prSet/>
      <dgm:spPr/>
      <dgm:t>
        <a:bodyPr/>
        <a:lstStyle/>
        <a:p>
          <a:endParaRPr lang="en-US"/>
        </a:p>
      </dgm:t>
    </dgm:pt>
    <dgm:pt modelId="{6CBAD66B-1C27-441C-84F3-90BE71B0EF66}">
      <dgm:prSet phldrT="[Text]"/>
      <dgm:spPr/>
      <dgm:t>
        <a:bodyPr/>
        <a:lstStyle/>
        <a:p>
          <a:r>
            <a:rPr lang="en-US"/>
            <a:t>Name</a:t>
          </a:r>
        </a:p>
      </dgm:t>
    </dgm:pt>
    <dgm:pt modelId="{11CC7A43-902C-4458-A10B-6B4259A52FD6}" type="parTrans" cxnId="{2D26ECE6-B96E-4F28-AB36-B65726DE10C2}">
      <dgm:prSet/>
      <dgm:spPr/>
      <dgm:t>
        <a:bodyPr/>
        <a:lstStyle/>
        <a:p>
          <a:endParaRPr lang="en-US"/>
        </a:p>
      </dgm:t>
    </dgm:pt>
    <dgm:pt modelId="{2715ECC1-8DE9-4F9E-B2AD-7F743E870CFB}" type="sibTrans" cxnId="{2D26ECE6-B96E-4F28-AB36-B65726DE10C2}">
      <dgm:prSet/>
      <dgm:spPr/>
      <dgm:t>
        <a:bodyPr/>
        <a:lstStyle/>
        <a:p>
          <a:endParaRPr lang="en-US"/>
        </a:p>
      </dgm:t>
    </dgm:pt>
    <dgm:pt modelId="{DBB07652-C1B0-4A13-8BCD-493B9FA5D715}">
      <dgm:prSet phldrT="[Text]"/>
      <dgm:spPr/>
      <dgm:t>
        <a:bodyPr/>
        <a:lstStyle/>
        <a:p>
          <a:r>
            <a:rPr lang="en-US"/>
            <a:t>Pass</a:t>
          </a:r>
        </a:p>
      </dgm:t>
    </dgm:pt>
    <dgm:pt modelId="{FB89E057-36C3-4A8C-9918-7F9CC702A143}" type="parTrans" cxnId="{3F1A9EC2-507C-41C8-AD84-8842ACBF3CDF}">
      <dgm:prSet/>
      <dgm:spPr/>
      <dgm:t>
        <a:bodyPr/>
        <a:lstStyle/>
        <a:p>
          <a:endParaRPr lang="en-US"/>
        </a:p>
      </dgm:t>
    </dgm:pt>
    <dgm:pt modelId="{DED867B2-FB93-470E-8CA2-B3CFF3F52AEE}" type="sibTrans" cxnId="{3F1A9EC2-507C-41C8-AD84-8842ACBF3CDF}">
      <dgm:prSet/>
      <dgm:spPr/>
      <dgm:t>
        <a:bodyPr/>
        <a:lstStyle/>
        <a:p>
          <a:endParaRPr lang="en-US"/>
        </a:p>
      </dgm:t>
    </dgm:pt>
    <dgm:pt modelId="{D6BADFFB-A112-406D-AC1C-04C5DBD6B685}">
      <dgm:prSet phldrT="[Text]"/>
      <dgm:spPr/>
      <dgm:t>
        <a:bodyPr/>
        <a:lstStyle/>
        <a:p>
          <a:r>
            <a:rPr lang="en-US"/>
            <a:t>Transactions</a:t>
          </a:r>
        </a:p>
      </dgm:t>
    </dgm:pt>
    <dgm:pt modelId="{E02AD322-48B8-49C9-9E25-06C349602A62}" type="parTrans" cxnId="{F75CE1D3-6E80-4C39-9017-1F2E035815C5}">
      <dgm:prSet/>
      <dgm:spPr/>
      <dgm:t>
        <a:bodyPr/>
        <a:lstStyle/>
        <a:p>
          <a:endParaRPr lang="en-US"/>
        </a:p>
      </dgm:t>
    </dgm:pt>
    <dgm:pt modelId="{C5856AF8-F2B5-4CCD-AA0A-A1068D0C77CF}" type="sibTrans" cxnId="{F75CE1D3-6E80-4C39-9017-1F2E035815C5}">
      <dgm:prSet/>
      <dgm:spPr/>
      <dgm:t>
        <a:bodyPr/>
        <a:lstStyle/>
        <a:p>
          <a:endParaRPr lang="en-US"/>
        </a:p>
      </dgm:t>
    </dgm:pt>
    <dgm:pt modelId="{09AE7BB9-82F0-4A9D-8ABF-2A163800CF4E}">
      <dgm:prSet phldrT="[Text]"/>
      <dgm:spPr/>
      <dgm:t>
        <a:bodyPr/>
        <a:lstStyle/>
        <a:p>
          <a:r>
            <a:rPr lang="en-US"/>
            <a:t>Purchase</a:t>
          </a:r>
        </a:p>
      </dgm:t>
    </dgm:pt>
    <dgm:pt modelId="{70CCEAF7-B578-4A85-ABE0-E6EA451DD7DA}" type="parTrans" cxnId="{74A05B1C-6959-4758-BF6F-B7BED3E88FDF}">
      <dgm:prSet/>
      <dgm:spPr/>
      <dgm:t>
        <a:bodyPr/>
        <a:lstStyle/>
        <a:p>
          <a:endParaRPr lang="en-US"/>
        </a:p>
      </dgm:t>
    </dgm:pt>
    <dgm:pt modelId="{1421DE1B-2E77-4800-A965-1ECD96A62CBF}" type="sibTrans" cxnId="{74A05B1C-6959-4758-BF6F-B7BED3E88FDF}">
      <dgm:prSet/>
      <dgm:spPr/>
      <dgm:t>
        <a:bodyPr/>
        <a:lstStyle/>
        <a:p>
          <a:endParaRPr lang="en-US"/>
        </a:p>
      </dgm:t>
    </dgm:pt>
    <dgm:pt modelId="{077E9B63-F8A6-4A40-96C8-5C819C405E01}">
      <dgm:prSet phldrT="[Text]"/>
      <dgm:spPr/>
      <dgm:t>
        <a:bodyPr/>
        <a:lstStyle/>
        <a:p>
          <a:r>
            <a:rPr lang="en-US"/>
            <a:t>Deposit</a:t>
          </a:r>
        </a:p>
      </dgm:t>
    </dgm:pt>
    <dgm:pt modelId="{56DCD3B9-E69C-47F1-8513-DAD3B919D619}" type="parTrans" cxnId="{10E1B62B-5DC8-4803-B660-767C6E94E0AB}">
      <dgm:prSet/>
      <dgm:spPr/>
      <dgm:t>
        <a:bodyPr/>
        <a:lstStyle/>
        <a:p>
          <a:endParaRPr lang="en-US"/>
        </a:p>
      </dgm:t>
    </dgm:pt>
    <dgm:pt modelId="{7E26C200-0D07-4BCB-90B3-7BD0A59E7661}" type="sibTrans" cxnId="{10E1B62B-5DC8-4803-B660-767C6E94E0AB}">
      <dgm:prSet/>
      <dgm:spPr/>
      <dgm:t>
        <a:bodyPr/>
        <a:lstStyle/>
        <a:p>
          <a:endParaRPr lang="en-US"/>
        </a:p>
      </dgm:t>
    </dgm:pt>
    <dgm:pt modelId="{C457AE14-91DB-4B4C-BAAE-E91862371282}">
      <dgm:prSet phldrT="[Text]"/>
      <dgm:spPr/>
      <dgm:t>
        <a:bodyPr/>
        <a:lstStyle/>
        <a:p>
          <a:r>
            <a:rPr lang="en-US"/>
            <a:t>Transfer</a:t>
          </a:r>
        </a:p>
      </dgm:t>
    </dgm:pt>
    <dgm:pt modelId="{CBD37C37-1E06-462E-AB95-19BFB0D34A86}" type="parTrans" cxnId="{BE734964-A64D-41ED-944D-2358270EC4F0}">
      <dgm:prSet/>
      <dgm:spPr/>
      <dgm:t>
        <a:bodyPr/>
        <a:lstStyle/>
        <a:p>
          <a:endParaRPr lang="en-US"/>
        </a:p>
      </dgm:t>
    </dgm:pt>
    <dgm:pt modelId="{E5D019B6-9152-41AE-AC30-83EBD75A6F3F}" type="sibTrans" cxnId="{BE734964-A64D-41ED-944D-2358270EC4F0}">
      <dgm:prSet/>
      <dgm:spPr/>
      <dgm:t>
        <a:bodyPr/>
        <a:lstStyle/>
        <a:p>
          <a:endParaRPr lang="en-US"/>
        </a:p>
      </dgm:t>
    </dgm:pt>
    <dgm:pt modelId="{0A4F8858-6008-4F3E-8C69-E21D7D2C3729}">
      <dgm:prSet phldrT="[Text]"/>
      <dgm:spPr/>
      <dgm:t>
        <a:bodyPr/>
        <a:lstStyle/>
        <a:p>
          <a:r>
            <a:rPr lang="en-US"/>
            <a:t>BankFunction</a:t>
          </a:r>
        </a:p>
      </dgm:t>
    </dgm:pt>
    <dgm:pt modelId="{901BAF9F-A022-489C-8E8D-BC5A515B8057}" type="parTrans" cxnId="{9EA4A070-28E4-4F87-87F8-AA4185F7CA56}">
      <dgm:prSet/>
      <dgm:spPr/>
      <dgm:t>
        <a:bodyPr/>
        <a:lstStyle/>
        <a:p>
          <a:endParaRPr lang="en-US"/>
        </a:p>
      </dgm:t>
    </dgm:pt>
    <dgm:pt modelId="{55A7B708-C12E-4718-B12B-7C6F87972F85}" type="sibTrans" cxnId="{9EA4A070-28E4-4F87-87F8-AA4185F7CA56}">
      <dgm:prSet/>
      <dgm:spPr/>
      <dgm:t>
        <a:bodyPr/>
        <a:lstStyle/>
        <a:p>
          <a:endParaRPr lang="en-US"/>
        </a:p>
      </dgm:t>
    </dgm:pt>
    <dgm:pt modelId="{3B9E27C5-0E15-43AF-981F-F352462F6FB7}" type="pres">
      <dgm:prSet presAssocID="{720C069E-7910-443E-B424-6F5550582EDC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7C956A7D-4C33-497D-A457-32CF1BAECA05}" type="pres">
      <dgm:prSet presAssocID="{E01E8A57-C341-41A7-B790-36C6561F3EC9}" presName="root1" presStyleCnt="0"/>
      <dgm:spPr/>
    </dgm:pt>
    <dgm:pt modelId="{76C25963-F119-4695-A54F-6C6528E3761B}" type="pres">
      <dgm:prSet presAssocID="{E01E8A57-C341-41A7-B790-36C6561F3EC9}" presName="LevelOneTextNode" presStyleLbl="node0" presStyleIdx="0" presStyleCnt="1">
        <dgm:presLayoutVars>
          <dgm:chPref val="3"/>
        </dgm:presLayoutVars>
      </dgm:prSet>
      <dgm:spPr/>
    </dgm:pt>
    <dgm:pt modelId="{1277408F-24A6-4FC4-B380-252FB9CE2DCF}" type="pres">
      <dgm:prSet presAssocID="{E01E8A57-C341-41A7-B790-36C6561F3EC9}" presName="level2hierChild" presStyleCnt="0"/>
      <dgm:spPr/>
    </dgm:pt>
    <dgm:pt modelId="{3B3C9891-DEDA-4AF2-BC24-F26E97A90659}" type="pres">
      <dgm:prSet presAssocID="{5AEF7A8E-F4A0-452C-A875-F475A5A45125}" presName="conn2-1" presStyleLbl="parChTrans1D2" presStyleIdx="0" presStyleCnt="3"/>
      <dgm:spPr/>
    </dgm:pt>
    <dgm:pt modelId="{86FF89E8-8705-48DC-B6C5-492094A56F72}" type="pres">
      <dgm:prSet presAssocID="{5AEF7A8E-F4A0-452C-A875-F475A5A45125}" presName="connTx" presStyleLbl="parChTrans1D2" presStyleIdx="0" presStyleCnt="3"/>
      <dgm:spPr/>
    </dgm:pt>
    <dgm:pt modelId="{C451F3B4-4BAD-4480-AC95-01EC4A8EDD24}" type="pres">
      <dgm:prSet presAssocID="{8E315AD6-9144-4D7A-9CAE-8928F1D7C7BF}" presName="root2" presStyleCnt="0"/>
      <dgm:spPr/>
    </dgm:pt>
    <dgm:pt modelId="{1B1AF1EF-951E-4920-89BF-C9B941D49914}" type="pres">
      <dgm:prSet presAssocID="{8E315AD6-9144-4D7A-9CAE-8928F1D7C7BF}" presName="LevelTwoTextNode" presStyleLbl="node2" presStyleIdx="0" presStyleCnt="3">
        <dgm:presLayoutVars>
          <dgm:chPref val="3"/>
        </dgm:presLayoutVars>
      </dgm:prSet>
      <dgm:spPr/>
    </dgm:pt>
    <dgm:pt modelId="{2DF957F1-EA47-4D4A-AE40-83D6898DD6B5}" type="pres">
      <dgm:prSet presAssocID="{8E315AD6-9144-4D7A-9CAE-8928F1D7C7BF}" presName="level3hierChild" presStyleCnt="0"/>
      <dgm:spPr/>
    </dgm:pt>
    <dgm:pt modelId="{2BE77502-5292-4235-8878-AFF48A17BFD3}" type="pres">
      <dgm:prSet presAssocID="{1414E706-147F-468C-802D-102AA094F5FE}" presName="conn2-1" presStyleLbl="parChTrans1D3" presStyleIdx="0" presStyleCnt="10"/>
      <dgm:spPr/>
    </dgm:pt>
    <dgm:pt modelId="{E239C8B8-4978-4A60-8209-A09BB2769111}" type="pres">
      <dgm:prSet presAssocID="{1414E706-147F-468C-802D-102AA094F5FE}" presName="connTx" presStyleLbl="parChTrans1D3" presStyleIdx="0" presStyleCnt="10"/>
      <dgm:spPr/>
    </dgm:pt>
    <dgm:pt modelId="{A276D904-2CB4-4B3E-A61A-53FDFAF99898}" type="pres">
      <dgm:prSet presAssocID="{5F3814A0-321D-4974-9ED4-AAE99CC3EAA0}" presName="root2" presStyleCnt="0"/>
      <dgm:spPr/>
    </dgm:pt>
    <dgm:pt modelId="{52737D9D-B574-4796-851F-C8C67F5B29CE}" type="pres">
      <dgm:prSet presAssocID="{5F3814A0-321D-4974-9ED4-AAE99CC3EAA0}" presName="LevelTwoTextNode" presStyleLbl="node3" presStyleIdx="0" presStyleCnt="10">
        <dgm:presLayoutVars>
          <dgm:chPref val="3"/>
        </dgm:presLayoutVars>
      </dgm:prSet>
      <dgm:spPr/>
    </dgm:pt>
    <dgm:pt modelId="{ED0AD557-E2C6-408E-90A7-B2514D89D525}" type="pres">
      <dgm:prSet presAssocID="{5F3814A0-321D-4974-9ED4-AAE99CC3EAA0}" presName="level3hierChild" presStyleCnt="0"/>
      <dgm:spPr/>
    </dgm:pt>
    <dgm:pt modelId="{080FA3C8-5E9F-411F-B785-2260873E66BC}" type="pres">
      <dgm:prSet presAssocID="{E603BEDE-E4C7-4FBB-96DE-87192F5C2052}" presName="conn2-1" presStyleLbl="parChTrans1D4" presStyleIdx="0" presStyleCnt="5"/>
      <dgm:spPr/>
    </dgm:pt>
    <dgm:pt modelId="{9613DFF0-F4C6-435D-9EF6-37CAAA3F4348}" type="pres">
      <dgm:prSet presAssocID="{E603BEDE-E4C7-4FBB-96DE-87192F5C2052}" presName="connTx" presStyleLbl="parChTrans1D4" presStyleIdx="0" presStyleCnt="5"/>
      <dgm:spPr/>
    </dgm:pt>
    <dgm:pt modelId="{D30416E9-55B5-4C50-9782-0915B67202DA}" type="pres">
      <dgm:prSet presAssocID="{DDC50296-BC79-4806-9893-691A493614BF}" presName="root2" presStyleCnt="0"/>
      <dgm:spPr/>
    </dgm:pt>
    <dgm:pt modelId="{32EABB00-C624-4075-9D53-9B462C4AA35A}" type="pres">
      <dgm:prSet presAssocID="{DDC50296-BC79-4806-9893-691A493614BF}" presName="LevelTwoTextNode" presStyleLbl="node4" presStyleIdx="0" presStyleCnt="5">
        <dgm:presLayoutVars>
          <dgm:chPref val="3"/>
        </dgm:presLayoutVars>
      </dgm:prSet>
      <dgm:spPr/>
    </dgm:pt>
    <dgm:pt modelId="{F30E18D9-F585-4A74-9650-C47F743E45C4}" type="pres">
      <dgm:prSet presAssocID="{DDC50296-BC79-4806-9893-691A493614BF}" presName="level3hierChild" presStyleCnt="0"/>
      <dgm:spPr/>
    </dgm:pt>
    <dgm:pt modelId="{70180125-BB16-4A9B-A883-2D01A4D402E0}" type="pres">
      <dgm:prSet presAssocID="{C78CA2A1-8893-4D43-B29F-9EF9740C9CEF}" presName="conn2-1" presStyleLbl="parChTrans1D4" presStyleIdx="1" presStyleCnt="5"/>
      <dgm:spPr/>
    </dgm:pt>
    <dgm:pt modelId="{6C3FA7A1-6272-4FA3-AE67-D70471A34E3F}" type="pres">
      <dgm:prSet presAssocID="{C78CA2A1-8893-4D43-B29F-9EF9740C9CEF}" presName="connTx" presStyleLbl="parChTrans1D4" presStyleIdx="1" presStyleCnt="5"/>
      <dgm:spPr/>
    </dgm:pt>
    <dgm:pt modelId="{6CDC8053-B411-42DE-89CB-73A3EA58F061}" type="pres">
      <dgm:prSet presAssocID="{083FE1A7-BD3D-4024-A5E0-186E8573040C}" presName="root2" presStyleCnt="0"/>
      <dgm:spPr/>
    </dgm:pt>
    <dgm:pt modelId="{9015ACF8-E4E4-4285-8A8D-E42BA932C13F}" type="pres">
      <dgm:prSet presAssocID="{083FE1A7-BD3D-4024-A5E0-186E8573040C}" presName="LevelTwoTextNode" presStyleLbl="node4" presStyleIdx="1" presStyleCnt="5">
        <dgm:presLayoutVars>
          <dgm:chPref val="3"/>
        </dgm:presLayoutVars>
      </dgm:prSet>
      <dgm:spPr/>
    </dgm:pt>
    <dgm:pt modelId="{284CDA07-0531-4DAA-A738-45FFA314C119}" type="pres">
      <dgm:prSet presAssocID="{083FE1A7-BD3D-4024-A5E0-186E8573040C}" presName="level3hierChild" presStyleCnt="0"/>
      <dgm:spPr/>
    </dgm:pt>
    <dgm:pt modelId="{F64BBF10-B4AB-413D-B818-3797662071FE}" type="pres">
      <dgm:prSet presAssocID="{460A4E60-1299-466D-A324-CD1AD4B4DF1B}" presName="conn2-1" presStyleLbl="parChTrans1D4" presStyleIdx="2" presStyleCnt="5"/>
      <dgm:spPr/>
    </dgm:pt>
    <dgm:pt modelId="{EBD69AAD-4092-419B-9AFF-E67CCA0199F4}" type="pres">
      <dgm:prSet presAssocID="{460A4E60-1299-466D-A324-CD1AD4B4DF1B}" presName="connTx" presStyleLbl="parChTrans1D4" presStyleIdx="2" presStyleCnt="5"/>
      <dgm:spPr/>
    </dgm:pt>
    <dgm:pt modelId="{8A0862FB-DED5-4274-B610-A55CF64244AA}" type="pres">
      <dgm:prSet presAssocID="{6D4585DF-518D-4B53-B3CC-2C5F06FC95A6}" presName="root2" presStyleCnt="0"/>
      <dgm:spPr/>
    </dgm:pt>
    <dgm:pt modelId="{7951F2FC-6C0F-4E96-AC7E-905F940876EF}" type="pres">
      <dgm:prSet presAssocID="{6D4585DF-518D-4B53-B3CC-2C5F06FC95A6}" presName="LevelTwoTextNode" presStyleLbl="node4" presStyleIdx="2" presStyleCnt="5">
        <dgm:presLayoutVars>
          <dgm:chPref val="3"/>
        </dgm:presLayoutVars>
      </dgm:prSet>
      <dgm:spPr/>
    </dgm:pt>
    <dgm:pt modelId="{C3FD82F8-EF39-4762-9668-FDBF3BA0FAF0}" type="pres">
      <dgm:prSet presAssocID="{6D4585DF-518D-4B53-B3CC-2C5F06FC95A6}" presName="level3hierChild" presStyleCnt="0"/>
      <dgm:spPr/>
    </dgm:pt>
    <dgm:pt modelId="{A0F9B78D-59AC-47A2-8FEA-DC6D43AC7D1A}" type="pres">
      <dgm:prSet presAssocID="{DD83603C-4817-4FE6-B626-BF12EB5635BC}" presName="conn2-1" presStyleLbl="parChTrans1D3" presStyleIdx="1" presStyleCnt="10"/>
      <dgm:spPr/>
    </dgm:pt>
    <dgm:pt modelId="{B6E9EFED-167D-4B19-8A85-E0A8B569693A}" type="pres">
      <dgm:prSet presAssocID="{DD83603C-4817-4FE6-B626-BF12EB5635BC}" presName="connTx" presStyleLbl="parChTrans1D3" presStyleIdx="1" presStyleCnt="10"/>
      <dgm:spPr/>
    </dgm:pt>
    <dgm:pt modelId="{8A4B8AC3-46E0-4988-AEE1-DD92CDCF0396}" type="pres">
      <dgm:prSet presAssocID="{8D709183-1B0E-4171-9D77-BB573A107429}" presName="root2" presStyleCnt="0"/>
      <dgm:spPr/>
    </dgm:pt>
    <dgm:pt modelId="{F146C0A4-C69E-4524-A4A5-DEE562C5CA91}" type="pres">
      <dgm:prSet presAssocID="{8D709183-1B0E-4171-9D77-BB573A107429}" presName="LevelTwoTextNode" presStyleLbl="node3" presStyleIdx="1" presStyleCnt="10">
        <dgm:presLayoutVars>
          <dgm:chPref val="3"/>
        </dgm:presLayoutVars>
      </dgm:prSet>
      <dgm:spPr/>
    </dgm:pt>
    <dgm:pt modelId="{C4DC5632-9D58-41C6-8373-6CFA2EBE7B39}" type="pres">
      <dgm:prSet presAssocID="{8D709183-1B0E-4171-9D77-BB573A107429}" presName="level3hierChild" presStyleCnt="0"/>
      <dgm:spPr/>
    </dgm:pt>
    <dgm:pt modelId="{F020AB2C-C8E6-444F-BD37-B40F5C684F7F}" type="pres">
      <dgm:prSet presAssocID="{11CC7A43-902C-4458-A10B-6B4259A52FD6}" presName="conn2-1" presStyleLbl="parChTrans1D4" presStyleIdx="3" presStyleCnt="5"/>
      <dgm:spPr/>
    </dgm:pt>
    <dgm:pt modelId="{D513F793-4D73-4F70-BF81-4554B9B63CBB}" type="pres">
      <dgm:prSet presAssocID="{11CC7A43-902C-4458-A10B-6B4259A52FD6}" presName="connTx" presStyleLbl="parChTrans1D4" presStyleIdx="3" presStyleCnt="5"/>
      <dgm:spPr/>
    </dgm:pt>
    <dgm:pt modelId="{F84AD202-3104-4B76-946D-6CC50EE7F66F}" type="pres">
      <dgm:prSet presAssocID="{6CBAD66B-1C27-441C-84F3-90BE71B0EF66}" presName="root2" presStyleCnt="0"/>
      <dgm:spPr/>
    </dgm:pt>
    <dgm:pt modelId="{D3787BF1-D29A-472A-B65C-E5A9C651AFDB}" type="pres">
      <dgm:prSet presAssocID="{6CBAD66B-1C27-441C-84F3-90BE71B0EF66}" presName="LevelTwoTextNode" presStyleLbl="node4" presStyleIdx="3" presStyleCnt="5">
        <dgm:presLayoutVars>
          <dgm:chPref val="3"/>
        </dgm:presLayoutVars>
      </dgm:prSet>
      <dgm:spPr/>
    </dgm:pt>
    <dgm:pt modelId="{14ACCE42-7912-45DA-9356-8AE6615AAD50}" type="pres">
      <dgm:prSet presAssocID="{6CBAD66B-1C27-441C-84F3-90BE71B0EF66}" presName="level3hierChild" presStyleCnt="0"/>
      <dgm:spPr/>
    </dgm:pt>
    <dgm:pt modelId="{B0DF96BF-B55D-4E43-BF65-5B98AD8280AF}" type="pres">
      <dgm:prSet presAssocID="{FB89E057-36C3-4A8C-9918-7F9CC702A143}" presName="conn2-1" presStyleLbl="parChTrans1D4" presStyleIdx="4" presStyleCnt="5"/>
      <dgm:spPr/>
    </dgm:pt>
    <dgm:pt modelId="{0619537D-CB99-4D6F-B561-A814CB5B2F17}" type="pres">
      <dgm:prSet presAssocID="{FB89E057-36C3-4A8C-9918-7F9CC702A143}" presName="connTx" presStyleLbl="parChTrans1D4" presStyleIdx="4" presStyleCnt="5"/>
      <dgm:spPr/>
    </dgm:pt>
    <dgm:pt modelId="{4CA7EB9B-C724-450F-B4C6-8974785223C5}" type="pres">
      <dgm:prSet presAssocID="{DBB07652-C1B0-4A13-8BCD-493B9FA5D715}" presName="root2" presStyleCnt="0"/>
      <dgm:spPr/>
    </dgm:pt>
    <dgm:pt modelId="{D1626597-2DDB-47FC-8C22-9B0A1AABEA87}" type="pres">
      <dgm:prSet presAssocID="{DBB07652-C1B0-4A13-8BCD-493B9FA5D715}" presName="LevelTwoTextNode" presStyleLbl="node4" presStyleIdx="4" presStyleCnt="5">
        <dgm:presLayoutVars>
          <dgm:chPref val="3"/>
        </dgm:presLayoutVars>
      </dgm:prSet>
      <dgm:spPr/>
    </dgm:pt>
    <dgm:pt modelId="{816694F9-1FF6-4CA2-96BF-F4C36B775F33}" type="pres">
      <dgm:prSet presAssocID="{DBB07652-C1B0-4A13-8BCD-493B9FA5D715}" presName="level3hierChild" presStyleCnt="0"/>
      <dgm:spPr/>
    </dgm:pt>
    <dgm:pt modelId="{2E1DCDB3-7037-4CF3-BAB3-A9D29BD6D6CE}" type="pres">
      <dgm:prSet presAssocID="{FB5FEB32-928F-4D2C-9258-A8902492E289}" presName="conn2-1" presStyleLbl="parChTrans1D2" presStyleIdx="1" presStyleCnt="3"/>
      <dgm:spPr/>
    </dgm:pt>
    <dgm:pt modelId="{43C2746D-B5C2-4616-9FCD-C7634077E4CE}" type="pres">
      <dgm:prSet presAssocID="{FB5FEB32-928F-4D2C-9258-A8902492E289}" presName="connTx" presStyleLbl="parChTrans1D2" presStyleIdx="1" presStyleCnt="3"/>
      <dgm:spPr/>
    </dgm:pt>
    <dgm:pt modelId="{DEE7C1A0-36DF-43E9-A9FC-A29743719F3A}" type="pres">
      <dgm:prSet presAssocID="{0062FFA1-BB31-4539-8284-E20CB3F5ECA9}" presName="root2" presStyleCnt="0"/>
      <dgm:spPr/>
    </dgm:pt>
    <dgm:pt modelId="{EDA9E3C3-8F81-4888-AFEE-C01BEEFDA7D4}" type="pres">
      <dgm:prSet presAssocID="{0062FFA1-BB31-4539-8284-E20CB3F5ECA9}" presName="LevelTwoTextNode" presStyleLbl="node2" presStyleIdx="1" presStyleCnt="3">
        <dgm:presLayoutVars>
          <dgm:chPref val="3"/>
        </dgm:presLayoutVars>
      </dgm:prSet>
      <dgm:spPr/>
    </dgm:pt>
    <dgm:pt modelId="{A49782A3-A057-4399-A481-32541B2C4314}" type="pres">
      <dgm:prSet presAssocID="{0062FFA1-BB31-4539-8284-E20CB3F5ECA9}" presName="level3hierChild" presStyleCnt="0"/>
      <dgm:spPr/>
    </dgm:pt>
    <dgm:pt modelId="{0801B8EA-7BF2-4C93-A484-D1401D16996D}" type="pres">
      <dgm:prSet presAssocID="{D8B55499-E2CB-4E80-8D7E-7F310B6BF9EB}" presName="conn2-1" presStyleLbl="parChTrans1D3" presStyleIdx="2" presStyleCnt="10"/>
      <dgm:spPr/>
    </dgm:pt>
    <dgm:pt modelId="{2B477027-C6BE-4403-9ED3-441482B074EA}" type="pres">
      <dgm:prSet presAssocID="{D8B55499-E2CB-4E80-8D7E-7F310B6BF9EB}" presName="connTx" presStyleLbl="parChTrans1D3" presStyleIdx="2" presStyleCnt="10"/>
      <dgm:spPr/>
    </dgm:pt>
    <dgm:pt modelId="{C9B400B5-B890-41A0-BC08-E6D8C31A59BF}" type="pres">
      <dgm:prSet presAssocID="{D2510B3A-719E-4E91-A42C-55943351AA0E}" presName="root2" presStyleCnt="0"/>
      <dgm:spPr/>
    </dgm:pt>
    <dgm:pt modelId="{03BA0350-0D10-49DF-ACEE-5DA87BF2CE78}" type="pres">
      <dgm:prSet presAssocID="{D2510B3A-719E-4E91-A42C-55943351AA0E}" presName="LevelTwoTextNode" presStyleLbl="node3" presStyleIdx="2" presStyleCnt="10">
        <dgm:presLayoutVars>
          <dgm:chPref val="3"/>
        </dgm:presLayoutVars>
      </dgm:prSet>
      <dgm:spPr/>
    </dgm:pt>
    <dgm:pt modelId="{6DF910FC-4208-4628-9264-E690948DDBCE}" type="pres">
      <dgm:prSet presAssocID="{D2510B3A-719E-4E91-A42C-55943351AA0E}" presName="level3hierChild" presStyleCnt="0"/>
      <dgm:spPr/>
    </dgm:pt>
    <dgm:pt modelId="{73B4FD96-6DCD-469A-A421-78A20DE17304}" type="pres">
      <dgm:prSet presAssocID="{0083E0B2-8FF1-46B8-8CD2-9A0E3C6278AE}" presName="conn2-1" presStyleLbl="parChTrans1D3" presStyleIdx="3" presStyleCnt="10"/>
      <dgm:spPr/>
    </dgm:pt>
    <dgm:pt modelId="{D2916080-D8AC-45A5-BC66-7894F1BCA504}" type="pres">
      <dgm:prSet presAssocID="{0083E0B2-8FF1-46B8-8CD2-9A0E3C6278AE}" presName="connTx" presStyleLbl="parChTrans1D3" presStyleIdx="3" presStyleCnt="10"/>
      <dgm:spPr/>
    </dgm:pt>
    <dgm:pt modelId="{DEC17733-0811-4368-8630-5E3B9CB10142}" type="pres">
      <dgm:prSet presAssocID="{B48A66D8-DC7B-46CD-9169-AA80231BF03A}" presName="root2" presStyleCnt="0"/>
      <dgm:spPr/>
    </dgm:pt>
    <dgm:pt modelId="{B472725C-C00D-4839-837E-FA6737B7B70B}" type="pres">
      <dgm:prSet presAssocID="{B48A66D8-DC7B-46CD-9169-AA80231BF03A}" presName="LevelTwoTextNode" presStyleLbl="node3" presStyleIdx="3" presStyleCnt="10">
        <dgm:presLayoutVars>
          <dgm:chPref val="3"/>
        </dgm:presLayoutVars>
      </dgm:prSet>
      <dgm:spPr/>
    </dgm:pt>
    <dgm:pt modelId="{F555292E-5886-469D-87FA-4592BBA9C2EB}" type="pres">
      <dgm:prSet presAssocID="{B48A66D8-DC7B-46CD-9169-AA80231BF03A}" presName="level3hierChild" presStyleCnt="0"/>
      <dgm:spPr/>
    </dgm:pt>
    <dgm:pt modelId="{0E5608C6-F703-49E1-BF3A-BE15123D1D0B}" type="pres">
      <dgm:prSet presAssocID="{3506D21D-7D27-4C9C-B83F-4F274CEF01D2}" presName="conn2-1" presStyleLbl="parChTrans1D3" presStyleIdx="4" presStyleCnt="10"/>
      <dgm:spPr/>
    </dgm:pt>
    <dgm:pt modelId="{93A61DD5-51C8-4161-AC25-3E5035E34FBD}" type="pres">
      <dgm:prSet presAssocID="{3506D21D-7D27-4C9C-B83F-4F274CEF01D2}" presName="connTx" presStyleLbl="parChTrans1D3" presStyleIdx="4" presStyleCnt="10"/>
      <dgm:spPr/>
    </dgm:pt>
    <dgm:pt modelId="{EFB4EBC7-F4B8-4288-B936-885F33796339}" type="pres">
      <dgm:prSet presAssocID="{6457D535-FFB4-45D1-9282-BE76CE4CCCA1}" presName="root2" presStyleCnt="0"/>
      <dgm:spPr/>
    </dgm:pt>
    <dgm:pt modelId="{13011B32-865F-442A-B072-FC0AF60CDD7C}" type="pres">
      <dgm:prSet presAssocID="{6457D535-FFB4-45D1-9282-BE76CE4CCCA1}" presName="LevelTwoTextNode" presStyleLbl="node3" presStyleIdx="4" presStyleCnt="10">
        <dgm:presLayoutVars>
          <dgm:chPref val="3"/>
        </dgm:presLayoutVars>
      </dgm:prSet>
      <dgm:spPr/>
    </dgm:pt>
    <dgm:pt modelId="{08CC4754-7548-47C2-A349-D3B2C6074380}" type="pres">
      <dgm:prSet presAssocID="{6457D535-FFB4-45D1-9282-BE76CE4CCCA1}" presName="level3hierChild" presStyleCnt="0"/>
      <dgm:spPr/>
    </dgm:pt>
    <dgm:pt modelId="{7ACDF3CC-E8D6-496E-912D-57E98058CBB8}" type="pres">
      <dgm:prSet presAssocID="{3DB623AB-33C9-46BB-A524-0013E2596D68}" presName="conn2-1" presStyleLbl="parChTrans1D3" presStyleIdx="5" presStyleCnt="10"/>
      <dgm:spPr/>
    </dgm:pt>
    <dgm:pt modelId="{029A6313-E034-4CD2-9CF5-7E5869A8FA94}" type="pres">
      <dgm:prSet presAssocID="{3DB623AB-33C9-46BB-A524-0013E2596D68}" presName="connTx" presStyleLbl="parChTrans1D3" presStyleIdx="5" presStyleCnt="10"/>
      <dgm:spPr/>
    </dgm:pt>
    <dgm:pt modelId="{444E9F7E-A2D6-4CE8-9DE8-4074AECBA7FC}" type="pres">
      <dgm:prSet presAssocID="{BA4D1242-FB08-4B59-AD4D-C1B5F3A2E879}" presName="root2" presStyleCnt="0"/>
      <dgm:spPr/>
    </dgm:pt>
    <dgm:pt modelId="{5DDA708C-A19F-4818-B2F1-1827C38BF0D6}" type="pres">
      <dgm:prSet presAssocID="{BA4D1242-FB08-4B59-AD4D-C1B5F3A2E879}" presName="LevelTwoTextNode" presStyleLbl="node3" presStyleIdx="5" presStyleCnt="10">
        <dgm:presLayoutVars>
          <dgm:chPref val="3"/>
        </dgm:presLayoutVars>
      </dgm:prSet>
      <dgm:spPr/>
    </dgm:pt>
    <dgm:pt modelId="{F83A8C99-CA08-4602-86EC-E6DA54EC976D}" type="pres">
      <dgm:prSet presAssocID="{BA4D1242-FB08-4B59-AD4D-C1B5F3A2E879}" presName="level3hierChild" presStyleCnt="0"/>
      <dgm:spPr/>
    </dgm:pt>
    <dgm:pt modelId="{C7C4D83C-014F-411D-8E85-C7CE63881C01}" type="pres">
      <dgm:prSet presAssocID="{E02AD322-48B8-49C9-9E25-06C349602A62}" presName="conn2-1" presStyleLbl="parChTrans1D2" presStyleIdx="2" presStyleCnt="3"/>
      <dgm:spPr/>
    </dgm:pt>
    <dgm:pt modelId="{1CE91AC9-BC13-478B-A965-398C341D82DA}" type="pres">
      <dgm:prSet presAssocID="{E02AD322-48B8-49C9-9E25-06C349602A62}" presName="connTx" presStyleLbl="parChTrans1D2" presStyleIdx="2" presStyleCnt="3"/>
      <dgm:spPr/>
    </dgm:pt>
    <dgm:pt modelId="{A5EF4B9C-3DE5-4105-A872-C0E5E4AF838B}" type="pres">
      <dgm:prSet presAssocID="{D6BADFFB-A112-406D-AC1C-04C5DBD6B685}" presName="root2" presStyleCnt="0"/>
      <dgm:spPr/>
    </dgm:pt>
    <dgm:pt modelId="{895E1AEC-373E-4467-84F3-090113B1E54B}" type="pres">
      <dgm:prSet presAssocID="{D6BADFFB-A112-406D-AC1C-04C5DBD6B685}" presName="LevelTwoTextNode" presStyleLbl="node2" presStyleIdx="2" presStyleCnt="3">
        <dgm:presLayoutVars>
          <dgm:chPref val="3"/>
        </dgm:presLayoutVars>
      </dgm:prSet>
      <dgm:spPr/>
    </dgm:pt>
    <dgm:pt modelId="{82C40624-7B57-4A77-82FE-091CA6C41AFD}" type="pres">
      <dgm:prSet presAssocID="{D6BADFFB-A112-406D-AC1C-04C5DBD6B685}" presName="level3hierChild" presStyleCnt="0"/>
      <dgm:spPr/>
    </dgm:pt>
    <dgm:pt modelId="{41D41B7C-038A-4DBA-9844-3C50850E9E65}" type="pres">
      <dgm:prSet presAssocID="{70CCEAF7-B578-4A85-ABE0-E6EA451DD7DA}" presName="conn2-1" presStyleLbl="parChTrans1D3" presStyleIdx="6" presStyleCnt="10"/>
      <dgm:spPr/>
    </dgm:pt>
    <dgm:pt modelId="{A680AE56-396C-4F46-B2AE-382A7381FC3B}" type="pres">
      <dgm:prSet presAssocID="{70CCEAF7-B578-4A85-ABE0-E6EA451DD7DA}" presName="connTx" presStyleLbl="parChTrans1D3" presStyleIdx="6" presStyleCnt="10"/>
      <dgm:spPr/>
    </dgm:pt>
    <dgm:pt modelId="{D88C362F-5BB2-43ED-8294-1BA690899D78}" type="pres">
      <dgm:prSet presAssocID="{09AE7BB9-82F0-4A9D-8ABF-2A163800CF4E}" presName="root2" presStyleCnt="0"/>
      <dgm:spPr/>
    </dgm:pt>
    <dgm:pt modelId="{D3454320-DB20-428F-90BD-E7A73DBB3DD4}" type="pres">
      <dgm:prSet presAssocID="{09AE7BB9-82F0-4A9D-8ABF-2A163800CF4E}" presName="LevelTwoTextNode" presStyleLbl="node3" presStyleIdx="6" presStyleCnt="10">
        <dgm:presLayoutVars>
          <dgm:chPref val="3"/>
        </dgm:presLayoutVars>
      </dgm:prSet>
      <dgm:spPr/>
    </dgm:pt>
    <dgm:pt modelId="{AD1F6AAC-7B7F-4D21-A75A-0113CCA34D7F}" type="pres">
      <dgm:prSet presAssocID="{09AE7BB9-82F0-4A9D-8ABF-2A163800CF4E}" presName="level3hierChild" presStyleCnt="0"/>
      <dgm:spPr/>
    </dgm:pt>
    <dgm:pt modelId="{5E320397-2AA0-4121-99C3-7193E2A9641B}" type="pres">
      <dgm:prSet presAssocID="{56DCD3B9-E69C-47F1-8513-DAD3B919D619}" presName="conn2-1" presStyleLbl="parChTrans1D3" presStyleIdx="7" presStyleCnt="10"/>
      <dgm:spPr/>
    </dgm:pt>
    <dgm:pt modelId="{BF071E09-1DB1-44FB-A14F-CE28620E0127}" type="pres">
      <dgm:prSet presAssocID="{56DCD3B9-E69C-47F1-8513-DAD3B919D619}" presName="connTx" presStyleLbl="parChTrans1D3" presStyleIdx="7" presStyleCnt="10"/>
      <dgm:spPr/>
    </dgm:pt>
    <dgm:pt modelId="{2DB8C748-29E8-4DFE-9C4C-F87B1CFD2E28}" type="pres">
      <dgm:prSet presAssocID="{077E9B63-F8A6-4A40-96C8-5C819C405E01}" presName="root2" presStyleCnt="0"/>
      <dgm:spPr/>
    </dgm:pt>
    <dgm:pt modelId="{F475A4EC-0407-4C00-8A1B-BB145D5F0367}" type="pres">
      <dgm:prSet presAssocID="{077E9B63-F8A6-4A40-96C8-5C819C405E01}" presName="LevelTwoTextNode" presStyleLbl="node3" presStyleIdx="7" presStyleCnt="10">
        <dgm:presLayoutVars>
          <dgm:chPref val="3"/>
        </dgm:presLayoutVars>
      </dgm:prSet>
      <dgm:spPr/>
    </dgm:pt>
    <dgm:pt modelId="{431B46BF-5D55-4BD0-8C5E-958814622123}" type="pres">
      <dgm:prSet presAssocID="{077E9B63-F8A6-4A40-96C8-5C819C405E01}" presName="level3hierChild" presStyleCnt="0"/>
      <dgm:spPr/>
    </dgm:pt>
    <dgm:pt modelId="{427D68BA-F679-4381-8151-D87904CE4358}" type="pres">
      <dgm:prSet presAssocID="{CBD37C37-1E06-462E-AB95-19BFB0D34A86}" presName="conn2-1" presStyleLbl="parChTrans1D3" presStyleIdx="8" presStyleCnt="10"/>
      <dgm:spPr/>
    </dgm:pt>
    <dgm:pt modelId="{6781D2FA-3C8C-4990-BD69-3B59C4F9568C}" type="pres">
      <dgm:prSet presAssocID="{CBD37C37-1E06-462E-AB95-19BFB0D34A86}" presName="connTx" presStyleLbl="parChTrans1D3" presStyleIdx="8" presStyleCnt="10"/>
      <dgm:spPr/>
    </dgm:pt>
    <dgm:pt modelId="{DE332EFC-D170-4257-8F65-B3E5C57A1DCA}" type="pres">
      <dgm:prSet presAssocID="{C457AE14-91DB-4B4C-BAAE-E91862371282}" presName="root2" presStyleCnt="0"/>
      <dgm:spPr/>
    </dgm:pt>
    <dgm:pt modelId="{CC40D647-274A-4DA1-A764-D9911DE8C357}" type="pres">
      <dgm:prSet presAssocID="{C457AE14-91DB-4B4C-BAAE-E91862371282}" presName="LevelTwoTextNode" presStyleLbl="node3" presStyleIdx="8" presStyleCnt="10">
        <dgm:presLayoutVars>
          <dgm:chPref val="3"/>
        </dgm:presLayoutVars>
      </dgm:prSet>
      <dgm:spPr/>
    </dgm:pt>
    <dgm:pt modelId="{DF49CB39-0C27-4B3E-896D-D3908312124E}" type="pres">
      <dgm:prSet presAssocID="{C457AE14-91DB-4B4C-BAAE-E91862371282}" presName="level3hierChild" presStyleCnt="0"/>
      <dgm:spPr/>
    </dgm:pt>
    <dgm:pt modelId="{484C6CA5-29EB-451E-A559-421D88848BC9}" type="pres">
      <dgm:prSet presAssocID="{901BAF9F-A022-489C-8E8D-BC5A515B8057}" presName="conn2-1" presStyleLbl="parChTrans1D3" presStyleIdx="9" presStyleCnt="10"/>
      <dgm:spPr/>
    </dgm:pt>
    <dgm:pt modelId="{F698A4B8-C296-48B7-8883-657C34DC4D7C}" type="pres">
      <dgm:prSet presAssocID="{901BAF9F-A022-489C-8E8D-BC5A515B8057}" presName="connTx" presStyleLbl="parChTrans1D3" presStyleIdx="9" presStyleCnt="10"/>
      <dgm:spPr/>
    </dgm:pt>
    <dgm:pt modelId="{651193B8-922D-41E9-BCA1-CDA56495D46E}" type="pres">
      <dgm:prSet presAssocID="{0A4F8858-6008-4F3E-8C69-E21D7D2C3729}" presName="root2" presStyleCnt="0"/>
      <dgm:spPr/>
    </dgm:pt>
    <dgm:pt modelId="{3A03A682-FEF9-4CCD-9011-2F55F26FC978}" type="pres">
      <dgm:prSet presAssocID="{0A4F8858-6008-4F3E-8C69-E21D7D2C3729}" presName="LevelTwoTextNode" presStyleLbl="node3" presStyleIdx="9" presStyleCnt="10">
        <dgm:presLayoutVars>
          <dgm:chPref val="3"/>
        </dgm:presLayoutVars>
      </dgm:prSet>
      <dgm:spPr/>
    </dgm:pt>
    <dgm:pt modelId="{B4311D12-8428-4AE3-86F6-8A6AA4606542}" type="pres">
      <dgm:prSet presAssocID="{0A4F8858-6008-4F3E-8C69-E21D7D2C3729}" presName="level3hierChild" presStyleCnt="0"/>
      <dgm:spPr/>
    </dgm:pt>
  </dgm:ptLst>
  <dgm:cxnLst>
    <dgm:cxn modelId="{DB476F06-7C1A-4B1E-A62D-1A61B1553BF8}" type="presOf" srcId="{DDC50296-BC79-4806-9893-691A493614BF}" destId="{32EABB00-C624-4075-9D53-9B462C4AA35A}" srcOrd="0" destOrd="0" presId="urn:microsoft.com/office/officeart/2008/layout/HorizontalMultiLevelHierarchy"/>
    <dgm:cxn modelId="{F041360D-0251-43E4-ACE6-A2C7FA67C956}" type="presOf" srcId="{460A4E60-1299-466D-A324-CD1AD4B4DF1B}" destId="{EBD69AAD-4092-419B-9AFF-E67CCA0199F4}" srcOrd="1" destOrd="0" presId="urn:microsoft.com/office/officeart/2008/layout/HorizontalMultiLevelHierarchy"/>
    <dgm:cxn modelId="{FF10F60F-3087-4DF5-A0C9-958752883700}" type="presOf" srcId="{11CC7A43-902C-4458-A10B-6B4259A52FD6}" destId="{D513F793-4D73-4F70-BF81-4554B9B63CBB}" srcOrd="1" destOrd="0" presId="urn:microsoft.com/office/officeart/2008/layout/HorizontalMultiLevelHierarchy"/>
    <dgm:cxn modelId="{2858E012-152F-498A-82D7-2B77D7A52BD8}" type="presOf" srcId="{5AEF7A8E-F4A0-452C-A875-F475A5A45125}" destId="{3B3C9891-DEDA-4AF2-BC24-F26E97A90659}" srcOrd="0" destOrd="0" presId="urn:microsoft.com/office/officeart/2008/layout/HorizontalMultiLevelHierarchy"/>
    <dgm:cxn modelId="{DBD9DE14-C267-4B14-BB24-5034C6ECA25E}" type="presOf" srcId="{C457AE14-91DB-4B4C-BAAE-E91862371282}" destId="{CC40D647-274A-4DA1-A764-D9911DE8C357}" srcOrd="0" destOrd="0" presId="urn:microsoft.com/office/officeart/2008/layout/HorizontalMultiLevelHierarchy"/>
    <dgm:cxn modelId="{72EBF517-1574-4DE5-82B5-B1332D6D8CD8}" type="presOf" srcId="{CBD37C37-1E06-462E-AB95-19BFB0D34A86}" destId="{6781D2FA-3C8C-4990-BD69-3B59C4F9568C}" srcOrd="1" destOrd="0" presId="urn:microsoft.com/office/officeart/2008/layout/HorizontalMultiLevelHierarchy"/>
    <dgm:cxn modelId="{EE1BDD18-3250-473B-B51A-A94A48A45F06}" type="presOf" srcId="{3506D21D-7D27-4C9C-B83F-4F274CEF01D2}" destId="{93A61DD5-51C8-4161-AC25-3E5035E34FBD}" srcOrd="1" destOrd="0" presId="urn:microsoft.com/office/officeart/2008/layout/HorizontalMultiLevelHierarchy"/>
    <dgm:cxn modelId="{74A05B1C-6959-4758-BF6F-B7BED3E88FDF}" srcId="{D6BADFFB-A112-406D-AC1C-04C5DBD6B685}" destId="{09AE7BB9-82F0-4A9D-8ABF-2A163800CF4E}" srcOrd="0" destOrd="0" parTransId="{70CCEAF7-B578-4A85-ABE0-E6EA451DD7DA}" sibTransId="{1421DE1B-2E77-4800-A965-1ECD96A62CBF}"/>
    <dgm:cxn modelId="{86DE771D-BF25-45D6-A4DE-301A83C2D79A}" srcId="{8E315AD6-9144-4D7A-9CAE-8928F1D7C7BF}" destId="{8D709183-1B0E-4171-9D77-BB573A107429}" srcOrd="1" destOrd="0" parTransId="{DD83603C-4817-4FE6-B626-BF12EB5635BC}" sibTransId="{5C936264-E7B8-4F82-8A5F-19A9830204ED}"/>
    <dgm:cxn modelId="{00A02720-98D1-4BAA-A52D-80B3B8B1CC23}" type="presOf" srcId="{D8B55499-E2CB-4E80-8D7E-7F310B6BF9EB}" destId="{0801B8EA-7BF2-4C93-A484-D1401D16996D}" srcOrd="0" destOrd="0" presId="urn:microsoft.com/office/officeart/2008/layout/HorizontalMultiLevelHierarchy"/>
    <dgm:cxn modelId="{87874C26-B146-4255-B92A-654C4D05367E}" type="presOf" srcId="{E02AD322-48B8-49C9-9E25-06C349602A62}" destId="{C7C4D83C-014F-411D-8E85-C7CE63881C01}" srcOrd="0" destOrd="0" presId="urn:microsoft.com/office/officeart/2008/layout/HorizontalMultiLevelHierarchy"/>
    <dgm:cxn modelId="{D0374327-C20A-4722-8FE0-0B1A748F8E11}" type="presOf" srcId="{70CCEAF7-B578-4A85-ABE0-E6EA451DD7DA}" destId="{41D41B7C-038A-4DBA-9844-3C50850E9E65}" srcOrd="0" destOrd="0" presId="urn:microsoft.com/office/officeart/2008/layout/HorizontalMultiLevelHierarchy"/>
    <dgm:cxn modelId="{10E1B62B-5DC8-4803-B660-767C6E94E0AB}" srcId="{D6BADFFB-A112-406D-AC1C-04C5DBD6B685}" destId="{077E9B63-F8A6-4A40-96C8-5C819C405E01}" srcOrd="1" destOrd="0" parTransId="{56DCD3B9-E69C-47F1-8513-DAD3B919D619}" sibTransId="{7E26C200-0D07-4BCB-90B3-7BD0A59E7661}"/>
    <dgm:cxn modelId="{4D1A422D-5CE3-424C-873D-88D9764FEB5C}" type="presOf" srcId="{56DCD3B9-E69C-47F1-8513-DAD3B919D619}" destId="{BF071E09-1DB1-44FB-A14F-CE28620E0127}" srcOrd="1" destOrd="0" presId="urn:microsoft.com/office/officeart/2008/layout/HorizontalMultiLevelHierarchy"/>
    <dgm:cxn modelId="{C0604B2D-DD6A-42A9-9FFE-46B59A84E259}" type="presOf" srcId="{460A4E60-1299-466D-A324-CD1AD4B4DF1B}" destId="{F64BBF10-B4AB-413D-B818-3797662071FE}" srcOrd="0" destOrd="0" presId="urn:microsoft.com/office/officeart/2008/layout/HorizontalMultiLevelHierarchy"/>
    <dgm:cxn modelId="{6AFA9C2E-5F8D-4903-8924-EB8562BD8B9D}" type="presOf" srcId="{0083E0B2-8FF1-46B8-8CD2-9A0E3C6278AE}" destId="{D2916080-D8AC-45A5-BC66-7894F1BCA504}" srcOrd="1" destOrd="0" presId="urn:microsoft.com/office/officeart/2008/layout/HorizontalMultiLevelHierarchy"/>
    <dgm:cxn modelId="{ADCB4738-A8D0-4D3A-885A-B5F237481AAA}" type="presOf" srcId="{DD83603C-4817-4FE6-B626-BF12EB5635BC}" destId="{B6E9EFED-167D-4B19-8A85-E0A8B569693A}" srcOrd="1" destOrd="0" presId="urn:microsoft.com/office/officeart/2008/layout/HorizontalMultiLevelHierarchy"/>
    <dgm:cxn modelId="{7666F03C-E7F1-4940-A890-EAED6206B278}" type="presOf" srcId="{D2510B3A-719E-4E91-A42C-55943351AA0E}" destId="{03BA0350-0D10-49DF-ACEE-5DA87BF2CE78}" srcOrd="0" destOrd="0" presId="urn:microsoft.com/office/officeart/2008/layout/HorizontalMultiLevelHierarchy"/>
    <dgm:cxn modelId="{57E40B5B-3D1A-4EBA-8919-F07D3F7CDA82}" type="presOf" srcId="{09AE7BB9-82F0-4A9D-8ABF-2A163800CF4E}" destId="{D3454320-DB20-428F-90BD-E7A73DBB3DD4}" srcOrd="0" destOrd="0" presId="urn:microsoft.com/office/officeart/2008/layout/HorizontalMultiLevelHierarchy"/>
    <dgm:cxn modelId="{38EB975E-E661-4B81-A9FD-086CC1176552}" type="presOf" srcId="{E603BEDE-E4C7-4FBB-96DE-87192F5C2052}" destId="{080FA3C8-5E9F-411F-B785-2260873E66BC}" srcOrd="0" destOrd="0" presId="urn:microsoft.com/office/officeart/2008/layout/HorizontalMultiLevelHierarchy"/>
    <dgm:cxn modelId="{58918F5F-FEA8-4EB5-8D22-01A07BDF66CD}" type="presOf" srcId="{077E9B63-F8A6-4A40-96C8-5C819C405E01}" destId="{F475A4EC-0407-4C00-8A1B-BB145D5F0367}" srcOrd="0" destOrd="0" presId="urn:microsoft.com/office/officeart/2008/layout/HorizontalMultiLevelHierarchy"/>
    <dgm:cxn modelId="{1C170B60-723C-4375-A7E2-00FE8249C18D}" type="presOf" srcId="{6457D535-FFB4-45D1-9282-BE76CE4CCCA1}" destId="{13011B32-865F-442A-B072-FC0AF60CDD7C}" srcOrd="0" destOrd="0" presId="urn:microsoft.com/office/officeart/2008/layout/HorizontalMultiLevelHierarchy"/>
    <dgm:cxn modelId="{39C52260-1438-4870-B78F-EC3092B275B7}" type="presOf" srcId="{CBD37C37-1E06-462E-AB95-19BFB0D34A86}" destId="{427D68BA-F679-4381-8151-D87904CE4358}" srcOrd="0" destOrd="0" presId="urn:microsoft.com/office/officeart/2008/layout/HorizontalMultiLevelHierarchy"/>
    <dgm:cxn modelId="{B65DEA60-B5F0-409E-A50B-20D182FF2138}" type="presOf" srcId="{0062FFA1-BB31-4539-8284-E20CB3F5ECA9}" destId="{EDA9E3C3-8F81-4888-AFEE-C01BEEFDA7D4}" srcOrd="0" destOrd="0" presId="urn:microsoft.com/office/officeart/2008/layout/HorizontalMultiLevelHierarchy"/>
    <dgm:cxn modelId="{E5063941-7E3A-40E1-84AC-CAD2CD44DE8C}" type="presOf" srcId="{1414E706-147F-468C-802D-102AA094F5FE}" destId="{2BE77502-5292-4235-8878-AFF48A17BFD3}" srcOrd="0" destOrd="0" presId="urn:microsoft.com/office/officeart/2008/layout/HorizontalMultiLevelHierarchy"/>
    <dgm:cxn modelId="{F2733D43-CE0F-44D2-ABA5-DBA8E3CBD77B}" type="presOf" srcId="{1414E706-147F-468C-802D-102AA094F5FE}" destId="{E239C8B8-4978-4A60-8209-A09BB2769111}" srcOrd="1" destOrd="0" presId="urn:microsoft.com/office/officeart/2008/layout/HorizontalMultiLevelHierarchy"/>
    <dgm:cxn modelId="{BE734964-A64D-41ED-944D-2358270EC4F0}" srcId="{D6BADFFB-A112-406D-AC1C-04C5DBD6B685}" destId="{C457AE14-91DB-4B4C-BAAE-E91862371282}" srcOrd="2" destOrd="0" parTransId="{CBD37C37-1E06-462E-AB95-19BFB0D34A86}" sibTransId="{E5D019B6-9152-41AE-AC30-83EBD75A6F3F}"/>
    <dgm:cxn modelId="{AEBDBD44-445D-4AA3-861A-679C9FCA3982}" type="presOf" srcId="{56DCD3B9-E69C-47F1-8513-DAD3B919D619}" destId="{5E320397-2AA0-4121-99C3-7193E2A9641B}" srcOrd="0" destOrd="0" presId="urn:microsoft.com/office/officeart/2008/layout/HorizontalMultiLevelHierarchy"/>
    <dgm:cxn modelId="{6A8DEF66-F493-4F18-BF89-C130980A17F7}" type="presOf" srcId="{E603BEDE-E4C7-4FBB-96DE-87192F5C2052}" destId="{9613DFF0-F4C6-435D-9EF6-37CAAA3F4348}" srcOrd="1" destOrd="0" presId="urn:microsoft.com/office/officeart/2008/layout/HorizontalMultiLevelHierarchy"/>
    <dgm:cxn modelId="{61D31968-3213-4833-9EBE-01C5DFDBBED3}" type="presOf" srcId="{3506D21D-7D27-4C9C-B83F-4F274CEF01D2}" destId="{0E5608C6-F703-49E1-BF3A-BE15123D1D0B}" srcOrd="0" destOrd="0" presId="urn:microsoft.com/office/officeart/2008/layout/HorizontalMultiLevelHierarchy"/>
    <dgm:cxn modelId="{D9295B6A-AF3A-43B0-9ED4-DDAA3F28F5EC}" srcId="{5F3814A0-321D-4974-9ED4-AAE99CC3EAA0}" destId="{6D4585DF-518D-4B53-B3CC-2C5F06FC95A6}" srcOrd="2" destOrd="0" parTransId="{460A4E60-1299-466D-A324-CD1AD4B4DF1B}" sibTransId="{E1C5D004-8D86-45B6-8611-38D485193A43}"/>
    <dgm:cxn modelId="{A6464F6E-3D71-4DCB-8697-C098AAEE0009}" type="presOf" srcId="{FB89E057-36C3-4A8C-9918-7F9CC702A143}" destId="{0619537D-CB99-4D6F-B561-A814CB5B2F17}" srcOrd="1" destOrd="0" presId="urn:microsoft.com/office/officeart/2008/layout/HorizontalMultiLevelHierarchy"/>
    <dgm:cxn modelId="{9EA4A070-28E4-4F87-87F8-AA4185F7CA56}" srcId="{D6BADFFB-A112-406D-AC1C-04C5DBD6B685}" destId="{0A4F8858-6008-4F3E-8C69-E21D7D2C3729}" srcOrd="3" destOrd="0" parTransId="{901BAF9F-A022-489C-8E8D-BC5A515B8057}" sibTransId="{55A7B708-C12E-4718-B12B-7C6F87972F85}"/>
    <dgm:cxn modelId="{7EA0D255-797C-422B-9F5D-B63B05A23169}" srcId="{0062FFA1-BB31-4539-8284-E20CB3F5ECA9}" destId="{D2510B3A-719E-4E91-A42C-55943351AA0E}" srcOrd="0" destOrd="0" parTransId="{D8B55499-E2CB-4E80-8D7E-7F310B6BF9EB}" sibTransId="{BDBB7400-67AA-4AD4-9C9F-9414EA9822DA}"/>
    <dgm:cxn modelId="{54962D57-5A14-4FC7-8C0D-DCF0D42050C1}" type="presOf" srcId="{C78CA2A1-8893-4D43-B29F-9EF9740C9CEF}" destId="{6C3FA7A1-6272-4FA3-AE67-D70471A34E3F}" srcOrd="1" destOrd="0" presId="urn:microsoft.com/office/officeart/2008/layout/HorizontalMultiLevelHierarchy"/>
    <dgm:cxn modelId="{1F0C2186-9EB7-4237-A499-429BB95C1A2D}" type="presOf" srcId="{11CC7A43-902C-4458-A10B-6B4259A52FD6}" destId="{F020AB2C-C8E6-444F-BD37-B40F5C684F7F}" srcOrd="0" destOrd="0" presId="urn:microsoft.com/office/officeart/2008/layout/HorizontalMultiLevelHierarchy"/>
    <dgm:cxn modelId="{471CFC8B-2A6C-410C-9273-2D687F0DFF16}" type="presOf" srcId="{BA4D1242-FB08-4B59-AD4D-C1B5F3A2E879}" destId="{5DDA708C-A19F-4818-B2F1-1827C38BF0D6}" srcOrd="0" destOrd="0" presId="urn:microsoft.com/office/officeart/2008/layout/HorizontalMultiLevelHierarchy"/>
    <dgm:cxn modelId="{E622998C-744B-459B-AE00-3F9A49B8BF9D}" type="presOf" srcId="{3DB623AB-33C9-46BB-A524-0013E2596D68}" destId="{029A6313-E034-4CD2-9CF5-7E5869A8FA94}" srcOrd="1" destOrd="0" presId="urn:microsoft.com/office/officeart/2008/layout/HorizontalMultiLevelHierarchy"/>
    <dgm:cxn modelId="{33451A92-4312-4BB3-9E43-D6FC4203A418}" type="presOf" srcId="{901BAF9F-A022-489C-8E8D-BC5A515B8057}" destId="{484C6CA5-29EB-451E-A559-421D88848BC9}" srcOrd="0" destOrd="0" presId="urn:microsoft.com/office/officeart/2008/layout/HorizontalMultiLevelHierarchy"/>
    <dgm:cxn modelId="{7195949A-73F7-416D-836D-36F994E29EEB}" srcId="{0062FFA1-BB31-4539-8284-E20CB3F5ECA9}" destId="{6457D535-FFB4-45D1-9282-BE76CE4CCCA1}" srcOrd="2" destOrd="0" parTransId="{3506D21D-7D27-4C9C-B83F-4F274CEF01D2}" sibTransId="{94435AC0-2C65-4C52-8F4C-CE3018AB26AC}"/>
    <dgm:cxn modelId="{4F4B919C-7AFE-4D99-A409-A299D07358F5}" srcId="{0062FFA1-BB31-4539-8284-E20CB3F5ECA9}" destId="{BA4D1242-FB08-4B59-AD4D-C1B5F3A2E879}" srcOrd="3" destOrd="0" parTransId="{3DB623AB-33C9-46BB-A524-0013E2596D68}" sibTransId="{D4DA4950-A4B4-4F9A-911C-D460572C974D}"/>
    <dgm:cxn modelId="{2FCFC89F-2382-432F-B5F9-16A7D083FF7D}" type="presOf" srcId="{6CBAD66B-1C27-441C-84F3-90BE71B0EF66}" destId="{D3787BF1-D29A-472A-B65C-E5A9C651AFDB}" srcOrd="0" destOrd="0" presId="urn:microsoft.com/office/officeart/2008/layout/HorizontalMultiLevelHierarchy"/>
    <dgm:cxn modelId="{44ACC4A3-891F-4556-9FB1-B824B5013BEF}" type="presOf" srcId="{901BAF9F-A022-489C-8E8D-BC5A515B8057}" destId="{F698A4B8-C296-48B7-8883-657C34DC4D7C}" srcOrd="1" destOrd="0" presId="urn:microsoft.com/office/officeart/2008/layout/HorizontalMultiLevelHierarchy"/>
    <dgm:cxn modelId="{D3E90BA7-3636-42F9-88A0-15BA8CA89941}" type="presOf" srcId="{6D4585DF-518D-4B53-B3CC-2C5F06FC95A6}" destId="{7951F2FC-6C0F-4E96-AC7E-905F940876EF}" srcOrd="0" destOrd="0" presId="urn:microsoft.com/office/officeart/2008/layout/HorizontalMultiLevelHierarchy"/>
    <dgm:cxn modelId="{061AA6A7-401E-4E88-811C-A258552DA5CF}" type="presOf" srcId="{0A4F8858-6008-4F3E-8C69-E21D7D2C3729}" destId="{3A03A682-FEF9-4CCD-9011-2F55F26FC978}" srcOrd="0" destOrd="0" presId="urn:microsoft.com/office/officeart/2008/layout/HorizontalMultiLevelHierarchy"/>
    <dgm:cxn modelId="{1E9EC2A7-4E44-444D-B746-743E3F67FC23}" type="presOf" srcId="{D8B55499-E2CB-4E80-8D7E-7F310B6BF9EB}" destId="{2B477027-C6BE-4403-9ED3-441482B074EA}" srcOrd="1" destOrd="0" presId="urn:microsoft.com/office/officeart/2008/layout/HorizontalMultiLevelHierarchy"/>
    <dgm:cxn modelId="{388916A8-EE97-4BB7-89D0-234B371A40F1}" type="presOf" srcId="{8D709183-1B0E-4171-9D77-BB573A107429}" destId="{F146C0A4-C69E-4524-A4A5-DEE562C5CA91}" srcOrd="0" destOrd="0" presId="urn:microsoft.com/office/officeart/2008/layout/HorizontalMultiLevelHierarchy"/>
    <dgm:cxn modelId="{86B772A8-8A00-4B42-90F7-ADC8C0B967F3}" type="presOf" srcId="{FB89E057-36C3-4A8C-9918-7F9CC702A143}" destId="{B0DF96BF-B55D-4E43-BF65-5B98AD8280AF}" srcOrd="0" destOrd="0" presId="urn:microsoft.com/office/officeart/2008/layout/HorizontalMultiLevelHierarchy"/>
    <dgm:cxn modelId="{DA2AAFAA-407B-4EC6-BFA8-20BD30776E57}" type="presOf" srcId="{0083E0B2-8FF1-46B8-8CD2-9A0E3C6278AE}" destId="{73B4FD96-6DCD-469A-A421-78A20DE17304}" srcOrd="0" destOrd="0" presId="urn:microsoft.com/office/officeart/2008/layout/HorizontalMultiLevelHierarchy"/>
    <dgm:cxn modelId="{5090FBAA-BAE7-46A5-9D07-5A31FC30E474}" srcId="{E01E8A57-C341-41A7-B790-36C6561F3EC9}" destId="{8E315AD6-9144-4D7A-9CAE-8928F1D7C7BF}" srcOrd="0" destOrd="0" parTransId="{5AEF7A8E-F4A0-452C-A875-F475A5A45125}" sibTransId="{DE0B95C0-F004-4D0C-A84F-AC41D06C6AA2}"/>
    <dgm:cxn modelId="{F7FB29AB-7F7B-4758-B923-CE147A433631}" type="presOf" srcId="{B48A66D8-DC7B-46CD-9169-AA80231BF03A}" destId="{B472725C-C00D-4839-837E-FA6737B7B70B}" srcOrd="0" destOrd="0" presId="urn:microsoft.com/office/officeart/2008/layout/HorizontalMultiLevelHierarchy"/>
    <dgm:cxn modelId="{F4068EB0-F564-4622-8B00-CCB3F8D9B41A}" type="presOf" srcId="{C78CA2A1-8893-4D43-B29F-9EF9740C9CEF}" destId="{70180125-BB16-4A9B-A883-2D01A4D402E0}" srcOrd="0" destOrd="0" presId="urn:microsoft.com/office/officeart/2008/layout/HorizontalMultiLevelHierarchy"/>
    <dgm:cxn modelId="{749095B5-6F15-4CA6-ABAA-9D7071073381}" type="presOf" srcId="{E02AD322-48B8-49C9-9E25-06C349602A62}" destId="{1CE91AC9-BC13-478B-A965-398C341D82DA}" srcOrd="1" destOrd="0" presId="urn:microsoft.com/office/officeart/2008/layout/HorizontalMultiLevelHierarchy"/>
    <dgm:cxn modelId="{48493AB6-07F0-4071-AE33-6310BBF15F51}" type="presOf" srcId="{5F3814A0-321D-4974-9ED4-AAE99CC3EAA0}" destId="{52737D9D-B574-4796-851F-C8C67F5B29CE}" srcOrd="0" destOrd="0" presId="urn:microsoft.com/office/officeart/2008/layout/HorizontalMultiLevelHierarchy"/>
    <dgm:cxn modelId="{4D93E1B9-6043-4820-B784-7909525FD37F}" type="presOf" srcId="{D6BADFFB-A112-406D-AC1C-04C5DBD6B685}" destId="{895E1AEC-373E-4467-84F3-090113B1E54B}" srcOrd="0" destOrd="0" presId="urn:microsoft.com/office/officeart/2008/layout/HorizontalMultiLevelHierarchy"/>
    <dgm:cxn modelId="{206E5DBC-0A76-4B60-A7DF-27747B90124E}" srcId="{720C069E-7910-443E-B424-6F5550582EDC}" destId="{E01E8A57-C341-41A7-B790-36C6561F3EC9}" srcOrd="0" destOrd="0" parTransId="{1D37B97F-EE10-44AF-9A0B-162EABD4F123}" sibTransId="{AE424E0A-0880-48DA-9120-511375F31D62}"/>
    <dgm:cxn modelId="{35C6B3BD-0659-492D-88AB-FC22B367A10A}" type="presOf" srcId="{8E315AD6-9144-4D7A-9CAE-8928F1D7C7BF}" destId="{1B1AF1EF-951E-4920-89BF-C9B941D49914}" srcOrd="0" destOrd="0" presId="urn:microsoft.com/office/officeart/2008/layout/HorizontalMultiLevelHierarchy"/>
    <dgm:cxn modelId="{E2F617BF-45CB-4FD9-86E7-AA6624D20A5D}" type="presOf" srcId="{083FE1A7-BD3D-4024-A5E0-186E8573040C}" destId="{9015ACF8-E4E4-4285-8A8D-E42BA932C13F}" srcOrd="0" destOrd="0" presId="urn:microsoft.com/office/officeart/2008/layout/HorizontalMultiLevelHierarchy"/>
    <dgm:cxn modelId="{18147DBF-4BA3-455B-B5FA-3C7BE85E480A}" type="presOf" srcId="{DBB07652-C1B0-4A13-8BCD-493B9FA5D715}" destId="{D1626597-2DDB-47FC-8C22-9B0A1AABEA87}" srcOrd="0" destOrd="0" presId="urn:microsoft.com/office/officeart/2008/layout/HorizontalMultiLevelHierarchy"/>
    <dgm:cxn modelId="{F2F09DC0-408A-4F3D-A82E-B346B2A84652}" type="presOf" srcId="{70CCEAF7-B578-4A85-ABE0-E6EA451DD7DA}" destId="{A680AE56-396C-4F46-B2AE-382A7381FC3B}" srcOrd="1" destOrd="0" presId="urn:microsoft.com/office/officeart/2008/layout/HorizontalMultiLevelHierarchy"/>
    <dgm:cxn modelId="{3F1A9EC2-507C-41C8-AD84-8842ACBF3CDF}" srcId="{8D709183-1B0E-4171-9D77-BB573A107429}" destId="{DBB07652-C1B0-4A13-8BCD-493B9FA5D715}" srcOrd="1" destOrd="0" parTransId="{FB89E057-36C3-4A8C-9918-7F9CC702A143}" sibTransId="{DED867B2-FB93-470E-8CA2-B3CFF3F52AEE}"/>
    <dgm:cxn modelId="{56B89BC9-CB1A-4F99-AACF-4B662ECE35F4}" type="presOf" srcId="{DD83603C-4817-4FE6-B626-BF12EB5635BC}" destId="{A0F9B78D-59AC-47A2-8FEA-DC6D43AC7D1A}" srcOrd="0" destOrd="0" presId="urn:microsoft.com/office/officeart/2008/layout/HorizontalMultiLevelHierarchy"/>
    <dgm:cxn modelId="{8AEEFDCE-B478-4E62-9AE9-89EF725FCFCF}" type="presOf" srcId="{E01E8A57-C341-41A7-B790-36C6561F3EC9}" destId="{76C25963-F119-4695-A54F-6C6528E3761B}" srcOrd="0" destOrd="0" presId="urn:microsoft.com/office/officeart/2008/layout/HorizontalMultiLevelHierarchy"/>
    <dgm:cxn modelId="{9578C9D0-3D44-42B8-B2DA-718B2F301CA3}" type="presOf" srcId="{3DB623AB-33C9-46BB-A524-0013E2596D68}" destId="{7ACDF3CC-E8D6-496E-912D-57E98058CBB8}" srcOrd="0" destOrd="0" presId="urn:microsoft.com/office/officeart/2008/layout/HorizontalMultiLevelHierarchy"/>
    <dgm:cxn modelId="{22B495D1-EBB2-4C75-81B3-15087EB56E38}" srcId="{5F3814A0-321D-4974-9ED4-AAE99CC3EAA0}" destId="{DDC50296-BC79-4806-9893-691A493614BF}" srcOrd="0" destOrd="0" parTransId="{E603BEDE-E4C7-4FBB-96DE-87192F5C2052}" sibTransId="{08DDFE59-AF02-4CFF-9B9C-16B17AFD8B5D}"/>
    <dgm:cxn modelId="{F75CE1D3-6E80-4C39-9017-1F2E035815C5}" srcId="{E01E8A57-C341-41A7-B790-36C6561F3EC9}" destId="{D6BADFFB-A112-406D-AC1C-04C5DBD6B685}" srcOrd="2" destOrd="0" parTransId="{E02AD322-48B8-49C9-9E25-06C349602A62}" sibTransId="{C5856AF8-F2B5-4CCD-AA0A-A1068D0C77CF}"/>
    <dgm:cxn modelId="{6C364ADB-ADE7-49EC-B577-7C7B248EB3C2}" type="presOf" srcId="{FB5FEB32-928F-4D2C-9258-A8902492E289}" destId="{43C2746D-B5C2-4616-9FCD-C7634077E4CE}" srcOrd="1" destOrd="0" presId="urn:microsoft.com/office/officeart/2008/layout/HorizontalMultiLevelHierarchy"/>
    <dgm:cxn modelId="{F806BAE4-ABE7-4229-8034-2446579E12A3}" type="presOf" srcId="{FB5FEB32-928F-4D2C-9258-A8902492E289}" destId="{2E1DCDB3-7037-4CF3-BAB3-A9D29BD6D6CE}" srcOrd="0" destOrd="0" presId="urn:microsoft.com/office/officeart/2008/layout/HorizontalMultiLevelHierarchy"/>
    <dgm:cxn modelId="{2BCF15E5-5CB1-487C-B43C-14314176063E}" type="presOf" srcId="{720C069E-7910-443E-B424-6F5550582EDC}" destId="{3B9E27C5-0E15-43AF-981F-F352462F6FB7}" srcOrd="0" destOrd="0" presId="urn:microsoft.com/office/officeart/2008/layout/HorizontalMultiLevelHierarchy"/>
    <dgm:cxn modelId="{2D26ECE6-B96E-4F28-AB36-B65726DE10C2}" srcId="{8D709183-1B0E-4171-9D77-BB573A107429}" destId="{6CBAD66B-1C27-441C-84F3-90BE71B0EF66}" srcOrd="0" destOrd="0" parTransId="{11CC7A43-902C-4458-A10B-6B4259A52FD6}" sibTransId="{2715ECC1-8DE9-4F9E-B2AD-7F743E870CFB}"/>
    <dgm:cxn modelId="{2C0395E9-0970-493A-816D-9B8847B3164D}" srcId="{0062FFA1-BB31-4539-8284-E20CB3F5ECA9}" destId="{B48A66D8-DC7B-46CD-9169-AA80231BF03A}" srcOrd="1" destOrd="0" parTransId="{0083E0B2-8FF1-46B8-8CD2-9A0E3C6278AE}" sibTransId="{440EF3FD-0799-4741-A2F0-61FB11EDD8B9}"/>
    <dgm:cxn modelId="{A79857ED-5AA5-4136-919F-B23EF59730BC}" srcId="{E01E8A57-C341-41A7-B790-36C6561F3EC9}" destId="{0062FFA1-BB31-4539-8284-E20CB3F5ECA9}" srcOrd="1" destOrd="0" parTransId="{FB5FEB32-928F-4D2C-9258-A8902492E289}" sibTransId="{D6BE379F-EA9B-420B-9C74-A26DF4C00748}"/>
    <dgm:cxn modelId="{FB3616F8-F97A-4D81-A22F-076165B8B174}" srcId="{5F3814A0-321D-4974-9ED4-AAE99CC3EAA0}" destId="{083FE1A7-BD3D-4024-A5E0-186E8573040C}" srcOrd="1" destOrd="0" parTransId="{C78CA2A1-8893-4D43-B29F-9EF9740C9CEF}" sibTransId="{A517176A-39A9-444D-8011-885288541EFE}"/>
    <dgm:cxn modelId="{51A65DFD-F907-41AC-81C4-7E2B0E320F06}" type="presOf" srcId="{5AEF7A8E-F4A0-452C-A875-F475A5A45125}" destId="{86FF89E8-8705-48DC-B6C5-492094A56F72}" srcOrd="1" destOrd="0" presId="urn:microsoft.com/office/officeart/2008/layout/HorizontalMultiLevelHierarchy"/>
    <dgm:cxn modelId="{609AD2FF-08E8-4DA6-A259-E7B66B7B9E8A}" srcId="{8E315AD6-9144-4D7A-9CAE-8928F1D7C7BF}" destId="{5F3814A0-321D-4974-9ED4-AAE99CC3EAA0}" srcOrd="0" destOrd="0" parTransId="{1414E706-147F-468C-802D-102AA094F5FE}" sibTransId="{B553B75E-3223-45CA-BA1B-583190897827}"/>
    <dgm:cxn modelId="{A9D8A76F-24AC-4784-89F9-F2D71D160741}" type="presParOf" srcId="{3B9E27C5-0E15-43AF-981F-F352462F6FB7}" destId="{7C956A7D-4C33-497D-A457-32CF1BAECA05}" srcOrd="0" destOrd="0" presId="urn:microsoft.com/office/officeart/2008/layout/HorizontalMultiLevelHierarchy"/>
    <dgm:cxn modelId="{FE8B6381-FE02-425E-8BE5-EC517D7D9CE6}" type="presParOf" srcId="{7C956A7D-4C33-497D-A457-32CF1BAECA05}" destId="{76C25963-F119-4695-A54F-6C6528E3761B}" srcOrd="0" destOrd="0" presId="urn:microsoft.com/office/officeart/2008/layout/HorizontalMultiLevelHierarchy"/>
    <dgm:cxn modelId="{E52144AB-BE07-47D0-B987-7BA5BF1DBF01}" type="presParOf" srcId="{7C956A7D-4C33-497D-A457-32CF1BAECA05}" destId="{1277408F-24A6-4FC4-B380-252FB9CE2DCF}" srcOrd="1" destOrd="0" presId="urn:microsoft.com/office/officeart/2008/layout/HorizontalMultiLevelHierarchy"/>
    <dgm:cxn modelId="{FF4D619A-93D0-4DD9-AC6C-23EBEE81A3FF}" type="presParOf" srcId="{1277408F-24A6-4FC4-B380-252FB9CE2DCF}" destId="{3B3C9891-DEDA-4AF2-BC24-F26E97A90659}" srcOrd="0" destOrd="0" presId="urn:microsoft.com/office/officeart/2008/layout/HorizontalMultiLevelHierarchy"/>
    <dgm:cxn modelId="{D9D64D14-CAEF-4577-9AAC-220AC57DA67C}" type="presParOf" srcId="{3B3C9891-DEDA-4AF2-BC24-F26E97A90659}" destId="{86FF89E8-8705-48DC-B6C5-492094A56F72}" srcOrd="0" destOrd="0" presId="urn:microsoft.com/office/officeart/2008/layout/HorizontalMultiLevelHierarchy"/>
    <dgm:cxn modelId="{74C0B1E9-9A5B-4785-A8D6-79C18CB187C4}" type="presParOf" srcId="{1277408F-24A6-4FC4-B380-252FB9CE2DCF}" destId="{C451F3B4-4BAD-4480-AC95-01EC4A8EDD24}" srcOrd="1" destOrd="0" presId="urn:microsoft.com/office/officeart/2008/layout/HorizontalMultiLevelHierarchy"/>
    <dgm:cxn modelId="{0BB57472-CE08-43FF-9DFC-55B62E115D19}" type="presParOf" srcId="{C451F3B4-4BAD-4480-AC95-01EC4A8EDD24}" destId="{1B1AF1EF-951E-4920-89BF-C9B941D49914}" srcOrd="0" destOrd="0" presId="urn:microsoft.com/office/officeart/2008/layout/HorizontalMultiLevelHierarchy"/>
    <dgm:cxn modelId="{FDD9A216-474E-410F-BE2A-0BB64C660444}" type="presParOf" srcId="{C451F3B4-4BAD-4480-AC95-01EC4A8EDD24}" destId="{2DF957F1-EA47-4D4A-AE40-83D6898DD6B5}" srcOrd="1" destOrd="0" presId="urn:microsoft.com/office/officeart/2008/layout/HorizontalMultiLevelHierarchy"/>
    <dgm:cxn modelId="{94A90CC6-D860-40ED-A2F3-24F62304D11A}" type="presParOf" srcId="{2DF957F1-EA47-4D4A-AE40-83D6898DD6B5}" destId="{2BE77502-5292-4235-8878-AFF48A17BFD3}" srcOrd="0" destOrd="0" presId="urn:microsoft.com/office/officeart/2008/layout/HorizontalMultiLevelHierarchy"/>
    <dgm:cxn modelId="{50C93FB6-A716-4BC1-AC12-5DA5D4DBD40B}" type="presParOf" srcId="{2BE77502-5292-4235-8878-AFF48A17BFD3}" destId="{E239C8B8-4978-4A60-8209-A09BB2769111}" srcOrd="0" destOrd="0" presId="urn:microsoft.com/office/officeart/2008/layout/HorizontalMultiLevelHierarchy"/>
    <dgm:cxn modelId="{8CD328A2-9B71-4EAC-AB2D-729F638C4F58}" type="presParOf" srcId="{2DF957F1-EA47-4D4A-AE40-83D6898DD6B5}" destId="{A276D904-2CB4-4B3E-A61A-53FDFAF99898}" srcOrd="1" destOrd="0" presId="urn:microsoft.com/office/officeart/2008/layout/HorizontalMultiLevelHierarchy"/>
    <dgm:cxn modelId="{8F940878-7122-4F90-865B-E8ECB6722EF3}" type="presParOf" srcId="{A276D904-2CB4-4B3E-A61A-53FDFAF99898}" destId="{52737D9D-B574-4796-851F-C8C67F5B29CE}" srcOrd="0" destOrd="0" presId="urn:microsoft.com/office/officeart/2008/layout/HorizontalMultiLevelHierarchy"/>
    <dgm:cxn modelId="{F96BDFBC-9CDD-49C1-B330-A542340BFC22}" type="presParOf" srcId="{A276D904-2CB4-4B3E-A61A-53FDFAF99898}" destId="{ED0AD557-E2C6-408E-90A7-B2514D89D525}" srcOrd="1" destOrd="0" presId="urn:microsoft.com/office/officeart/2008/layout/HorizontalMultiLevelHierarchy"/>
    <dgm:cxn modelId="{426FBDA9-BCAC-49A1-900E-EE83512E6C22}" type="presParOf" srcId="{ED0AD557-E2C6-408E-90A7-B2514D89D525}" destId="{080FA3C8-5E9F-411F-B785-2260873E66BC}" srcOrd="0" destOrd="0" presId="urn:microsoft.com/office/officeart/2008/layout/HorizontalMultiLevelHierarchy"/>
    <dgm:cxn modelId="{6337D158-2941-47FA-AA8B-E116BC21EA71}" type="presParOf" srcId="{080FA3C8-5E9F-411F-B785-2260873E66BC}" destId="{9613DFF0-F4C6-435D-9EF6-37CAAA3F4348}" srcOrd="0" destOrd="0" presId="urn:microsoft.com/office/officeart/2008/layout/HorizontalMultiLevelHierarchy"/>
    <dgm:cxn modelId="{818F6636-13C1-48FC-B7BF-089BC64FBFF8}" type="presParOf" srcId="{ED0AD557-E2C6-408E-90A7-B2514D89D525}" destId="{D30416E9-55B5-4C50-9782-0915B67202DA}" srcOrd="1" destOrd="0" presId="urn:microsoft.com/office/officeart/2008/layout/HorizontalMultiLevelHierarchy"/>
    <dgm:cxn modelId="{A782616B-CE0C-4DB4-9BBD-7266DD75F027}" type="presParOf" srcId="{D30416E9-55B5-4C50-9782-0915B67202DA}" destId="{32EABB00-C624-4075-9D53-9B462C4AA35A}" srcOrd="0" destOrd="0" presId="urn:microsoft.com/office/officeart/2008/layout/HorizontalMultiLevelHierarchy"/>
    <dgm:cxn modelId="{0DEF2418-B25B-449A-8ED1-04C7F88A5448}" type="presParOf" srcId="{D30416E9-55B5-4C50-9782-0915B67202DA}" destId="{F30E18D9-F585-4A74-9650-C47F743E45C4}" srcOrd="1" destOrd="0" presId="urn:microsoft.com/office/officeart/2008/layout/HorizontalMultiLevelHierarchy"/>
    <dgm:cxn modelId="{254C4D47-0D0C-4B96-8770-86A4068F2A9F}" type="presParOf" srcId="{ED0AD557-E2C6-408E-90A7-B2514D89D525}" destId="{70180125-BB16-4A9B-A883-2D01A4D402E0}" srcOrd="2" destOrd="0" presId="urn:microsoft.com/office/officeart/2008/layout/HorizontalMultiLevelHierarchy"/>
    <dgm:cxn modelId="{917375DF-DA87-4E40-99DC-F3696D1276BE}" type="presParOf" srcId="{70180125-BB16-4A9B-A883-2D01A4D402E0}" destId="{6C3FA7A1-6272-4FA3-AE67-D70471A34E3F}" srcOrd="0" destOrd="0" presId="urn:microsoft.com/office/officeart/2008/layout/HorizontalMultiLevelHierarchy"/>
    <dgm:cxn modelId="{163DDCBC-B0F3-45B1-9E87-C482897365E9}" type="presParOf" srcId="{ED0AD557-E2C6-408E-90A7-B2514D89D525}" destId="{6CDC8053-B411-42DE-89CB-73A3EA58F061}" srcOrd="3" destOrd="0" presId="urn:microsoft.com/office/officeart/2008/layout/HorizontalMultiLevelHierarchy"/>
    <dgm:cxn modelId="{95C91095-504E-4259-8299-9F5930165D97}" type="presParOf" srcId="{6CDC8053-B411-42DE-89CB-73A3EA58F061}" destId="{9015ACF8-E4E4-4285-8A8D-E42BA932C13F}" srcOrd="0" destOrd="0" presId="urn:microsoft.com/office/officeart/2008/layout/HorizontalMultiLevelHierarchy"/>
    <dgm:cxn modelId="{B4F18635-3671-416C-952C-E4333EF26CEA}" type="presParOf" srcId="{6CDC8053-B411-42DE-89CB-73A3EA58F061}" destId="{284CDA07-0531-4DAA-A738-45FFA314C119}" srcOrd="1" destOrd="0" presId="urn:microsoft.com/office/officeart/2008/layout/HorizontalMultiLevelHierarchy"/>
    <dgm:cxn modelId="{20F05CA2-688D-48EF-8270-2B097F3593C9}" type="presParOf" srcId="{ED0AD557-E2C6-408E-90A7-B2514D89D525}" destId="{F64BBF10-B4AB-413D-B818-3797662071FE}" srcOrd="4" destOrd="0" presId="urn:microsoft.com/office/officeart/2008/layout/HorizontalMultiLevelHierarchy"/>
    <dgm:cxn modelId="{517A332F-96B1-493B-9232-3A3CA15103C7}" type="presParOf" srcId="{F64BBF10-B4AB-413D-B818-3797662071FE}" destId="{EBD69AAD-4092-419B-9AFF-E67CCA0199F4}" srcOrd="0" destOrd="0" presId="urn:microsoft.com/office/officeart/2008/layout/HorizontalMultiLevelHierarchy"/>
    <dgm:cxn modelId="{8D23B184-B7D8-4B31-A7D0-BE045C526547}" type="presParOf" srcId="{ED0AD557-E2C6-408E-90A7-B2514D89D525}" destId="{8A0862FB-DED5-4274-B610-A55CF64244AA}" srcOrd="5" destOrd="0" presId="urn:microsoft.com/office/officeart/2008/layout/HorizontalMultiLevelHierarchy"/>
    <dgm:cxn modelId="{8E6A90E6-1E18-4051-A2B6-7E5BA6086959}" type="presParOf" srcId="{8A0862FB-DED5-4274-B610-A55CF64244AA}" destId="{7951F2FC-6C0F-4E96-AC7E-905F940876EF}" srcOrd="0" destOrd="0" presId="urn:microsoft.com/office/officeart/2008/layout/HorizontalMultiLevelHierarchy"/>
    <dgm:cxn modelId="{95D5B6A9-E76E-4286-84EB-8FFB385C7153}" type="presParOf" srcId="{8A0862FB-DED5-4274-B610-A55CF64244AA}" destId="{C3FD82F8-EF39-4762-9668-FDBF3BA0FAF0}" srcOrd="1" destOrd="0" presId="urn:microsoft.com/office/officeart/2008/layout/HorizontalMultiLevelHierarchy"/>
    <dgm:cxn modelId="{54633E51-0341-405A-A528-27BD52735160}" type="presParOf" srcId="{2DF957F1-EA47-4D4A-AE40-83D6898DD6B5}" destId="{A0F9B78D-59AC-47A2-8FEA-DC6D43AC7D1A}" srcOrd="2" destOrd="0" presId="urn:microsoft.com/office/officeart/2008/layout/HorizontalMultiLevelHierarchy"/>
    <dgm:cxn modelId="{B1CC0D06-8196-47C7-B6CB-B70F76076D75}" type="presParOf" srcId="{A0F9B78D-59AC-47A2-8FEA-DC6D43AC7D1A}" destId="{B6E9EFED-167D-4B19-8A85-E0A8B569693A}" srcOrd="0" destOrd="0" presId="urn:microsoft.com/office/officeart/2008/layout/HorizontalMultiLevelHierarchy"/>
    <dgm:cxn modelId="{48E72228-8176-4F0C-A780-964C32BF8B6B}" type="presParOf" srcId="{2DF957F1-EA47-4D4A-AE40-83D6898DD6B5}" destId="{8A4B8AC3-46E0-4988-AEE1-DD92CDCF0396}" srcOrd="3" destOrd="0" presId="urn:microsoft.com/office/officeart/2008/layout/HorizontalMultiLevelHierarchy"/>
    <dgm:cxn modelId="{864F2CBA-6B1C-4209-B36B-A3467B2D9848}" type="presParOf" srcId="{8A4B8AC3-46E0-4988-AEE1-DD92CDCF0396}" destId="{F146C0A4-C69E-4524-A4A5-DEE562C5CA91}" srcOrd="0" destOrd="0" presId="urn:microsoft.com/office/officeart/2008/layout/HorizontalMultiLevelHierarchy"/>
    <dgm:cxn modelId="{74A34CDC-2D55-4FDE-8A41-79F5E2202B12}" type="presParOf" srcId="{8A4B8AC3-46E0-4988-AEE1-DD92CDCF0396}" destId="{C4DC5632-9D58-41C6-8373-6CFA2EBE7B39}" srcOrd="1" destOrd="0" presId="urn:microsoft.com/office/officeart/2008/layout/HorizontalMultiLevelHierarchy"/>
    <dgm:cxn modelId="{D24B0469-F435-4E2A-A9B7-4F0C38522E2A}" type="presParOf" srcId="{C4DC5632-9D58-41C6-8373-6CFA2EBE7B39}" destId="{F020AB2C-C8E6-444F-BD37-B40F5C684F7F}" srcOrd="0" destOrd="0" presId="urn:microsoft.com/office/officeart/2008/layout/HorizontalMultiLevelHierarchy"/>
    <dgm:cxn modelId="{2ABE92F0-521F-489E-BB57-2AE337C10ECE}" type="presParOf" srcId="{F020AB2C-C8E6-444F-BD37-B40F5C684F7F}" destId="{D513F793-4D73-4F70-BF81-4554B9B63CBB}" srcOrd="0" destOrd="0" presId="urn:microsoft.com/office/officeart/2008/layout/HorizontalMultiLevelHierarchy"/>
    <dgm:cxn modelId="{D35F4D57-3785-44B7-8826-937A89C03F7F}" type="presParOf" srcId="{C4DC5632-9D58-41C6-8373-6CFA2EBE7B39}" destId="{F84AD202-3104-4B76-946D-6CC50EE7F66F}" srcOrd="1" destOrd="0" presId="urn:microsoft.com/office/officeart/2008/layout/HorizontalMultiLevelHierarchy"/>
    <dgm:cxn modelId="{1E2B3ECD-5AE8-4766-8801-04910CB3C960}" type="presParOf" srcId="{F84AD202-3104-4B76-946D-6CC50EE7F66F}" destId="{D3787BF1-D29A-472A-B65C-E5A9C651AFDB}" srcOrd="0" destOrd="0" presId="urn:microsoft.com/office/officeart/2008/layout/HorizontalMultiLevelHierarchy"/>
    <dgm:cxn modelId="{A8894F23-3312-43C4-9E25-DE2595F029DB}" type="presParOf" srcId="{F84AD202-3104-4B76-946D-6CC50EE7F66F}" destId="{14ACCE42-7912-45DA-9356-8AE6615AAD50}" srcOrd="1" destOrd="0" presId="urn:microsoft.com/office/officeart/2008/layout/HorizontalMultiLevelHierarchy"/>
    <dgm:cxn modelId="{B2D27A51-C59A-4149-AA76-8A8978B83BC5}" type="presParOf" srcId="{C4DC5632-9D58-41C6-8373-6CFA2EBE7B39}" destId="{B0DF96BF-B55D-4E43-BF65-5B98AD8280AF}" srcOrd="2" destOrd="0" presId="urn:microsoft.com/office/officeart/2008/layout/HorizontalMultiLevelHierarchy"/>
    <dgm:cxn modelId="{F09E9511-7BAB-42E1-A3CE-9D630369EF70}" type="presParOf" srcId="{B0DF96BF-B55D-4E43-BF65-5B98AD8280AF}" destId="{0619537D-CB99-4D6F-B561-A814CB5B2F17}" srcOrd="0" destOrd="0" presId="urn:microsoft.com/office/officeart/2008/layout/HorizontalMultiLevelHierarchy"/>
    <dgm:cxn modelId="{0BCEA77F-BB48-4B6C-B463-EAA96555B75D}" type="presParOf" srcId="{C4DC5632-9D58-41C6-8373-6CFA2EBE7B39}" destId="{4CA7EB9B-C724-450F-B4C6-8974785223C5}" srcOrd="3" destOrd="0" presId="urn:microsoft.com/office/officeart/2008/layout/HorizontalMultiLevelHierarchy"/>
    <dgm:cxn modelId="{F4C02AB0-145B-4033-9FEF-84C3559D8563}" type="presParOf" srcId="{4CA7EB9B-C724-450F-B4C6-8974785223C5}" destId="{D1626597-2DDB-47FC-8C22-9B0A1AABEA87}" srcOrd="0" destOrd="0" presId="urn:microsoft.com/office/officeart/2008/layout/HorizontalMultiLevelHierarchy"/>
    <dgm:cxn modelId="{414AFB88-E581-4680-AEB2-CF8817157FAB}" type="presParOf" srcId="{4CA7EB9B-C724-450F-B4C6-8974785223C5}" destId="{816694F9-1FF6-4CA2-96BF-F4C36B775F33}" srcOrd="1" destOrd="0" presId="urn:microsoft.com/office/officeart/2008/layout/HorizontalMultiLevelHierarchy"/>
    <dgm:cxn modelId="{ED7EEB59-E94A-485E-AEC8-9965ACE4BCB8}" type="presParOf" srcId="{1277408F-24A6-4FC4-B380-252FB9CE2DCF}" destId="{2E1DCDB3-7037-4CF3-BAB3-A9D29BD6D6CE}" srcOrd="2" destOrd="0" presId="urn:microsoft.com/office/officeart/2008/layout/HorizontalMultiLevelHierarchy"/>
    <dgm:cxn modelId="{B0AE05DA-3CCE-4469-96A3-0E456BF07ADD}" type="presParOf" srcId="{2E1DCDB3-7037-4CF3-BAB3-A9D29BD6D6CE}" destId="{43C2746D-B5C2-4616-9FCD-C7634077E4CE}" srcOrd="0" destOrd="0" presId="urn:microsoft.com/office/officeart/2008/layout/HorizontalMultiLevelHierarchy"/>
    <dgm:cxn modelId="{D4589101-AFE7-47AA-8FA8-9B3E5ACC3384}" type="presParOf" srcId="{1277408F-24A6-4FC4-B380-252FB9CE2DCF}" destId="{DEE7C1A0-36DF-43E9-A9FC-A29743719F3A}" srcOrd="3" destOrd="0" presId="urn:microsoft.com/office/officeart/2008/layout/HorizontalMultiLevelHierarchy"/>
    <dgm:cxn modelId="{E6ACB92F-7888-4490-B7DC-F0FD1773BBFC}" type="presParOf" srcId="{DEE7C1A0-36DF-43E9-A9FC-A29743719F3A}" destId="{EDA9E3C3-8F81-4888-AFEE-C01BEEFDA7D4}" srcOrd="0" destOrd="0" presId="urn:microsoft.com/office/officeart/2008/layout/HorizontalMultiLevelHierarchy"/>
    <dgm:cxn modelId="{8C027E8F-1285-4D10-9198-07B16E1B95D7}" type="presParOf" srcId="{DEE7C1A0-36DF-43E9-A9FC-A29743719F3A}" destId="{A49782A3-A057-4399-A481-32541B2C4314}" srcOrd="1" destOrd="0" presId="urn:microsoft.com/office/officeart/2008/layout/HorizontalMultiLevelHierarchy"/>
    <dgm:cxn modelId="{CD2A845F-07F1-40E1-9C0F-F5316EDEC8FC}" type="presParOf" srcId="{A49782A3-A057-4399-A481-32541B2C4314}" destId="{0801B8EA-7BF2-4C93-A484-D1401D16996D}" srcOrd="0" destOrd="0" presId="urn:microsoft.com/office/officeart/2008/layout/HorizontalMultiLevelHierarchy"/>
    <dgm:cxn modelId="{9041C6C1-CDB1-4B1C-9302-F62152D5A970}" type="presParOf" srcId="{0801B8EA-7BF2-4C93-A484-D1401D16996D}" destId="{2B477027-C6BE-4403-9ED3-441482B074EA}" srcOrd="0" destOrd="0" presId="urn:microsoft.com/office/officeart/2008/layout/HorizontalMultiLevelHierarchy"/>
    <dgm:cxn modelId="{952520DA-F94E-47A4-B2FD-902BE9703BBD}" type="presParOf" srcId="{A49782A3-A057-4399-A481-32541B2C4314}" destId="{C9B400B5-B890-41A0-BC08-E6D8C31A59BF}" srcOrd="1" destOrd="0" presId="urn:microsoft.com/office/officeart/2008/layout/HorizontalMultiLevelHierarchy"/>
    <dgm:cxn modelId="{EC8204A9-170E-4DD1-A554-D770F68D018A}" type="presParOf" srcId="{C9B400B5-B890-41A0-BC08-E6D8C31A59BF}" destId="{03BA0350-0D10-49DF-ACEE-5DA87BF2CE78}" srcOrd="0" destOrd="0" presId="urn:microsoft.com/office/officeart/2008/layout/HorizontalMultiLevelHierarchy"/>
    <dgm:cxn modelId="{BF34E59C-3419-4F13-AA1C-BC3F9DAEF26C}" type="presParOf" srcId="{C9B400B5-B890-41A0-BC08-E6D8C31A59BF}" destId="{6DF910FC-4208-4628-9264-E690948DDBCE}" srcOrd="1" destOrd="0" presId="urn:microsoft.com/office/officeart/2008/layout/HorizontalMultiLevelHierarchy"/>
    <dgm:cxn modelId="{F059029E-5631-457A-89C5-A02433C43D3E}" type="presParOf" srcId="{A49782A3-A057-4399-A481-32541B2C4314}" destId="{73B4FD96-6DCD-469A-A421-78A20DE17304}" srcOrd="2" destOrd="0" presId="urn:microsoft.com/office/officeart/2008/layout/HorizontalMultiLevelHierarchy"/>
    <dgm:cxn modelId="{4EEEE29A-E2D6-4CC9-A3D0-ED0F901D65D1}" type="presParOf" srcId="{73B4FD96-6DCD-469A-A421-78A20DE17304}" destId="{D2916080-D8AC-45A5-BC66-7894F1BCA504}" srcOrd="0" destOrd="0" presId="urn:microsoft.com/office/officeart/2008/layout/HorizontalMultiLevelHierarchy"/>
    <dgm:cxn modelId="{26269ED2-4D06-4264-B913-9A17B268745B}" type="presParOf" srcId="{A49782A3-A057-4399-A481-32541B2C4314}" destId="{DEC17733-0811-4368-8630-5E3B9CB10142}" srcOrd="3" destOrd="0" presId="urn:microsoft.com/office/officeart/2008/layout/HorizontalMultiLevelHierarchy"/>
    <dgm:cxn modelId="{FEF33A56-4DF5-4B71-BAC8-C2AFE8F9DB9E}" type="presParOf" srcId="{DEC17733-0811-4368-8630-5E3B9CB10142}" destId="{B472725C-C00D-4839-837E-FA6737B7B70B}" srcOrd="0" destOrd="0" presId="urn:microsoft.com/office/officeart/2008/layout/HorizontalMultiLevelHierarchy"/>
    <dgm:cxn modelId="{C6A8FF69-D58F-4347-ACE0-B746C7741099}" type="presParOf" srcId="{DEC17733-0811-4368-8630-5E3B9CB10142}" destId="{F555292E-5886-469D-87FA-4592BBA9C2EB}" srcOrd="1" destOrd="0" presId="urn:microsoft.com/office/officeart/2008/layout/HorizontalMultiLevelHierarchy"/>
    <dgm:cxn modelId="{518D9747-E5D4-4F43-8A7A-279B51BA74AF}" type="presParOf" srcId="{A49782A3-A057-4399-A481-32541B2C4314}" destId="{0E5608C6-F703-49E1-BF3A-BE15123D1D0B}" srcOrd="4" destOrd="0" presId="urn:microsoft.com/office/officeart/2008/layout/HorizontalMultiLevelHierarchy"/>
    <dgm:cxn modelId="{167C19F9-E9D5-482F-9858-C0D5EF47F1CC}" type="presParOf" srcId="{0E5608C6-F703-49E1-BF3A-BE15123D1D0B}" destId="{93A61DD5-51C8-4161-AC25-3E5035E34FBD}" srcOrd="0" destOrd="0" presId="urn:microsoft.com/office/officeart/2008/layout/HorizontalMultiLevelHierarchy"/>
    <dgm:cxn modelId="{23370EE8-A3AA-474B-9BA2-88634A34902F}" type="presParOf" srcId="{A49782A3-A057-4399-A481-32541B2C4314}" destId="{EFB4EBC7-F4B8-4288-B936-885F33796339}" srcOrd="5" destOrd="0" presId="urn:microsoft.com/office/officeart/2008/layout/HorizontalMultiLevelHierarchy"/>
    <dgm:cxn modelId="{9602E42B-1532-45E6-AB23-B763A819A4B6}" type="presParOf" srcId="{EFB4EBC7-F4B8-4288-B936-885F33796339}" destId="{13011B32-865F-442A-B072-FC0AF60CDD7C}" srcOrd="0" destOrd="0" presId="urn:microsoft.com/office/officeart/2008/layout/HorizontalMultiLevelHierarchy"/>
    <dgm:cxn modelId="{4D42A0C4-9F3C-41E5-8099-273C6026E4D7}" type="presParOf" srcId="{EFB4EBC7-F4B8-4288-B936-885F33796339}" destId="{08CC4754-7548-47C2-A349-D3B2C6074380}" srcOrd="1" destOrd="0" presId="urn:microsoft.com/office/officeart/2008/layout/HorizontalMultiLevelHierarchy"/>
    <dgm:cxn modelId="{EAD784CD-EDC7-4914-8BEB-FBD3C19AE75A}" type="presParOf" srcId="{A49782A3-A057-4399-A481-32541B2C4314}" destId="{7ACDF3CC-E8D6-496E-912D-57E98058CBB8}" srcOrd="6" destOrd="0" presId="urn:microsoft.com/office/officeart/2008/layout/HorizontalMultiLevelHierarchy"/>
    <dgm:cxn modelId="{FF88CA8D-81D2-416F-ABD3-C0B0881CC3BB}" type="presParOf" srcId="{7ACDF3CC-E8D6-496E-912D-57E98058CBB8}" destId="{029A6313-E034-4CD2-9CF5-7E5869A8FA94}" srcOrd="0" destOrd="0" presId="urn:microsoft.com/office/officeart/2008/layout/HorizontalMultiLevelHierarchy"/>
    <dgm:cxn modelId="{54629D9F-99A3-4F2F-871C-E6CCCAA4DA72}" type="presParOf" srcId="{A49782A3-A057-4399-A481-32541B2C4314}" destId="{444E9F7E-A2D6-4CE8-9DE8-4074AECBA7FC}" srcOrd="7" destOrd="0" presId="urn:microsoft.com/office/officeart/2008/layout/HorizontalMultiLevelHierarchy"/>
    <dgm:cxn modelId="{8969425F-1638-4C25-820D-784C5D5EB6EF}" type="presParOf" srcId="{444E9F7E-A2D6-4CE8-9DE8-4074AECBA7FC}" destId="{5DDA708C-A19F-4818-B2F1-1827C38BF0D6}" srcOrd="0" destOrd="0" presId="urn:microsoft.com/office/officeart/2008/layout/HorizontalMultiLevelHierarchy"/>
    <dgm:cxn modelId="{AC51EF60-07D6-49B9-A1E6-1E179457364B}" type="presParOf" srcId="{444E9F7E-A2D6-4CE8-9DE8-4074AECBA7FC}" destId="{F83A8C99-CA08-4602-86EC-E6DA54EC976D}" srcOrd="1" destOrd="0" presId="urn:microsoft.com/office/officeart/2008/layout/HorizontalMultiLevelHierarchy"/>
    <dgm:cxn modelId="{2B7DE9AA-AEE0-4D44-AC3C-FD0722FC06AE}" type="presParOf" srcId="{1277408F-24A6-4FC4-B380-252FB9CE2DCF}" destId="{C7C4D83C-014F-411D-8E85-C7CE63881C01}" srcOrd="4" destOrd="0" presId="urn:microsoft.com/office/officeart/2008/layout/HorizontalMultiLevelHierarchy"/>
    <dgm:cxn modelId="{5CC11517-CA76-4A2A-8869-70D044743B16}" type="presParOf" srcId="{C7C4D83C-014F-411D-8E85-C7CE63881C01}" destId="{1CE91AC9-BC13-478B-A965-398C341D82DA}" srcOrd="0" destOrd="0" presId="urn:microsoft.com/office/officeart/2008/layout/HorizontalMultiLevelHierarchy"/>
    <dgm:cxn modelId="{BA46CE3F-4054-45C6-8FD2-7E4F32F96AB1}" type="presParOf" srcId="{1277408F-24A6-4FC4-B380-252FB9CE2DCF}" destId="{A5EF4B9C-3DE5-4105-A872-C0E5E4AF838B}" srcOrd="5" destOrd="0" presId="urn:microsoft.com/office/officeart/2008/layout/HorizontalMultiLevelHierarchy"/>
    <dgm:cxn modelId="{42305E41-6E13-4D56-A294-66E5FB359FAE}" type="presParOf" srcId="{A5EF4B9C-3DE5-4105-A872-C0E5E4AF838B}" destId="{895E1AEC-373E-4467-84F3-090113B1E54B}" srcOrd="0" destOrd="0" presId="urn:microsoft.com/office/officeart/2008/layout/HorizontalMultiLevelHierarchy"/>
    <dgm:cxn modelId="{7052480E-925C-4CC1-86AA-0FE253F6D0FF}" type="presParOf" srcId="{A5EF4B9C-3DE5-4105-A872-C0E5E4AF838B}" destId="{82C40624-7B57-4A77-82FE-091CA6C41AFD}" srcOrd="1" destOrd="0" presId="urn:microsoft.com/office/officeart/2008/layout/HorizontalMultiLevelHierarchy"/>
    <dgm:cxn modelId="{9F5752D3-1BAB-46BE-B777-D01672F514CE}" type="presParOf" srcId="{82C40624-7B57-4A77-82FE-091CA6C41AFD}" destId="{41D41B7C-038A-4DBA-9844-3C50850E9E65}" srcOrd="0" destOrd="0" presId="urn:microsoft.com/office/officeart/2008/layout/HorizontalMultiLevelHierarchy"/>
    <dgm:cxn modelId="{E8CDC4C4-5784-4AE8-9EF5-A1EE9EF431B0}" type="presParOf" srcId="{41D41B7C-038A-4DBA-9844-3C50850E9E65}" destId="{A680AE56-396C-4F46-B2AE-382A7381FC3B}" srcOrd="0" destOrd="0" presId="urn:microsoft.com/office/officeart/2008/layout/HorizontalMultiLevelHierarchy"/>
    <dgm:cxn modelId="{1D763915-C9EF-4E91-B49F-8DDFAD60BFF4}" type="presParOf" srcId="{82C40624-7B57-4A77-82FE-091CA6C41AFD}" destId="{D88C362F-5BB2-43ED-8294-1BA690899D78}" srcOrd="1" destOrd="0" presId="urn:microsoft.com/office/officeart/2008/layout/HorizontalMultiLevelHierarchy"/>
    <dgm:cxn modelId="{675092D3-CA45-49BF-8828-EC7197748ABC}" type="presParOf" srcId="{D88C362F-5BB2-43ED-8294-1BA690899D78}" destId="{D3454320-DB20-428F-90BD-E7A73DBB3DD4}" srcOrd="0" destOrd="0" presId="urn:microsoft.com/office/officeart/2008/layout/HorizontalMultiLevelHierarchy"/>
    <dgm:cxn modelId="{E4DDA41B-DA79-471A-A6C1-0AEF7BC8AA1D}" type="presParOf" srcId="{D88C362F-5BB2-43ED-8294-1BA690899D78}" destId="{AD1F6AAC-7B7F-4D21-A75A-0113CCA34D7F}" srcOrd="1" destOrd="0" presId="urn:microsoft.com/office/officeart/2008/layout/HorizontalMultiLevelHierarchy"/>
    <dgm:cxn modelId="{7BA52E2C-E0C6-4A94-B0B5-0F131E2A99AC}" type="presParOf" srcId="{82C40624-7B57-4A77-82FE-091CA6C41AFD}" destId="{5E320397-2AA0-4121-99C3-7193E2A9641B}" srcOrd="2" destOrd="0" presId="urn:microsoft.com/office/officeart/2008/layout/HorizontalMultiLevelHierarchy"/>
    <dgm:cxn modelId="{EA023478-FBED-460C-A4D6-D20167923615}" type="presParOf" srcId="{5E320397-2AA0-4121-99C3-7193E2A9641B}" destId="{BF071E09-1DB1-44FB-A14F-CE28620E0127}" srcOrd="0" destOrd="0" presId="urn:microsoft.com/office/officeart/2008/layout/HorizontalMultiLevelHierarchy"/>
    <dgm:cxn modelId="{E244976B-004E-4781-9C2F-B29A1C346AC3}" type="presParOf" srcId="{82C40624-7B57-4A77-82FE-091CA6C41AFD}" destId="{2DB8C748-29E8-4DFE-9C4C-F87B1CFD2E28}" srcOrd="3" destOrd="0" presId="urn:microsoft.com/office/officeart/2008/layout/HorizontalMultiLevelHierarchy"/>
    <dgm:cxn modelId="{E4D87F0E-6B33-462E-B27F-B14418A2AE9A}" type="presParOf" srcId="{2DB8C748-29E8-4DFE-9C4C-F87B1CFD2E28}" destId="{F475A4EC-0407-4C00-8A1B-BB145D5F0367}" srcOrd="0" destOrd="0" presId="urn:microsoft.com/office/officeart/2008/layout/HorizontalMultiLevelHierarchy"/>
    <dgm:cxn modelId="{1444C768-2117-4EC5-88D0-20133033F2AD}" type="presParOf" srcId="{2DB8C748-29E8-4DFE-9C4C-F87B1CFD2E28}" destId="{431B46BF-5D55-4BD0-8C5E-958814622123}" srcOrd="1" destOrd="0" presId="urn:microsoft.com/office/officeart/2008/layout/HorizontalMultiLevelHierarchy"/>
    <dgm:cxn modelId="{AC8841AB-CEE7-44C8-97C6-C086626A60DB}" type="presParOf" srcId="{82C40624-7B57-4A77-82FE-091CA6C41AFD}" destId="{427D68BA-F679-4381-8151-D87904CE4358}" srcOrd="4" destOrd="0" presId="urn:microsoft.com/office/officeart/2008/layout/HorizontalMultiLevelHierarchy"/>
    <dgm:cxn modelId="{EBBE42F6-6AC8-4A87-8471-198B82CDBAC0}" type="presParOf" srcId="{427D68BA-F679-4381-8151-D87904CE4358}" destId="{6781D2FA-3C8C-4990-BD69-3B59C4F9568C}" srcOrd="0" destOrd="0" presId="urn:microsoft.com/office/officeart/2008/layout/HorizontalMultiLevelHierarchy"/>
    <dgm:cxn modelId="{B47763C2-A818-4D4F-A889-9DB51A1E32A0}" type="presParOf" srcId="{82C40624-7B57-4A77-82FE-091CA6C41AFD}" destId="{DE332EFC-D170-4257-8F65-B3E5C57A1DCA}" srcOrd="5" destOrd="0" presId="urn:microsoft.com/office/officeart/2008/layout/HorizontalMultiLevelHierarchy"/>
    <dgm:cxn modelId="{F0891AB2-1EEE-4C49-B9E7-28CE4464231B}" type="presParOf" srcId="{DE332EFC-D170-4257-8F65-B3E5C57A1DCA}" destId="{CC40D647-274A-4DA1-A764-D9911DE8C357}" srcOrd="0" destOrd="0" presId="urn:microsoft.com/office/officeart/2008/layout/HorizontalMultiLevelHierarchy"/>
    <dgm:cxn modelId="{084CF488-2E3C-43DD-BFB1-8FBF710167B6}" type="presParOf" srcId="{DE332EFC-D170-4257-8F65-B3E5C57A1DCA}" destId="{DF49CB39-0C27-4B3E-896D-D3908312124E}" srcOrd="1" destOrd="0" presId="urn:microsoft.com/office/officeart/2008/layout/HorizontalMultiLevelHierarchy"/>
    <dgm:cxn modelId="{6D6ECC9A-7F58-4CDA-9433-1691247403B3}" type="presParOf" srcId="{82C40624-7B57-4A77-82FE-091CA6C41AFD}" destId="{484C6CA5-29EB-451E-A559-421D88848BC9}" srcOrd="6" destOrd="0" presId="urn:microsoft.com/office/officeart/2008/layout/HorizontalMultiLevelHierarchy"/>
    <dgm:cxn modelId="{3E793255-54E7-401A-818E-D9E0FA1A8E8A}" type="presParOf" srcId="{484C6CA5-29EB-451E-A559-421D88848BC9}" destId="{F698A4B8-C296-48B7-8883-657C34DC4D7C}" srcOrd="0" destOrd="0" presId="urn:microsoft.com/office/officeart/2008/layout/HorizontalMultiLevelHierarchy"/>
    <dgm:cxn modelId="{710C3F19-F98A-44B0-BDEE-C74E03B20735}" type="presParOf" srcId="{82C40624-7B57-4A77-82FE-091CA6C41AFD}" destId="{651193B8-922D-41E9-BCA1-CDA56495D46E}" srcOrd="7" destOrd="0" presId="urn:microsoft.com/office/officeart/2008/layout/HorizontalMultiLevelHierarchy"/>
    <dgm:cxn modelId="{AF027487-51D1-4E76-AAD2-CC7023C9AB6D}" type="presParOf" srcId="{651193B8-922D-41E9-BCA1-CDA56495D46E}" destId="{3A03A682-FEF9-4CCD-9011-2F55F26FC978}" srcOrd="0" destOrd="0" presId="urn:microsoft.com/office/officeart/2008/layout/HorizontalMultiLevelHierarchy"/>
    <dgm:cxn modelId="{90134116-CA47-4081-9CD7-82518212EA08}" type="presParOf" srcId="{651193B8-922D-41E9-BCA1-CDA56495D46E}" destId="{B4311D12-8428-4AE3-86F6-8A6AA4606542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8D51B5-4971-427B-AFD4-970166956349}">
      <dsp:nvSpPr>
        <dsp:cNvPr id="0" name=""/>
        <dsp:cNvSpPr/>
      </dsp:nvSpPr>
      <dsp:spPr>
        <a:xfrm>
          <a:off x="0" y="3440865"/>
          <a:ext cx="7187183" cy="0"/>
        </a:xfrm>
        <a:prstGeom prst="line">
          <a:avLst/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949A67-DDDC-4CC7-AA16-CD7D7D48EBF7}">
      <dsp:nvSpPr>
        <dsp:cNvPr id="0" name=""/>
        <dsp:cNvSpPr/>
      </dsp:nvSpPr>
      <dsp:spPr>
        <a:xfrm>
          <a:off x="0" y="2407120"/>
          <a:ext cx="7187183" cy="0"/>
        </a:xfrm>
        <a:prstGeom prst="line">
          <a:avLst/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132089-D3F6-4CE7-B9F3-C1B0C7C1E0EC}">
      <dsp:nvSpPr>
        <dsp:cNvPr id="0" name=""/>
        <dsp:cNvSpPr/>
      </dsp:nvSpPr>
      <dsp:spPr>
        <a:xfrm>
          <a:off x="0" y="1373376"/>
          <a:ext cx="7187183" cy="0"/>
        </a:xfrm>
        <a:prstGeom prst="line">
          <a:avLst/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A73792-7DA6-425F-AA18-0CC8BD2826D2}">
      <dsp:nvSpPr>
        <dsp:cNvPr id="0" name=""/>
        <dsp:cNvSpPr/>
      </dsp:nvSpPr>
      <dsp:spPr>
        <a:xfrm>
          <a:off x="0" y="339631"/>
          <a:ext cx="7187183" cy="0"/>
        </a:xfrm>
        <a:prstGeom prst="line">
          <a:avLst/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D58FCA-B24F-472D-802B-E1C05A60618C}">
      <dsp:nvSpPr>
        <dsp:cNvPr id="0" name=""/>
        <dsp:cNvSpPr/>
      </dsp:nvSpPr>
      <dsp:spPr>
        <a:xfrm>
          <a:off x="1868667" y="731"/>
          <a:ext cx="5318515" cy="3388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b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Menus</a:t>
          </a:r>
          <a:r>
            <a:rPr lang="en-US" sz="1800" kern="1200" baseline="0" dirty="0"/>
            <a:t> for Users</a:t>
          </a:r>
          <a:endParaRPr lang="en-US" sz="1800" kern="1200" dirty="0"/>
        </a:p>
      </dsp:txBody>
      <dsp:txXfrm>
        <a:off x="1868667" y="731"/>
        <a:ext cx="5318515" cy="338899"/>
      </dsp:txXfrm>
    </dsp:sp>
    <dsp:sp modelId="{75643FF3-E618-40DE-AC66-A849BB0A23CE}">
      <dsp:nvSpPr>
        <dsp:cNvPr id="0" name=""/>
        <dsp:cNvSpPr/>
      </dsp:nvSpPr>
      <dsp:spPr>
        <a:xfrm>
          <a:off x="0" y="731"/>
          <a:ext cx="1868667" cy="338899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Client</a:t>
          </a:r>
        </a:p>
      </dsp:txBody>
      <dsp:txXfrm>
        <a:off x="16547" y="17278"/>
        <a:ext cx="1835573" cy="322352"/>
      </dsp:txXfrm>
    </dsp:sp>
    <dsp:sp modelId="{9D651D0C-5A8E-47A4-98EC-52EBABC28F83}">
      <dsp:nvSpPr>
        <dsp:cNvPr id="0" name=""/>
        <dsp:cNvSpPr/>
      </dsp:nvSpPr>
      <dsp:spPr>
        <a:xfrm>
          <a:off x="0" y="339631"/>
          <a:ext cx="7187183" cy="6779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Menu classes</a:t>
          </a:r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Customer &amp; Employee facing, calls Server</a:t>
          </a:r>
        </a:p>
      </dsp:txBody>
      <dsp:txXfrm>
        <a:off x="0" y="339631"/>
        <a:ext cx="7187183" cy="677900"/>
      </dsp:txXfrm>
    </dsp:sp>
    <dsp:sp modelId="{6C8C1749-8252-4E48-82BD-9C6D06D76B8C}">
      <dsp:nvSpPr>
        <dsp:cNvPr id="0" name=""/>
        <dsp:cNvSpPr/>
      </dsp:nvSpPr>
      <dsp:spPr>
        <a:xfrm>
          <a:off x="1868667" y="1034476"/>
          <a:ext cx="5318515" cy="3388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b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Communicates With Database &amp; Client</a:t>
          </a:r>
        </a:p>
      </dsp:txBody>
      <dsp:txXfrm>
        <a:off x="1868667" y="1034476"/>
        <a:ext cx="5318515" cy="338899"/>
      </dsp:txXfrm>
    </dsp:sp>
    <dsp:sp modelId="{13C12AA8-5ED2-479C-A743-4247F6D8BCC8}">
      <dsp:nvSpPr>
        <dsp:cNvPr id="0" name=""/>
        <dsp:cNvSpPr/>
      </dsp:nvSpPr>
      <dsp:spPr>
        <a:xfrm>
          <a:off x="0" y="1047442"/>
          <a:ext cx="1868667" cy="338899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Server</a:t>
          </a:r>
        </a:p>
      </dsp:txBody>
      <dsp:txXfrm>
        <a:off x="16547" y="1063989"/>
        <a:ext cx="1835573" cy="322352"/>
      </dsp:txXfrm>
    </dsp:sp>
    <dsp:sp modelId="{8925866A-54C6-49AD-9358-7A256C00399D}">
      <dsp:nvSpPr>
        <dsp:cNvPr id="0" name=""/>
        <dsp:cNvSpPr/>
      </dsp:nvSpPr>
      <dsp:spPr>
        <a:xfrm>
          <a:off x="0" y="1373376"/>
          <a:ext cx="7187183" cy="6779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Server class</a:t>
          </a:r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Functions for each bit of server functionality, which call Database</a:t>
          </a:r>
        </a:p>
      </dsp:txBody>
      <dsp:txXfrm>
        <a:off x="0" y="1373376"/>
        <a:ext cx="7187183" cy="677900"/>
      </dsp:txXfrm>
    </dsp:sp>
    <dsp:sp modelId="{AD76DC17-D86A-45EB-AB2B-6C0EFFB2DFD4}">
      <dsp:nvSpPr>
        <dsp:cNvPr id="0" name=""/>
        <dsp:cNvSpPr/>
      </dsp:nvSpPr>
      <dsp:spPr>
        <a:xfrm>
          <a:off x="1868667" y="2068221"/>
          <a:ext cx="5318515" cy="3388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b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Holds data</a:t>
          </a:r>
        </a:p>
      </dsp:txBody>
      <dsp:txXfrm>
        <a:off x="1868667" y="2068221"/>
        <a:ext cx="5318515" cy="338899"/>
      </dsp:txXfrm>
    </dsp:sp>
    <dsp:sp modelId="{0D5515D8-39E3-417D-A699-4594C5980697}">
      <dsp:nvSpPr>
        <dsp:cNvPr id="0" name=""/>
        <dsp:cNvSpPr/>
      </dsp:nvSpPr>
      <dsp:spPr>
        <a:xfrm>
          <a:off x="0" y="2068221"/>
          <a:ext cx="1868667" cy="338899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Database</a:t>
          </a:r>
        </a:p>
      </dsp:txBody>
      <dsp:txXfrm>
        <a:off x="16547" y="2084768"/>
        <a:ext cx="1835573" cy="322352"/>
      </dsp:txXfrm>
    </dsp:sp>
    <dsp:sp modelId="{46679BF2-3218-4851-8104-A16A4127FC96}">
      <dsp:nvSpPr>
        <dsp:cNvPr id="0" name=""/>
        <dsp:cNvSpPr/>
      </dsp:nvSpPr>
      <dsp:spPr>
        <a:xfrm>
          <a:off x="0" y="2407120"/>
          <a:ext cx="7187183" cy="6779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Transactions (Purchase, Deposit, Transfer, </a:t>
          </a:r>
          <a:r>
            <a:rPr lang="en-US" sz="1300" kern="1200" dirty="0" err="1"/>
            <a:t>BankFunction</a:t>
          </a:r>
          <a:r>
            <a:rPr lang="en-US" sz="1300" kern="1200" dirty="0"/>
            <a:t>)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Accounts (Saving, Checking, Certificate of Deposit, Money Market), holds Transactions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Users (Customers, Employees), holds account IDs</a:t>
          </a:r>
        </a:p>
      </dsp:txBody>
      <dsp:txXfrm>
        <a:off x="0" y="2407120"/>
        <a:ext cx="7187183" cy="677900"/>
      </dsp:txXfrm>
    </dsp:sp>
    <dsp:sp modelId="{006A4A3B-AD4D-487B-87F2-D3397161CB76}">
      <dsp:nvSpPr>
        <dsp:cNvPr id="0" name=""/>
        <dsp:cNvSpPr/>
      </dsp:nvSpPr>
      <dsp:spPr>
        <a:xfrm>
          <a:off x="1868667" y="3101966"/>
          <a:ext cx="5318515" cy="3388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b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Important utilities</a:t>
          </a:r>
        </a:p>
      </dsp:txBody>
      <dsp:txXfrm>
        <a:off x="1868667" y="3101966"/>
        <a:ext cx="5318515" cy="338899"/>
      </dsp:txXfrm>
    </dsp:sp>
    <dsp:sp modelId="{80B34BB6-E45F-416C-AE70-DF41322AD876}">
      <dsp:nvSpPr>
        <dsp:cNvPr id="0" name=""/>
        <dsp:cNvSpPr/>
      </dsp:nvSpPr>
      <dsp:spPr>
        <a:xfrm>
          <a:off x="0" y="3101966"/>
          <a:ext cx="1868667" cy="338899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Utility Classes</a:t>
          </a:r>
        </a:p>
      </dsp:txBody>
      <dsp:txXfrm>
        <a:off x="16547" y="3118513"/>
        <a:ext cx="1835573" cy="322352"/>
      </dsp:txXfrm>
    </dsp:sp>
    <dsp:sp modelId="{B8E3B340-8D8B-4225-859C-21AE689ACA2B}">
      <dsp:nvSpPr>
        <dsp:cNvPr id="0" name=""/>
        <dsp:cNvSpPr/>
      </dsp:nvSpPr>
      <dsp:spPr>
        <a:xfrm>
          <a:off x="0" y="3440865"/>
          <a:ext cx="7187183" cy="6779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LinkedList</a:t>
          </a:r>
        </a:p>
      </dsp:txBody>
      <dsp:txXfrm>
        <a:off x="0" y="3440865"/>
        <a:ext cx="7187183" cy="6779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4C6CA5-29EB-451E-A559-421D88848BC9}">
      <dsp:nvSpPr>
        <dsp:cNvPr id="0" name=""/>
        <dsp:cNvSpPr/>
      </dsp:nvSpPr>
      <dsp:spPr>
        <a:xfrm>
          <a:off x="2439372" y="2819792"/>
          <a:ext cx="142282" cy="4066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1141" y="0"/>
              </a:lnTo>
              <a:lnTo>
                <a:pt x="71141" y="406676"/>
              </a:lnTo>
              <a:lnTo>
                <a:pt x="142282" y="40667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99742" y="3012360"/>
        <a:ext cx="21542" cy="21542"/>
      </dsp:txXfrm>
    </dsp:sp>
    <dsp:sp modelId="{427D68BA-F679-4381-8151-D87904CE4358}">
      <dsp:nvSpPr>
        <dsp:cNvPr id="0" name=""/>
        <dsp:cNvSpPr/>
      </dsp:nvSpPr>
      <dsp:spPr>
        <a:xfrm>
          <a:off x="2439372" y="2819792"/>
          <a:ext cx="142282" cy="1355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1141" y="0"/>
              </a:lnTo>
              <a:lnTo>
                <a:pt x="71141" y="135558"/>
              </a:lnTo>
              <a:lnTo>
                <a:pt x="142282" y="135558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05600" y="2882659"/>
        <a:ext cx="9826" cy="9826"/>
      </dsp:txXfrm>
    </dsp:sp>
    <dsp:sp modelId="{5E320397-2AA0-4121-99C3-7193E2A9641B}">
      <dsp:nvSpPr>
        <dsp:cNvPr id="0" name=""/>
        <dsp:cNvSpPr/>
      </dsp:nvSpPr>
      <dsp:spPr>
        <a:xfrm>
          <a:off x="2439372" y="2684233"/>
          <a:ext cx="142282" cy="135558"/>
        </a:xfrm>
        <a:custGeom>
          <a:avLst/>
          <a:gdLst/>
          <a:ahLst/>
          <a:cxnLst/>
          <a:rect l="0" t="0" r="0" b="0"/>
          <a:pathLst>
            <a:path>
              <a:moveTo>
                <a:pt x="0" y="135558"/>
              </a:moveTo>
              <a:lnTo>
                <a:pt x="71141" y="135558"/>
              </a:lnTo>
              <a:lnTo>
                <a:pt x="71141" y="0"/>
              </a:lnTo>
              <a:lnTo>
                <a:pt x="142282" y="0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05600" y="2747100"/>
        <a:ext cx="9826" cy="9826"/>
      </dsp:txXfrm>
    </dsp:sp>
    <dsp:sp modelId="{41D41B7C-038A-4DBA-9844-3C50850E9E65}">
      <dsp:nvSpPr>
        <dsp:cNvPr id="0" name=""/>
        <dsp:cNvSpPr/>
      </dsp:nvSpPr>
      <dsp:spPr>
        <a:xfrm>
          <a:off x="2439372" y="2413115"/>
          <a:ext cx="142282" cy="406676"/>
        </a:xfrm>
        <a:custGeom>
          <a:avLst/>
          <a:gdLst/>
          <a:ahLst/>
          <a:cxnLst/>
          <a:rect l="0" t="0" r="0" b="0"/>
          <a:pathLst>
            <a:path>
              <a:moveTo>
                <a:pt x="0" y="406676"/>
              </a:moveTo>
              <a:lnTo>
                <a:pt x="71141" y="406676"/>
              </a:lnTo>
              <a:lnTo>
                <a:pt x="71141" y="0"/>
              </a:lnTo>
              <a:lnTo>
                <a:pt x="142282" y="0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99742" y="2605683"/>
        <a:ext cx="21542" cy="21542"/>
      </dsp:txXfrm>
    </dsp:sp>
    <dsp:sp modelId="{C7C4D83C-014F-411D-8E85-C7CE63881C01}">
      <dsp:nvSpPr>
        <dsp:cNvPr id="0" name=""/>
        <dsp:cNvSpPr/>
      </dsp:nvSpPr>
      <dsp:spPr>
        <a:xfrm>
          <a:off x="1585675" y="1769210"/>
          <a:ext cx="142282" cy="10505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1141" y="0"/>
              </a:lnTo>
              <a:lnTo>
                <a:pt x="71141" y="1050582"/>
              </a:lnTo>
              <a:lnTo>
                <a:pt x="142282" y="105058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630312" y="2267997"/>
        <a:ext cx="53008" cy="53008"/>
      </dsp:txXfrm>
    </dsp:sp>
    <dsp:sp modelId="{7ACDF3CC-E8D6-496E-912D-57E98058CBB8}">
      <dsp:nvSpPr>
        <dsp:cNvPr id="0" name=""/>
        <dsp:cNvSpPr/>
      </dsp:nvSpPr>
      <dsp:spPr>
        <a:xfrm>
          <a:off x="2439372" y="1735320"/>
          <a:ext cx="142282" cy="4066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1141" y="0"/>
              </a:lnTo>
              <a:lnTo>
                <a:pt x="71141" y="406676"/>
              </a:lnTo>
              <a:lnTo>
                <a:pt x="142282" y="40667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99742" y="1927888"/>
        <a:ext cx="21542" cy="21542"/>
      </dsp:txXfrm>
    </dsp:sp>
    <dsp:sp modelId="{0E5608C6-F703-49E1-BF3A-BE15123D1D0B}">
      <dsp:nvSpPr>
        <dsp:cNvPr id="0" name=""/>
        <dsp:cNvSpPr/>
      </dsp:nvSpPr>
      <dsp:spPr>
        <a:xfrm>
          <a:off x="2439372" y="1735320"/>
          <a:ext cx="142282" cy="1355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1141" y="0"/>
              </a:lnTo>
              <a:lnTo>
                <a:pt x="71141" y="135558"/>
              </a:lnTo>
              <a:lnTo>
                <a:pt x="142282" y="135558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05600" y="1798187"/>
        <a:ext cx="9826" cy="9826"/>
      </dsp:txXfrm>
    </dsp:sp>
    <dsp:sp modelId="{73B4FD96-6DCD-469A-A421-78A20DE17304}">
      <dsp:nvSpPr>
        <dsp:cNvPr id="0" name=""/>
        <dsp:cNvSpPr/>
      </dsp:nvSpPr>
      <dsp:spPr>
        <a:xfrm>
          <a:off x="2439372" y="1599762"/>
          <a:ext cx="142282" cy="135558"/>
        </a:xfrm>
        <a:custGeom>
          <a:avLst/>
          <a:gdLst/>
          <a:ahLst/>
          <a:cxnLst/>
          <a:rect l="0" t="0" r="0" b="0"/>
          <a:pathLst>
            <a:path>
              <a:moveTo>
                <a:pt x="0" y="135558"/>
              </a:moveTo>
              <a:lnTo>
                <a:pt x="71141" y="135558"/>
              </a:lnTo>
              <a:lnTo>
                <a:pt x="71141" y="0"/>
              </a:lnTo>
              <a:lnTo>
                <a:pt x="142282" y="0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05600" y="1662628"/>
        <a:ext cx="9826" cy="9826"/>
      </dsp:txXfrm>
    </dsp:sp>
    <dsp:sp modelId="{0801B8EA-7BF2-4C93-A484-D1401D16996D}">
      <dsp:nvSpPr>
        <dsp:cNvPr id="0" name=""/>
        <dsp:cNvSpPr/>
      </dsp:nvSpPr>
      <dsp:spPr>
        <a:xfrm>
          <a:off x="2439372" y="1328644"/>
          <a:ext cx="142282" cy="406676"/>
        </a:xfrm>
        <a:custGeom>
          <a:avLst/>
          <a:gdLst/>
          <a:ahLst/>
          <a:cxnLst/>
          <a:rect l="0" t="0" r="0" b="0"/>
          <a:pathLst>
            <a:path>
              <a:moveTo>
                <a:pt x="0" y="406676"/>
              </a:moveTo>
              <a:lnTo>
                <a:pt x="71141" y="406676"/>
              </a:lnTo>
              <a:lnTo>
                <a:pt x="71141" y="0"/>
              </a:lnTo>
              <a:lnTo>
                <a:pt x="142282" y="0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99742" y="1521211"/>
        <a:ext cx="21542" cy="21542"/>
      </dsp:txXfrm>
    </dsp:sp>
    <dsp:sp modelId="{2E1DCDB3-7037-4CF3-BAB3-A9D29BD6D6CE}">
      <dsp:nvSpPr>
        <dsp:cNvPr id="0" name=""/>
        <dsp:cNvSpPr/>
      </dsp:nvSpPr>
      <dsp:spPr>
        <a:xfrm>
          <a:off x="1585675" y="1689600"/>
          <a:ext cx="14228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79609"/>
              </a:moveTo>
              <a:lnTo>
                <a:pt x="71141" y="79609"/>
              </a:lnTo>
              <a:lnTo>
                <a:pt x="71141" y="45720"/>
              </a:lnTo>
              <a:lnTo>
                <a:pt x="142282" y="4572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653160" y="1731664"/>
        <a:ext cx="7313" cy="7313"/>
      </dsp:txXfrm>
    </dsp:sp>
    <dsp:sp modelId="{B0DF96BF-B55D-4E43-BF65-5B98AD8280AF}">
      <dsp:nvSpPr>
        <dsp:cNvPr id="0" name=""/>
        <dsp:cNvSpPr/>
      </dsp:nvSpPr>
      <dsp:spPr>
        <a:xfrm>
          <a:off x="3293068" y="1057526"/>
          <a:ext cx="142282" cy="1355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1141" y="0"/>
              </a:lnTo>
              <a:lnTo>
                <a:pt x="71141" y="135558"/>
              </a:lnTo>
              <a:lnTo>
                <a:pt x="142282" y="135558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59296" y="1120392"/>
        <a:ext cx="9826" cy="9826"/>
      </dsp:txXfrm>
    </dsp:sp>
    <dsp:sp modelId="{F020AB2C-C8E6-444F-BD37-B40F5C684F7F}">
      <dsp:nvSpPr>
        <dsp:cNvPr id="0" name=""/>
        <dsp:cNvSpPr/>
      </dsp:nvSpPr>
      <dsp:spPr>
        <a:xfrm>
          <a:off x="3293068" y="921967"/>
          <a:ext cx="142282" cy="135558"/>
        </a:xfrm>
        <a:custGeom>
          <a:avLst/>
          <a:gdLst/>
          <a:ahLst/>
          <a:cxnLst/>
          <a:rect l="0" t="0" r="0" b="0"/>
          <a:pathLst>
            <a:path>
              <a:moveTo>
                <a:pt x="0" y="135558"/>
              </a:moveTo>
              <a:lnTo>
                <a:pt x="71141" y="135558"/>
              </a:lnTo>
              <a:lnTo>
                <a:pt x="71141" y="0"/>
              </a:lnTo>
              <a:lnTo>
                <a:pt x="142282" y="0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59296" y="984833"/>
        <a:ext cx="9826" cy="9826"/>
      </dsp:txXfrm>
    </dsp:sp>
    <dsp:sp modelId="{A0F9B78D-59AC-47A2-8FEA-DC6D43AC7D1A}">
      <dsp:nvSpPr>
        <dsp:cNvPr id="0" name=""/>
        <dsp:cNvSpPr/>
      </dsp:nvSpPr>
      <dsp:spPr>
        <a:xfrm>
          <a:off x="2439372" y="718628"/>
          <a:ext cx="142282" cy="3388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1141" y="0"/>
              </a:lnTo>
              <a:lnTo>
                <a:pt x="71141" y="338897"/>
              </a:lnTo>
              <a:lnTo>
                <a:pt x="142282" y="338897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01324" y="878888"/>
        <a:ext cx="18377" cy="18377"/>
      </dsp:txXfrm>
    </dsp:sp>
    <dsp:sp modelId="{F64BBF10-B4AB-413D-B818-3797662071FE}">
      <dsp:nvSpPr>
        <dsp:cNvPr id="0" name=""/>
        <dsp:cNvSpPr/>
      </dsp:nvSpPr>
      <dsp:spPr>
        <a:xfrm>
          <a:off x="3293068" y="379731"/>
          <a:ext cx="142282" cy="2711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1141" y="0"/>
              </a:lnTo>
              <a:lnTo>
                <a:pt x="71141" y="271117"/>
              </a:lnTo>
              <a:lnTo>
                <a:pt x="142282" y="271117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56555" y="507635"/>
        <a:ext cx="15309" cy="15309"/>
      </dsp:txXfrm>
    </dsp:sp>
    <dsp:sp modelId="{70180125-BB16-4A9B-A883-2D01A4D402E0}">
      <dsp:nvSpPr>
        <dsp:cNvPr id="0" name=""/>
        <dsp:cNvSpPr/>
      </dsp:nvSpPr>
      <dsp:spPr>
        <a:xfrm>
          <a:off x="3293068" y="334011"/>
          <a:ext cx="14228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42282" y="45720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60652" y="376174"/>
        <a:ext cx="7114" cy="7114"/>
      </dsp:txXfrm>
    </dsp:sp>
    <dsp:sp modelId="{080FA3C8-5E9F-411F-B785-2260873E66BC}">
      <dsp:nvSpPr>
        <dsp:cNvPr id="0" name=""/>
        <dsp:cNvSpPr/>
      </dsp:nvSpPr>
      <dsp:spPr>
        <a:xfrm>
          <a:off x="3293068" y="108613"/>
          <a:ext cx="142282" cy="271117"/>
        </a:xfrm>
        <a:custGeom>
          <a:avLst/>
          <a:gdLst/>
          <a:ahLst/>
          <a:cxnLst/>
          <a:rect l="0" t="0" r="0" b="0"/>
          <a:pathLst>
            <a:path>
              <a:moveTo>
                <a:pt x="0" y="271117"/>
              </a:moveTo>
              <a:lnTo>
                <a:pt x="71141" y="271117"/>
              </a:lnTo>
              <a:lnTo>
                <a:pt x="71141" y="0"/>
              </a:lnTo>
              <a:lnTo>
                <a:pt x="142282" y="0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56555" y="236517"/>
        <a:ext cx="15309" cy="15309"/>
      </dsp:txXfrm>
    </dsp:sp>
    <dsp:sp modelId="{2BE77502-5292-4235-8878-AFF48A17BFD3}">
      <dsp:nvSpPr>
        <dsp:cNvPr id="0" name=""/>
        <dsp:cNvSpPr/>
      </dsp:nvSpPr>
      <dsp:spPr>
        <a:xfrm>
          <a:off x="2439372" y="379731"/>
          <a:ext cx="142282" cy="338897"/>
        </a:xfrm>
        <a:custGeom>
          <a:avLst/>
          <a:gdLst/>
          <a:ahLst/>
          <a:cxnLst/>
          <a:rect l="0" t="0" r="0" b="0"/>
          <a:pathLst>
            <a:path>
              <a:moveTo>
                <a:pt x="0" y="338897"/>
              </a:moveTo>
              <a:lnTo>
                <a:pt x="71141" y="338897"/>
              </a:lnTo>
              <a:lnTo>
                <a:pt x="71141" y="0"/>
              </a:lnTo>
              <a:lnTo>
                <a:pt x="142282" y="0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01324" y="539990"/>
        <a:ext cx="18377" cy="18377"/>
      </dsp:txXfrm>
    </dsp:sp>
    <dsp:sp modelId="{3B3C9891-DEDA-4AF2-BC24-F26E97A90659}">
      <dsp:nvSpPr>
        <dsp:cNvPr id="0" name=""/>
        <dsp:cNvSpPr/>
      </dsp:nvSpPr>
      <dsp:spPr>
        <a:xfrm>
          <a:off x="1585675" y="718628"/>
          <a:ext cx="142282" cy="1050582"/>
        </a:xfrm>
        <a:custGeom>
          <a:avLst/>
          <a:gdLst/>
          <a:ahLst/>
          <a:cxnLst/>
          <a:rect l="0" t="0" r="0" b="0"/>
          <a:pathLst>
            <a:path>
              <a:moveTo>
                <a:pt x="0" y="1050582"/>
              </a:moveTo>
              <a:lnTo>
                <a:pt x="71141" y="1050582"/>
              </a:lnTo>
              <a:lnTo>
                <a:pt x="71141" y="0"/>
              </a:lnTo>
              <a:lnTo>
                <a:pt x="142282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630312" y="1217415"/>
        <a:ext cx="53008" cy="53008"/>
      </dsp:txXfrm>
    </dsp:sp>
    <dsp:sp modelId="{76C25963-F119-4695-A54F-6C6528E3761B}">
      <dsp:nvSpPr>
        <dsp:cNvPr id="0" name=""/>
        <dsp:cNvSpPr/>
      </dsp:nvSpPr>
      <dsp:spPr>
        <a:xfrm rot="16200000">
          <a:off x="906453" y="1660763"/>
          <a:ext cx="1141549" cy="21689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Database</a:t>
          </a:r>
        </a:p>
      </dsp:txBody>
      <dsp:txXfrm>
        <a:off x="906453" y="1660763"/>
        <a:ext cx="1141549" cy="216894"/>
      </dsp:txXfrm>
    </dsp:sp>
    <dsp:sp modelId="{1B1AF1EF-951E-4920-89BF-C9B941D49914}">
      <dsp:nvSpPr>
        <dsp:cNvPr id="0" name=""/>
        <dsp:cNvSpPr/>
      </dsp:nvSpPr>
      <dsp:spPr>
        <a:xfrm>
          <a:off x="1727958" y="610181"/>
          <a:ext cx="711413" cy="21689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Users</a:t>
          </a:r>
        </a:p>
      </dsp:txBody>
      <dsp:txXfrm>
        <a:off x="1727958" y="610181"/>
        <a:ext cx="711413" cy="216894"/>
      </dsp:txXfrm>
    </dsp:sp>
    <dsp:sp modelId="{52737D9D-B574-4796-851F-C8C67F5B29CE}">
      <dsp:nvSpPr>
        <dsp:cNvPr id="0" name=""/>
        <dsp:cNvSpPr/>
      </dsp:nvSpPr>
      <dsp:spPr>
        <a:xfrm>
          <a:off x="2581654" y="271283"/>
          <a:ext cx="711413" cy="21689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Customers</a:t>
          </a:r>
        </a:p>
      </dsp:txBody>
      <dsp:txXfrm>
        <a:off x="2581654" y="271283"/>
        <a:ext cx="711413" cy="216894"/>
      </dsp:txXfrm>
    </dsp:sp>
    <dsp:sp modelId="{32EABB00-C624-4075-9D53-9B462C4AA35A}">
      <dsp:nvSpPr>
        <dsp:cNvPr id="0" name=""/>
        <dsp:cNvSpPr/>
      </dsp:nvSpPr>
      <dsp:spPr>
        <a:xfrm>
          <a:off x="3435351" y="165"/>
          <a:ext cx="711413" cy="21689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Name</a:t>
          </a:r>
        </a:p>
      </dsp:txBody>
      <dsp:txXfrm>
        <a:off x="3435351" y="165"/>
        <a:ext cx="711413" cy="216894"/>
      </dsp:txXfrm>
    </dsp:sp>
    <dsp:sp modelId="{9015ACF8-E4E4-4285-8A8D-E42BA932C13F}">
      <dsp:nvSpPr>
        <dsp:cNvPr id="0" name=""/>
        <dsp:cNvSpPr/>
      </dsp:nvSpPr>
      <dsp:spPr>
        <a:xfrm>
          <a:off x="3435351" y="271283"/>
          <a:ext cx="711413" cy="21689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Pass</a:t>
          </a:r>
        </a:p>
      </dsp:txBody>
      <dsp:txXfrm>
        <a:off x="3435351" y="271283"/>
        <a:ext cx="711413" cy="216894"/>
      </dsp:txXfrm>
    </dsp:sp>
    <dsp:sp modelId="{7951F2FC-6C0F-4E96-AC7E-905F940876EF}">
      <dsp:nvSpPr>
        <dsp:cNvPr id="0" name=""/>
        <dsp:cNvSpPr/>
      </dsp:nvSpPr>
      <dsp:spPr>
        <a:xfrm>
          <a:off x="3435351" y="542401"/>
          <a:ext cx="711413" cy="21689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 err="1"/>
            <a:t>AccountIDs</a:t>
          </a:r>
          <a:endParaRPr lang="en-US" sz="700" kern="1200" dirty="0"/>
        </a:p>
      </dsp:txBody>
      <dsp:txXfrm>
        <a:off x="3435351" y="542401"/>
        <a:ext cx="711413" cy="216894"/>
      </dsp:txXfrm>
    </dsp:sp>
    <dsp:sp modelId="{F146C0A4-C69E-4524-A4A5-DEE562C5CA91}">
      <dsp:nvSpPr>
        <dsp:cNvPr id="0" name=""/>
        <dsp:cNvSpPr/>
      </dsp:nvSpPr>
      <dsp:spPr>
        <a:xfrm>
          <a:off x="2581654" y="949078"/>
          <a:ext cx="711413" cy="21689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Employees</a:t>
          </a:r>
        </a:p>
      </dsp:txBody>
      <dsp:txXfrm>
        <a:off x="2581654" y="949078"/>
        <a:ext cx="711413" cy="216894"/>
      </dsp:txXfrm>
    </dsp:sp>
    <dsp:sp modelId="{D3787BF1-D29A-472A-B65C-E5A9C651AFDB}">
      <dsp:nvSpPr>
        <dsp:cNvPr id="0" name=""/>
        <dsp:cNvSpPr/>
      </dsp:nvSpPr>
      <dsp:spPr>
        <a:xfrm>
          <a:off x="3435351" y="813519"/>
          <a:ext cx="711413" cy="21689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Name</a:t>
          </a:r>
        </a:p>
      </dsp:txBody>
      <dsp:txXfrm>
        <a:off x="3435351" y="813519"/>
        <a:ext cx="711413" cy="216894"/>
      </dsp:txXfrm>
    </dsp:sp>
    <dsp:sp modelId="{D1626597-2DDB-47FC-8C22-9B0A1AABEA87}">
      <dsp:nvSpPr>
        <dsp:cNvPr id="0" name=""/>
        <dsp:cNvSpPr/>
      </dsp:nvSpPr>
      <dsp:spPr>
        <a:xfrm>
          <a:off x="3435351" y="1084637"/>
          <a:ext cx="711413" cy="21689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Pass</a:t>
          </a:r>
        </a:p>
      </dsp:txBody>
      <dsp:txXfrm>
        <a:off x="3435351" y="1084637"/>
        <a:ext cx="711413" cy="216894"/>
      </dsp:txXfrm>
    </dsp:sp>
    <dsp:sp modelId="{EDA9E3C3-8F81-4888-AFEE-C01BEEFDA7D4}">
      <dsp:nvSpPr>
        <dsp:cNvPr id="0" name=""/>
        <dsp:cNvSpPr/>
      </dsp:nvSpPr>
      <dsp:spPr>
        <a:xfrm>
          <a:off x="1727958" y="1626873"/>
          <a:ext cx="711413" cy="21689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Accounts</a:t>
          </a:r>
        </a:p>
      </dsp:txBody>
      <dsp:txXfrm>
        <a:off x="1727958" y="1626873"/>
        <a:ext cx="711413" cy="216894"/>
      </dsp:txXfrm>
    </dsp:sp>
    <dsp:sp modelId="{03BA0350-0D10-49DF-ACEE-5DA87BF2CE78}">
      <dsp:nvSpPr>
        <dsp:cNvPr id="0" name=""/>
        <dsp:cNvSpPr/>
      </dsp:nvSpPr>
      <dsp:spPr>
        <a:xfrm>
          <a:off x="2581654" y="1220196"/>
          <a:ext cx="711413" cy="21689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Savings</a:t>
          </a:r>
        </a:p>
      </dsp:txBody>
      <dsp:txXfrm>
        <a:off x="2581654" y="1220196"/>
        <a:ext cx="711413" cy="216894"/>
      </dsp:txXfrm>
    </dsp:sp>
    <dsp:sp modelId="{B472725C-C00D-4839-837E-FA6737B7B70B}">
      <dsp:nvSpPr>
        <dsp:cNvPr id="0" name=""/>
        <dsp:cNvSpPr/>
      </dsp:nvSpPr>
      <dsp:spPr>
        <a:xfrm>
          <a:off x="2581654" y="1491314"/>
          <a:ext cx="711413" cy="21689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Checking</a:t>
          </a:r>
        </a:p>
      </dsp:txBody>
      <dsp:txXfrm>
        <a:off x="2581654" y="1491314"/>
        <a:ext cx="711413" cy="216894"/>
      </dsp:txXfrm>
    </dsp:sp>
    <dsp:sp modelId="{13011B32-865F-442A-B072-FC0AF60CDD7C}">
      <dsp:nvSpPr>
        <dsp:cNvPr id="0" name=""/>
        <dsp:cNvSpPr/>
      </dsp:nvSpPr>
      <dsp:spPr>
        <a:xfrm>
          <a:off x="2581654" y="1762432"/>
          <a:ext cx="711413" cy="21689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Certificate of Deposit</a:t>
          </a:r>
        </a:p>
      </dsp:txBody>
      <dsp:txXfrm>
        <a:off x="2581654" y="1762432"/>
        <a:ext cx="711413" cy="216894"/>
      </dsp:txXfrm>
    </dsp:sp>
    <dsp:sp modelId="{5DDA708C-A19F-4818-B2F1-1827C38BF0D6}">
      <dsp:nvSpPr>
        <dsp:cNvPr id="0" name=""/>
        <dsp:cNvSpPr/>
      </dsp:nvSpPr>
      <dsp:spPr>
        <a:xfrm>
          <a:off x="2581654" y="2033550"/>
          <a:ext cx="711413" cy="21689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Money Market</a:t>
          </a:r>
        </a:p>
      </dsp:txBody>
      <dsp:txXfrm>
        <a:off x="2581654" y="2033550"/>
        <a:ext cx="711413" cy="216894"/>
      </dsp:txXfrm>
    </dsp:sp>
    <dsp:sp modelId="{895E1AEC-373E-4467-84F3-090113B1E54B}">
      <dsp:nvSpPr>
        <dsp:cNvPr id="0" name=""/>
        <dsp:cNvSpPr/>
      </dsp:nvSpPr>
      <dsp:spPr>
        <a:xfrm>
          <a:off x="1727958" y="2711345"/>
          <a:ext cx="711413" cy="21689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Transactions</a:t>
          </a:r>
        </a:p>
      </dsp:txBody>
      <dsp:txXfrm>
        <a:off x="1727958" y="2711345"/>
        <a:ext cx="711413" cy="216894"/>
      </dsp:txXfrm>
    </dsp:sp>
    <dsp:sp modelId="{D3454320-DB20-428F-90BD-E7A73DBB3DD4}">
      <dsp:nvSpPr>
        <dsp:cNvPr id="0" name=""/>
        <dsp:cNvSpPr/>
      </dsp:nvSpPr>
      <dsp:spPr>
        <a:xfrm>
          <a:off x="2581654" y="2304668"/>
          <a:ext cx="711413" cy="21689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Purchase</a:t>
          </a:r>
        </a:p>
      </dsp:txBody>
      <dsp:txXfrm>
        <a:off x="2581654" y="2304668"/>
        <a:ext cx="711413" cy="216894"/>
      </dsp:txXfrm>
    </dsp:sp>
    <dsp:sp modelId="{F475A4EC-0407-4C00-8A1B-BB145D5F0367}">
      <dsp:nvSpPr>
        <dsp:cNvPr id="0" name=""/>
        <dsp:cNvSpPr/>
      </dsp:nvSpPr>
      <dsp:spPr>
        <a:xfrm>
          <a:off x="2581654" y="2575786"/>
          <a:ext cx="711413" cy="21689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Deposit</a:t>
          </a:r>
        </a:p>
      </dsp:txBody>
      <dsp:txXfrm>
        <a:off x="2581654" y="2575786"/>
        <a:ext cx="711413" cy="216894"/>
      </dsp:txXfrm>
    </dsp:sp>
    <dsp:sp modelId="{CC40D647-274A-4DA1-A764-D9911DE8C357}">
      <dsp:nvSpPr>
        <dsp:cNvPr id="0" name=""/>
        <dsp:cNvSpPr/>
      </dsp:nvSpPr>
      <dsp:spPr>
        <a:xfrm>
          <a:off x="2581654" y="2846904"/>
          <a:ext cx="711413" cy="21689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Transfer</a:t>
          </a:r>
        </a:p>
      </dsp:txBody>
      <dsp:txXfrm>
        <a:off x="2581654" y="2846904"/>
        <a:ext cx="711413" cy="216894"/>
      </dsp:txXfrm>
    </dsp:sp>
    <dsp:sp modelId="{3A03A682-FEF9-4CCD-9011-2F55F26FC978}">
      <dsp:nvSpPr>
        <dsp:cNvPr id="0" name=""/>
        <dsp:cNvSpPr/>
      </dsp:nvSpPr>
      <dsp:spPr>
        <a:xfrm>
          <a:off x="2581654" y="3118022"/>
          <a:ext cx="711413" cy="21689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BankFunction</a:t>
          </a:r>
        </a:p>
      </dsp:txBody>
      <dsp:txXfrm>
        <a:off x="2581654" y="3118022"/>
        <a:ext cx="711413" cy="2168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F55C0-ED71-43A1-9FBC-A0925669EDA7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D724B87-FA51-4102-BA66-43723270974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592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F55C0-ED71-43A1-9FBC-A0925669EDA7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24B87-FA51-4102-BA66-437232709741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7706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F55C0-ED71-43A1-9FBC-A0925669EDA7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24B87-FA51-4102-BA66-43723270974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2534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F55C0-ED71-43A1-9FBC-A0925669EDA7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24B87-FA51-4102-BA66-437232709741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0543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F55C0-ED71-43A1-9FBC-A0925669EDA7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24B87-FA51-4102-BA66-43723270974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2464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F55C0-ED71-43A1-9FBC-A0925669EDA7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24B87-FA51-4102-BA66-437232709741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6437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F55C0-ED71-43A1-9FBC-A0925669EDA7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24B87-FA51-4102-BA66-437232709741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8648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F55C0-ED71-43A1-9FBC-A0925669EDA7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24B87-FA51-4102-BA66-437232709741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4595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F55C0-ED71-43A1-9FBC-A0925669EDA7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24B87-FA51-4102-BA66-437232709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889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F55C0-ED71-43A1-9FBC-A0925669EDA7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24B87-FA51-4102-BA66-437232709741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9784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15F55C0-ED71-43A1-9FBC-A0925669EDA7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24B87-FA51-4102-BA66-437232709741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8531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5F55C0-ED71-43A1-9FBC-A0925669EDA7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D724B87-FA51-4102-BA66-43723270974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2498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A329A-17D0-C0EA-9F98-555C42B9B8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Comprehensive Banking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06F1AC-7C7C-58B8-F6F4-D9D6B0AACD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Andrew Taylor</a:t>
            </a:r>
          </a:p>
          <a:p>
            <a:r>
              <a:rPr lang="en-US" dirty="0"/>
              <a:t>COMS-280-WWW01</a:t>
            </a:r>
          </a:p>
        </p:txBody>
      </p:sp>
    </p:spTree>
    <p:extLst>
      <p:ext uri="{BB962C8B-B14F-4D97-AF65-F5344CB8AC3E}">
        <p14:creationId xmlns:p14="http://schemas.microsoft.com/office/powerpoint/2010/main" val="510267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D3610-B1DC-8D7A-F23C-30DA3A603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CE133-3B39-BBA1-2A38-45E3D7A53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67128"/>
            <a:ext cx="5257800" cy="2285999"/>
          </a:xfrm>
        </p:spPr>
        <p:txBody>
          <a:bodyPr/>
          <a:lstStyle/>
          <a:p>
            <a:r>
              <a:rPr lang="en-US" sz="2800" dirty="0"/>
              <a:t>Templates</a:t>
            </a:r>
          </a:p>
          <a:p>
            <a:pPr lvl="1"/>
            <a:r>
              <a:rPr lang="en-US" sz="2400" dirty="0"/>
              <a:t>Drives LinkedList &amp; underlying nodes</a:t>
            </a:r>
          </a:p>
          <a:p>
            <a:pPr lvl="1"/>
            <a:r>
              <a:rPr lang="en-US" sz="2400" dirty="0"/>
              <a:t>Heavily validated through usage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29A001A-AC7A-55EF-15FF-77B84039FC1E}"/>
              </a:ext>
            </a:extLst>
          </p:cNvPr>
          <p:cNvSpPr txBox="1">
            <a:spLocks/>
          </p:cNvSpPr>
          <p:nvPr/>
        </p:nvSpPr>
        <p:spPr>
          <a:xfrm>
            <a:off x="6096000" y="2167128"/>
            <a:ext cx="5257800" cy="2285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Exceptions</a:t>
            </a:r>
          </a:p>
          <a:p>
            <a:pPr lvl="1"/>
            <a:r>
              <a:rPr lang="en-US" dirty="0"/>
              <a:t>Implemented as simple library</a:t>
            </a:r>
          </a:p>
          <a:p>
            <a:pPr lvl="1"/>
            <a:r>
              <a:rPr lang="en-US" dirty="0"/>
              <a:t>Utilized in LinkedList for </a:t>
            </a:r>
            <a:r>
              <a:rPr lang="en-US" dirty="0" err="1"/>
              <a:t>OoB</a:t>
            </a:r>
            <a:r>
              <a:rPr lang="en-US" dirty="0"/>
              <a:t> detection in functions where that is not expected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1C5ECE4-4261-DB58-484C-6976176B7164}"/>
              </a:ext>
            </a:extLst>
          </p:cNvPr>
          <p:cNvSpPr txBox="1">
            <a:spLocks/>
          </p:cNvSpPr>
          <p:nvPr/>
        </p:nvSpPr>
        <p:spPr>
          <a:xfrm>
            <a:off x="838200" y="4453127"/>
            <a:ext cx="10515600" cy="2285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Odds &amp; Ends</a:t>
            </a:r>
          </a:p>
          <a:p>
            <a:pPr lvl="1"/>
            <a:r>
              <a:rPr lang="en-US" dirty="0"/>
              <a:t>Client &amp; Server completed</a:t>
            </a:r>
          </a:p>
          <a:p>
            <a:pPr lvl="1"/>
            <a:r>
              <a:rPr lang="en-US" dirty="0"/>
              <a:t>Major bugfixes</a:t>
            </a:r>
          </a:p>
          <a:p>
            <a:pPr lvl="1"/>
            <a:r>
              <a:rPr lang="en-US" dirty="0"/>
              <a:t>LinkedList refactor (1…Count to 0…Count-1 range)</a:t>
            </a:r>
          </a:p>
        </p:txBody>
      </p:sp>
    </p:spTree>
    <p:extLst>
      <p:ext uri="{BB962C8B-B14F-4D97-AF65-F5344CB8AC3E}">
        <p14:creationId xmlns:p14="http://schemas.microsoft.com/office/powerpoint/2010/main" val="3550706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F760C9-9CA0-DB60-5750-0BF041A6C7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E7FF5-FFD9-725F-771A-0AAF38DA3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28050-D10B-63CE-848F-FDA84DF8A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ASAP</a:t>
            </a:r>
          </a:p>
          <a:p>
            <a:pPr lvl="1"/>
            <a:r>
              <a:rPr lang="en-US" dirty="0"/>
              <a:t>Password Hiding</a:t>
            </a:r>
          </a:p>
          <a:p>
            <a:pPr lvl="1"/>
            <a:r>
              <a:rPr lang="en-US" dirty="0"/>
              <a:t>Third Party Security Library</a:t>
            </a:r>
          </a:p>
          <a:p>
            <a:r>
              <a:rPr lang="en-US" dirty="0"/>
              <a:t>Short-Term</a:t>
            </a:r>
          </a:p>
          <a:p>
            <a:pPr lvl="1"/>
            <a:r>
              <a:rPr lang="en-US" dirty="0"/>
              <a:t>Threading &amp; Loops</a:t>
            </a:r>
          </a:p>
          <a:p>
            <a:pPr lvl="1"/>
            <a:r>
              <a:rPr lang="en-US" dirty="0"/>
              <a:t>Delete/Fix Transactions</a:t>
            </a:r>
          </a:p>
          <a:p>
            <a:pPr lvl="1"/>
            <a:r>
              <a:rPr lang="en-US" dirty="0"/>
              <a:t>Migrate more functionality to Database</a:t>
            </a:r>
          </a:p>
          <a:p>
            <a:pPr lvl="1"/>
            <a:r>
              <a:rPr lang="en-US" dirty="0"/>
              <a:t>User reimplementation</a:t>
            </a:r>
          </a:p>
          <a:p>
            <a:r>
              <a:rPr lang="en-US" dirty="0"/>
              <a:t>Long-Term</a:t>
            </a:r>
          </a:p>
          <a:p>
            <a:pPr lvl="1"/>
            <a:r>
              <a:rPr lang="en-US" dirty="0"/>
              <a:t>Split modules into programs</a:t>
            </a:r>
          </a:p>
          <a:p>
            <a:pPr lvl="1"/>
            <a:r>
              <a:rPr lang="en-US" dirty="0"/>
              <a:t>Debit handling</a:t>
            </a:r>
          </a:p>
        </p:txBody>
      </p:sp>
    </p:spTree>
    <p:extLst>
      <p:ext uri="{BB962C8B-B14F-4D97-AF65-F5344CB8AC3E}">
        <p14:creationId xmlns:p14="http://schemas.microsoft.com/office/powerpoint/2010/main" val="2543430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32F395-73AB-D099-37DF-3F167B2C4A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8EE90-A476-9D6A-6F10-A1DFA8251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are we now?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F37B01-4A7D-5AD8-1C71-F64A4864DC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Video demonstration</a:t>
            </a:r>
          </a:p>
        </p:txBody>
      </p:sp>
    </p:spTree>
    <p:extLst>
      <p:ext uri="{BB962C8B-B14F-4D97-AF65-F5344CB8AC3E}">
        <p14:creationId xmlns:p14="http://schemas.microsoft.com/office/powerpoint/2010/main" val="67630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13148-1389-5663-7B6E-B51364855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B32FF3-1371-8924-CBD3-459E7175FF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084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9F64A1-2898-BD75-135D-9EBCC56560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1D10B-CA0C-7FF4-6943-8B242EA7D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DADC1-D593-5E6A-DEA7-918CBE08E7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624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F3E64C-DE37-522D-7A78-0512A005F1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7AB83-A743-E6E7-8D41-68FA9D8D3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it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3B360-1D94-C86C-72FB-41FFDB31A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Multiple account types</a:t>
            </a:r>
          </a:p>
          <a:p>
            <a:r>
              <a:rPr lang="en-US" dirty="0"/>
              <a:t>Deposit, Transfer, Purchase, Bank Function Transactions</a:t>
            </a:r>
          </a:p>
          <a:p>
            <a:r>
              <a:rPr lang="en-US" dirty="0"/>
              <a:t>Interest, Overdraft</a:t>
            </a:r>
          </a:p>
          <a:p>
            <a:r>
              <a:rPr lang="en-US" dirty="0"/>
              <a:t>Users &amp; Employees</a:t>
            </a:r>
          </a:p>
          <a:p>
            <a:r>
              <a:rPr lang="en-US" dirty="0"/>
              <a:t>User Validation</a:t>
            </a:r>
          </a:p>
          <a:p>
            <a:r>
              <a:rPr lang="en-US" dirty="0"/>
              <a:t>User &amp; Account creation</a:t>
            </a:r>
          </a:p>
          <a:p>
            <a:r>
              <a:rPr lang="en-US" dirty="0"/>
              <a:t>Full Transaction History</a:t>
            </a:r>
          </a:p>
          <a:p>
            <a:r>
              <a:rPr lang="en-US" dirty="0"/>
              <a:t>Proper currency handling</a:t>
            </a:r>
          </a:p>
        </p:txBody>
      </p:sp>
    </p:spTree>
    <p:extLst>
      <p:ext uri="{BB962C8B-B14F-4D97-AF65-F5344CB8AC3E}">
        <p14:creationId xmlns:p14="http://schemas.microsoft.com/office/powerpoint/2010/main" val="612603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56E4C-BA3B-A00B-0225-24FFFF4A1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Plan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0D7986-F80B-F3A0-B585-5A564BC3E2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032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0E000E-426F-DA60-0889-FB2A30EB21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B41F5-31DF-6BB2-3BCE-CEC48E133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998FCE7-AE6F-61F5-7AA8-2EE7D4972C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0943530"/>
              </p:ext>
            </p:extLst>
          </p:nvPr>
        </p:nvGraphicFramePr>
        <p:xfrm>
          <a:off x="2659624" y="1933983"/>
          <a:ext cx="7187183" cy="41194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59381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68934B-0B2F-5BA7-7707-C22A6BA720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1DF30-3CC1-9F8D-1C01-09403B7DF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Hierarchy, Polymorphism &amp; LinkedList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66882D-47D1-00CC-A245-C00082F9E5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“Draw the rest of the owl” part 1</a:t>
            </a:r>
          </a:p>
        </p:txBody>
      </p:sp>
    </p:spTree>
    <p:extLst>
      <p:ext uri="{BB962C8B-B14F-4D97-AF65-F5344CB8AC3E}">
        <p14:creationId xmlns:p14="http://schemas.microsoft.com/office/powerpoint/2010/main" val="3902382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341F5-FD99-0309-1CD4-8F3B711A3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 Hierarchy is designed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C5A41-540F-E6AE-7305-C57A7B368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35368" cy="4351338"/>
          </a:xfrm>
        </p:spPr>
        <p:txBody>
          <a:bodyPr/>
          <a:lstStyle/>
          <a:p>
            <a:r>
              <a:rPr lang="en-US" dirty="0"/>
              <a:t>Database contains Accounts</a:t>
            </a:r>
          </a:p>
          <a:p>
            <a:r>
              <a:rPr lang="en-US" dirty="0"/>
              <a:t>Accounts are polymorphic types, in generic list</a:t>
            </a:r>
          </a:p>
          <a:p>
            <a:r>
              <a:rPr lang="en-US" dirty="0"/>
              <a:t>Accounts have lists for Transactions, also polymorphic types in generic list</a:t>
            </a:r>
          </a:p>
          <a:p>
            <a:r>
              <a:rPr lang="en-US" dirty="0"/>
              <a:t>Users are Employees &amp; Customers</a:t>
            </a:r>
          </a:p>
          <a:p>
            <a:r>
              <a:rPr lang="en-US" dirty="0"/>
              <a:t>Customer has list of </a:t>
            </a:r>
            <a:r>
              <a:rPr lang="en-US" dirty="0" err="1"/>
              <a:t>AccountIDs</a:t>
            </a:r>
            <a:r>
              <a:rPr lang="en-US" dirty="0"/>
              <a:t>, corresponds to account</a:t>
            </a:r>
          </a:p>
          <a:p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AD0083B-EFB2-40A0-353A-AA3DFFA8D7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91432592"/>
              </p:ext>
            </p:extLst>
          </p:nvPr>
        </p:nvGraphicFramePr>
        <p:xfrm>
          <a:off x="7242048" y="2347817"/>
          <a:ext cx="5515546" cy="33350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72247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96460-5E65-B023-58EA-6540F5076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LinkedList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BC359-6498-4918-184D-A27E06D45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70% of Implementation in Phase 2</a:t>
            </a:r>
          </a:p>
          <a:p>
            <a:r>
              <a:rPr lang="en-US" dirty="0"/>
              <a:t>Phase 3 was dedicated to it, mostly needed delete/update functions</a:t>
            </a:r>
          </a:p>
          <a:p>
            <a:r>
              <a:rPr lang="en-US" dirty="0"/>
              <a:t>Phase 4 saw it change considerably again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F1DB4D7-1E48-848E-46EF-A1EE5B4558D2}"/>
              </a:ext>
            </a:extLst>
          </p:cNvPr>
          <p:cNvSpPr txBox="1">
            <a:spLocks/>
          </p:cNvSpPr>
          <p:nvPr/>
        </p:nvSpPr>
        <p:spPr>
          <a:xfrm>
            <a:off x="6096000" y="1837690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put, get, update, drop (delete), find, exists, compound functions</a:t>
            </a:r>
          </a:p>
          <a:p>
            <a:r>
              <a:rPr lang="en-US" dirty="0"/>
              <a:t>Doubly linked</a:t>
            </a:r>
          </a:p>
          <a:p>
            <a:r>
              <a:rPr lang="en-US" dirty="0"/>
              <a:t>Utilizes index for minor optimization &amp; utilizing double links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371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CC606E-6970-29E6-D3E6-B5D9BE4A3D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C1B0A-7584-5BC5-28F1-E2F948EBE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 &amp; Exceptions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89F356-B922-40A2-D6C7-D83158BFE7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“Draw the rest of the owl” part 2</a:t>
            </a:r>
          </a:p>
        </p:txBody>
      </p:sp>
    </p:spTree>
    <p:extLst>
      <p:ext uri="{BB962C8B-B14F-4D97-AF65-F5344CB8AC3E}">
        <p14:creationId xmlns:p14="http://schemas.microsoft.com/office/powerpoint/2010/main" val="372469571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273</TotalTime>
  <Words>356</Words>
  <Application>Microsoft Office PowerPoint</Application>
  <PresentationFormat>Widescreen</PresentationFormat>
  <Paragraphs>92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Gill Sans MT</vt:lpstr>
      <vt:lpstr>Gallery</vt:lpstr>
      <vt:lpstr>Comprehensive Banking System</vt:lpstr>
      <vt:lpstr>Overview</vt:lpstr>
      <vt:lpstr>What can it do?</vt:lpstr>
      <vt:lpstr>The Plan</vt:lpstr>
      <vt:lpstr>Architecture</vt:lpstr>
      <vt:lpstr>Hierarchy, Polymorphism &amp; LinkedList</vt:lpstr>
      <vt:lpstr>How the Hierarchy is designed</vt:lpstr>
      <vt:lpstr>LinkedList Implementation</vt:lpstr>
      <vt:lpstr>Templates &amp; Exceptions</vt:lpstr>
      <vt:lpstr>PowerPoint Presentation</vt:lpstr>
      <vt:lpstr>The Future</vt:lpstr>
      <vt:lpstr>Where are we now?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Taylor</dc:creator>
  <cp:lastModifiedBy>Andrew Taylor</cp:lastModifiedBy>
  <cp:revision>10</cp:revision>
  <dcterms:created xsi:type="dcterms:W3CDTF">2025-04-15T16:58:20Z</dcterms:created>
  <dcterms:modified xsi:type="dcterms:W3CDTF">2025-04-15T21:31:27Z</dcterms:modified>
</cp:coreProperties>
</file>