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F592-898A-4E5A-AB79-327D4086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91863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Resultados</a:t>
            </a:r>
            <a:r>
              <a:rPr lang="en-US" sz="3000" dirty="0"/>
              <a:t> PREMIER LEAGUE</a:t>
            </a:r>
            <a:br>
              <a:rPr lang="en-US" sz="3000" dirty="0"/>
            </a:br>
            <a:r>
              <a:rPr lang="en-US" sz="3000" dirty="0"/>
              <a:t>TEMPORADAS 15/16 À 18/19</a:t>
            </a:r>
          </a:p>
        </p:txBody>
      </p:sp>
    </p:spTree>
    <p:extLst>
      <p:ext uri="{BB962C8B-B14F-4D97-AF65-F5344CB8AC3E}">
        <p14:creationId xmlns:p14="http://schemas.microsoft.com/office/powerpoint/2010/main" val="5720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7F536-2099-4608-9293-B13FA717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595" y="712304"/>
            <a:ext cx="8534400" cy="930965"/>
          </a:xfrm>
        </p:spPr>
        <p:txBody>
          <a:bodyPr/>
          <a:lstStyle/>
          <a:p>
            <a:pPr algn="ctr"/>
            <a:r>
              <a:rPr lang="en-US" dirty="0"/>
              <a:t>Percentual de </a:t>
            </a:r>
            <a:r>
              <a:rPr lang="en-US" dirty="0" err="1"/>
              <a:t>vitórias</a:t>
            </a:r>
            <a:r>
              <a:rPr lang="en-US" dirty="0"/>
              <a:t> do time da casa, </a:t>
            </a:r>
            <a:r>
              <a:rPr lang="en-US" dirty="0" err="1"/>
              <a:t>visitante</a:t>
            </a:r>
            <a:r>
              <a:rPr lang="en-US" dirty="0"/>
              <a:t> e </a:t>
            </a:r>
            <a:r>
              <a:rPr lang="en-US" dirty="0" err="1"/>
              <a:t>empate</a:t>
            </a:r>
            <a:endParaRPr lang="en-US" dirty="0"/>
          </a:p>
          <a:p>
            <a:pPr algn="ctr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à base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F9C075-A598-4F90-84A9-11B98B17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62" y="2967010"/>
            <a:ext cx="6142675" cy="17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5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126B2-61E8-4333-8299-873C8478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515" y="685801"/>
            <a:ext cx="8534400" cy="1023730"/>
          </a:xfrm>
        </p:spPr>
        <p:txBody>
          <a:bodyPr/>
          <a:lstStyle/>
          <a:p>
            <a:pPr algn="ctr"/>
            <a:r>
              <a:rPr lang="en-US" dirty="0"/>
              <a:t>Percentual de </a:t>
            </a:r>
            <a:r>
              <a:rPr lang="en-US" dirty="0" err="1"/>
              <a:t>acertos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 </a:t>
            </a:r>
            <a:r>
              <a:rPr lang="en-US" dirty="0" err="1"/>
              <a:t>vitória</a:t>
            </a:r>
            <a:r>
              <a:rPr lang="en-US" dirty="0"/>
              <a:t> de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odds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baixas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DC0811-051D-4DDF-91AF-CA0A1391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6" y="3051673"/>
            <a:ext cx="5597108" cy="13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CC765-3D67-4BA0-97BA-B8F73F24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88482"/>
            <a:ext cx="8534400" cy="985816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Onde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0 = time </a:t>
            </a:r>
            <a:r>
              <a:rPr lang="en-US" sz="1800" dirty="0" err="1"/>
              <a:t>visitante</a:t>
            </a:r>
            <a:br>
              <a:rPr lang="en-US" sz="1800" dirty="0"/>
            </a:br>
            <a:r>
              <a:rPr lang="en-US" sz="1800" dirty="0"/>
              <a:t>1 = </a:t>
            </a:r>
            <a:r>
              <a:rPr lang="en-US" sz="1800" dirty="0" err="1"/>
              <a:t>empate</a:t>
            </a:r>
            <a:br>
              <a:rPr lang="en-US" sz="1800" dirty="0"/>
            </a:br>
            <a:r>
              <a:rPr lang="en-US" sz="1800" dirty="0"/>
              <a:t>2 = time </a:t>
            </a:r>
            <a:r>
              <a:rPr lang="en-US" sz="1800" dirty="0" err="1"/>
              <a:t>mandante</a:t>
            </a:r>
            <a:endParaRPr lang="en-US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D43CF-3B7B-441C-96E0-B2956173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29" y="483702"/>
            <a:ext cx="8534400" cy="7586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confusão</a:t>
            </a:r>
            <a:r>
              <a:rPr lang="en-US" dirty="0"/>
              <a:t> do Random Forest</a:t>
            </a:r>
          </a:p>
          <a:p>
            <a:pPr marL="0" indent="0" algn="ctr">
              <a:buNone/>
            </a:pPr>
            <a:r>
              <a:rPr lang="en-US" dirty="0" err="1"/>
              <a:t>Média</a:t>
            </a:r>
            <a:r>
              <a:rPr lang="en-US" dirty="0"/>
              <a:t> de 30 testes </a:t>
            </a:r>
            <a:r>
              <a:rPr lang="en-US" dirty="0" err="1"/>
              <a:t>realizados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2EA8C4-F405-4712-8533-28CBBA32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48" y="2401929"/>
            <a:ext cx="5141504" cy="18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CA576-F702-4348-8DE5-961D83A3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699053"/>
            <a:ext cx="8534400" cy="1023730"/>
          </a:xfrm>
        </p:spPr>
        <p:txBody>
          <a:bodyPr/>
          <a:lstStyle/>
          <a:p>
            <a:pPr algn="ctr"/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Machine Learning com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-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30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2DF843-33E4-4C93-8889-68BF0A4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40" y="2423591"/>
            <a:ext cx="3248319" cy="28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450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</TotalTime>
  <Words>78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Resultados PREMIER LEAGUE TEMPORADAS 15/16 À 18/19</vt:lpstr>
      <vt:lpstr>Apresentação do PowerPoint</vt:lpstr>
      <vt:lpstr>Apresentação do PowerPoint</vt:lpstr>
      <vt:lpstr>Onde:  0 = time visitante 1 = empate 2 = time mandante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PREMIER LEAGUE TEMPORADAS 15/16 À 18/19</dc:title>
  <dc:creator>André</dc:creator>
  <cp:lastModifiedBy>André</cp:lastModifiedBy>
  <cp:revision>11</cp:revision>
  <dcterms:created xsi:type="dcterms:W3CDTF">2020-06-21T15:57:07Z</dcterms:created>
  <dcterms:modified xsi:type="dcterms:W3CDTF">2020-06-25T12:34:14Z</dcterms:modified>
</cp:coreProperties>
</file>