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Nunito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Nunito-regular.fntdata"/><Relationship Id="rId10" Type="http://schemas.openxmlformats.org/officeDocument/2006/relationships/slide" Target="slides/slide5.xml"/><Relationship Id="rId13" Type="http://schemas.openxmlformats.org/officeDocument/2006/relationships/font" Target="fonts/Nunito-italic.fntdata"/><Relationship Id="rId12" Type="http://schemas.openxmlformats.org/officeDocument/2006/relationships/font" Target="fonts/Nuni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8474e63898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8474e63898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8474e63898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8474e63898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8474e63898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8474e63898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8474e63898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8474e63898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311700" y="744575"/>
            <a:ext cx="85206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/>
              <a:t>TCC - Apresentação Inicial</a:t>
            </a:r>
            <a:endParaRPr sz="3000"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91350" y="2049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Tema: </a:t>
            </a:r>
            <a:r>
              <a:rPr lang="pt-BR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Inteligência Artificial e seu uso em evento esportivo como futebol repleto de inúmeras variáveis e alto grau de incerteza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André Oliveira de Sousa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Qual o problema?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➔"/>
            </a:pPr>
            <a:r>
              <a:rPr lang="pt-BR" sz="1500"/>
              <a:t>Tentar trazer uma previsibilidade ao futebol, sem considerar questões pré-game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➔"/>
            </a:pPr>
            <a:r>
              <a:rPr lang="pt-BR" sz="1500"/>
              <a:t>Considerar os dados que descrevem um comportamento mais recente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➔"/>
            </a:pPr>
            <a:r>
              <a:rPr lang="pt-BR" sz="1500"/>
              <a:t>Variáveis como chutes à gol, de dentro e fora da área, escanteios, defesas de goleiro, etc podem indicar um possível resultado final?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➔"/>
            </a:pPr>
            <a:r>
              <a:rPr lang="pt-BR" sz="1500"/>
              <a:t>Que estilo de jogo resulta em um melhor resultado? Times que jogam “para frente” vs times de “retranca”</a:t>
            </a:r>
            <a:endParaRPr sz="1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Por que é interessante</a:t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➔"/>
            </a:pPr>
            <a:r>
              <a:rPr lang="pt-BR" sz="1500"/>
              <a:t>Interessante trazer o confronto entre diferentes abordagens sobre o tema: melhor abordagem pré-game, abordagem “in live”?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➔"/>
            </a:pPr>
            <a:r>
              <a:rPr lang="pt-BR" sz="1500"/>
              <a:t>Times com indicativos altos de boa fase e que não está momentaneamente correspondendo em campo, ainda são favoritos?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➔"/>
            </a:pPr>
            <a:r>
              <a:rPr lang="pt-BR" sz="1500"/>
              <a:t>Os dados de comportamento pode ser decisivo para se chegar ao resultado? 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Como resolver</a:t>
            </a:r>
            <a:endParaRPr/>
          </a:p>
        </p:txBody>
      </p:sp>
      <p:sp>
        <p:nvSpPr>
          <p:cNvPr id="147" name="Google Shape;147;p16"/>
          <p:cNvSpPr txBox="1"/>
          <p:nvPr>
            <p:ph idx="1" type="body"/>
          </p:nvPr>
        </p:nvSpPr>
        <p:spPr>
          <a:xfrm>
            <a:off x="819150" y="1643700"/>
            <a:ext cx="7505700" cy="297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➔"/>
            </a:pPr>
            <a:r>
              <a:rPr lang="pt-BR" sz="1500"/>
              <a:t>Através de dados referentes à números da primeira metade do jogo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➔"/>
            </a:pPr>
            <a:r>
              <a:rPr lang="pt-BR" sz="1500"/>
              <a:t>Fazer combinação de inúmeras variáveis coletadas ao final da primeira etapa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➔"/>
            </a:pPr>
            <a:r>
              <a:rPr lang="pt-BR" sz="1500"/>
              <a:t>Verificar o quanto elas influenciaram no resultado final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➔"/>
            </a:pPr>
            <a:r>
              <a:rPr lang="pt-BR" sz="1500"/>
              <a:t>Confrontando diferentes estilos e abordagens em uma partida de futebol: times ofensivos vs times defensivos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➔"/>
            </a:pPr>
            <a:r>
              <a:rPr lang="pt-BR" sz="1500"/>
              <a:t>Através de algoritmos de IA: verificar qual trás melhores resultados e definir entre algoritmos de classificação ou regressão</a:t>
            </a:r>
            <a:endParaRPr sz="1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Conclusão</a:t>
            </a:r>
            <a:endParaRPr/>
          </a:p>
        </p:txBody>
      </p:sp>
      <p:sp>
        <p:nvSpPr>
          <p:cNvPr id="153" name="Google Shape;153;p1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➔"/>
            </a:pPr>
            <a:r>
              <a:rPr lang="pt-BR" sz="1500"/>
              <a:t>Espera-se responder às questões levantadas: estilos de jogo, abordagens feitas, eficácia de dados in live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➔"/>
            </a:pPr>
            <a:r>
              <a:rPr lang="pt-BR" sz="1500"/>
              <a:t>Lembra-se também que uma possível melhor abordagem poderia ser cruzar informações pré-game com informações coletadas durante o evento esportivo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➔"/>
            </a:pPr>
            <a:r>
              <a:rPr lang="pt-BR" sz="1500"/>
              <a:t>Estamos trabalhando apenas com a Premier League da Inglaterra entre as temporadas de 15/16 à 18/19</a:t>
            </a:r>
            <a:endParaRPr sz="1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