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60" r:id="rId2"/>
  </p:sldIdLst>
  <p:sldSz cx="36576000" cy="27432000"/>
  <p:notesSz cx="32918400" cy="51206400"/>
  <p:defaultTextStyle>
    <a:defPPr>
      <a:defRPr lang="en-US"/>
    </a:defPPr>
    <a:lvl1pPr algn="l" rtl="0" fontAlgn="base">
      <a:spcBef>
        <a:spcPct val="0"/>
      </a:spcBef>
      <a:spcAft>
        <a:spcPct val="0"/>
      </a:spcAft>
      <a:defRPr sz="2461" kern="1200">
        <a:solidFill>
          <a:schemeClr val="tx1"/>
        </a:solidFill>
        <a:latin typeface="Helvetica" panose="020B0604020202020204" pitchFamily="34" charset="0"/>
        <a:ea typeface="MS PGothic" panose="020B0600070205080204" pitchFamily="34" charset="-128"/>
        <a:cs typeface="+mn-cs"/>
      </a:defRPr>
    </a:lvl1pPr>
    <a:lvl2pPr marL="351678" algn="l" rtl="0" fontAlgn="base">
      <a:spcBef>
        <a:spcPct val="0"/>
      </a:spcBef>
      <a:spcAft>
        <a:spcPct val="0"/>
      </a:spcAft>
      <a:defRPr sz="2461" kern="1200">
        <a:solidFill>
          <a:schemeClr val="tx1"/>
        </a:solidFill>
        <a:latin typeface="Helvetica" panose="020B0604020202020204" pitchFamily="34" charset="0"/>
        <a:ea typeface="MS PGothic" panose="020B0600070205080204" pitchFamily="34" charset="-128"/>
        <a:cs typeface="+mn-cs"/>
      </a:defRPr>
    </a:lvl2pPr>
    <a:lvl3pPr marL="703356" algn="l" rtl="0" fontAlgn="base">
      <a:spcBef>
        <a:spcPct val="0"/>
      </a:spcBef>
      <a:spcAft>
        <a:spcPct val="0"/>
      </a:spcAft>
      <a:defRPr sz="2461" kern="1200">
        <a:solidFill>
          <a:schemeClr val="tx1"/>
        </a:solidFill>
        <a:latin typeface="Helvetica" panose="020B0604020202020204" pitchFamily="34" charset="0"/>
        <a:ea typeface="MS PGothic" panose="020B0600070205080204" pitchFamily="34" charset="-128"/>
        <a:cs typeface="+mn-cs"/>
      </a:defRPr>
    </a:lvl3pPr>
    <a:lvl4pPr marL="1055035" algn="l" rtl="0" fontAlgn="base">
      <a:spcBef>
        <a:spcPct val="0"/>
      </a:spcBef>
      <a:spcAft>
        <a:spcPct val="0"/>
      </a:spcAft>
      <a:defRPr sz="2461" kern="1200">
        <a:solidFill>
          <a:schemeClr val="tx1"/>
        </a:solidFill>
        <a:latin typeface="Helvetica" panose="020B0604020202020204" pitchFamily="34" charset="0"/>
        <a:ea typeface="MS PGothic" panose="020B0600070205080204" pitchFamily="34" charset="-128"/>
        <a:cs typeface="+mn-cs"/>
      </a:defRPr>
    </a:lvl4pPr>
    <a:lvl5pPr marL="1406713" algn="l" rtl="0" fontAlgn="base">
      <a:spcBef>
        <a:spcPct val="0"/>
      </a:spcBef>
      <a:spcAft>
        <a:spcPct val="0"/>
      </a:spcAft>
      <a:defRPr sz="2461" kern="1200">
        <a:solidFill>
          <a:schemeClr val="tx1"/>
        </a:solidFill>
        <a:latin typeface="Helvetica" panose="020B0604020202020204" pitchFamily="34" charset="0"/>
        <a:ea typeface="MS PGothic" panose="020B0600070205080204" pitchFamily="34" charset="-128"/>
        <a:cs typeface="+mn-cs"/>
      </a:defRPr>
    </a:lvl5pPr>
    <a:lvl6pPr marL="1758391" algn="l" defTabSz="703356" rtl="0" eaLnBrk="1" latinLnBrk="0" hangingPunct="1">
      <a:defRPr sz="2461" kern="1200">
        <a:solidFill>
          <a:schemeClr val="tx1"/>
        </a:solidFill>
        <a:latin typeface="Helvetica" panose="020B0604020202020204" pitchFamily="34" charset="0"/>
        <a:ea typeface="MS PGothic" panose="020B0600070205080204" pitchFamily="34" charset="-128"/>
        <a:cs typeface="+mn-cs"/>
      </a:defRPr>
    </a:lvl6pPr>
    <a:lvl7pPr marL="2110069" algn="l" defTabSz="703356" rtl="0" eaLnBrk="1" latinLnBrk="0" hangingPunct="1">
      <a:defRPr sz="2461" kern="1200">
        <a:solidFill>
          <a:schemeClr val="tx1"/>
        </a:solidFill>
        <a:latin typeface="Helvetica" panose="020B0604020202020204" pitchFamily="34" charset="0"/>
        <a:ea typeface="MS PGothic" panose="020B0600070205080204" pitchFamily="34" charset="-128"/>
        <a:cs typeface="+mn-cs"/>
      </a:defRPr>
    </a:lvl7pPr>
    <a:lvl8pPr marL="2461748" algn="l" defTabSz="703356" rtl="0" eaLnBrk="1" latinLnBrk="0" hangingPunct="1">
      <a:defRPr sz="2461" kern="1200">
        <a:solidFill>
          <a:schemeClr val="tx1"/>
        </a:solidFill>
        <a:latin typeface="Helvetica" panose="020B0604020202020204" pitchFamily="34" charset="0"/>
        <a:ea typeface="MS PGothic" panose="020B0600070205080204" pitchFamily="34" charset="-128"/>
        <a:cs typeface="+mn-cs"/>
      </a:defRPr>
    </a:lvl8pPr>
    <a:lvl9pPr marL="2813426" algn="l" defTabSz="703356" rtl="0" eaLnBrk="1" latinLnBrk="0" hangingPunct="1">
      <a:defRPr sz="2461"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597" userDrawn="1">
          <p15:clr>
            <a:srgbClr val="A4A3A4"/>
          </p15:clr>
        </p15:guide>
        <p15:guide id="2" orient="horz" pos="16360" userDrawn="1">
          <p15:clr>
            <a:srgbClr val="A4A3A4"/>
          </p15:clr>
        </p15:guide>
        <p15:guide id="3" orient="horz" pos="3108" userDrawn="1">
          <p15:clr>
            <a:srgbClr val="A4A3A4"/>
          </p15:clr>
        </p15:guide>
        <p15:guide id="4" orient="horz" pos="1774" userDrawn="1">
          <p15:clr>
            <a:srgbClr val="A4A3A4"/>
          </p15:clr>
        </p15:guide>
        <p15:guide id="5" pos="5314" userDrawn="1">
          <p15:clr>
            <a:srgbClr val="A4A3A4"/>
          </p15:clr>
        </p15:guide>
        <p15:guide id="6" pos="6008" userDrawn="1">
          <p15:clr>
            <a:srgbClr val="A4A3A4"/>
          </p15:clr>
        </p15:guide>
        <p15:guide id="7" pos="10936" userDrawn="1">
          <p15:clr>
            <a:srgbClr val="A4A3A4"/>
          </p15:clr>
        </p15:guide>
        <p15:guide id="8" pos="17525" userDrawn="1">
          <p15:clr>
            <a:srgbClr val="A4A3A4"/>
          </p15:clr>
        </p15:guide>
        <p15:guide id="9" pos="821" userDrawn="1">
          <p15:clr>
            <a:srgbClr val="A4A3A4"/>
          </p15:clr>
        </p15:guide>
        <p15:guide id="10" pos="11664" userDrawn="1">
          <p15:clr>
            <a:srgbClr val="A4A3A4"/>
          </p15:clr>
        </p15:guide>
        <p15:guide id="11" pos="16831" userDrawn="1">
          <p15:clr>
            <a:srgbClr val="A4A3A4"/>
          </p15:clr>
        </p15:guide>
        <p15:guide id="12" pos="2205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FFFFFF"/>
    <a:srgbClr val="0054FF"/>
    <a:srgbClr val="FFAB00"/>
    <a:srgbClr val="FFFF66"/>
    <a:srgbClr val="191919"/>
    <a:srgbClr val="FFFFE1"/>
    <a:srgbClr val="FFF3F3"/>
    <a:srgbClr val="800040"/>
    <a:srgbClr val="0040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 d="100"/>
          <a:sy n="15" d="100"/>
        </p:scale>
        <p:origin x="1500" y="56"/>
      </p:cViewPr>
      <p:guideLst>
        <p:guide orient="horz" pos="597"/>
        <p:guide orient="horz" pos="16360"/>
        <p:guide orient="horz" pos="3108"/>
        <p:guide orient="horz" pos="1774"/>
        <p:guide pos="5314"/>
        <p:guide pos="6008"/>
        <p:guide pos="10936"/>
        <p:guide pos="17525"/>
        <p:guide pos="821"/>
        <p:guide pos="11664"/>
        <p:guide pos="16831"/>
        <p:guide pos="22051"/>
      </p:guideLst>
    </p:cSldViewPr>
  </p:slideViewPr>
  <p:outlineViewPr>
    <p:cViewPr>
      <p:scale>
        <a:sx n="33" d="100"/>
        <a:sy n="33" d="100"/>
      </p:scale>
      <p:origin x="0" y="0"/>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cheiner, Andrew" userId="34444f68-23f3-4668-9d8c-40e373e94c95" providerId="ADAL" clId="{8D1595CB-4AC6-4D12-B972-3D25BDF38087}"/>
    <pc:docChg chg="undo custSel modSld">
      <pc:chgData name="Scheiner, Andrew" userId="34444f68-23f3-4668-9d8c-40e373e94c95" providerId="ADAL" clId="{8D1595CB-4AC6-4D12-B972-3D25BDF38087}" dt="2025-04-08T15:38:13.569" v="140"/>
      <pc:docMkLst>
        <pc:docMk/>
      </pc:docMkLst>
      <pc:sldChg chg="delSp modSp mod">
        <pc:chgData name="Scheiner, Andrew" userId="34444f68-23f3-4668-9d8c-40e373e94c95" providerId="ADAL" clId="{8D1595CB-4AC6-4D12-B972-3D25BDF38087}" dt="2025-04-08T15:38:13.569" v="140"/>
        <pc:sldMkLst>
          <pc:docMk/>
          <pc:sldMk cId="0" sldId="256"/>
        </pc:sldMkLst>
        <pc:spChg chg="mod">
          <ac:chgData name="Scheiner, Andrew" userId="34444f68-23f3-4668-9d8c-40e373e94c95" providerId="ADAL" clId="{8D1595CB-4AC6-4D12-B972-3D25BDF38087}" dt="2025-04-08T15:34:47.566" v="135" actId="255"/>
          <ac:spMkLst>
            <pc:docMk/>
            <pc:sldMk cId="0" sldId="256"/>
            <ac:spMk id="3" creationId="{A5762679-1A01-FE5B-7ED9-A1FBCAACBFF9}"/>
          </ac:spMkLst>
        </pc:spChg>
        <pc:spChg chg="del">
          <ac:chgData name="Scheiner, Andrew" userId="34444f68-23f3-4668-9d8c-40e373e94c95" providerId="ADAL" clId="{8D1595CB-4AC6-4D12-B972-3D25BDF38087}" dt="2025-04-08T15:34:56.164" v="137" actId="478"/>
          <ac:spMkLst>
            <pc:docMk/>
            <pc:sldMk cId="0" sldId="256"/>
            <ac:spMk id="7" creationId="{47749C79-6D07-D387-7859-EF73E6ECF7AB}"/>
          </ac:spMkLst>
        </pc:spChg>
        <pc:spChg chg="del mod">
          <ac:chgData name="Scheiner, Andrew" userId="34444f68-23f3-4668-9d8c-40e373e94c95" providerId="ADAL" clId="{8D1595CB-4AC6-4D12-B972-3D25BDF38087}" dt="2025-04-08T15:38:13.569" v="140"/>
          <ac:spMkLst>
            <pc:docMk/>
            <pc:sldMk cId="0" sldId="256"/>
            <ac:spMk id="21" creationId="{6ECB1F6C-3C6D-0664-7F8F-45043110121A}"/>
          </ac:spMkLst>
        </pc:spChg>
        <pc:spChg chg="del">
          <ac:chgData name="Scheiner, Andrew" userId="34444f68-23f3-4668-9d8c-40e373e94c95" providerId="ADAL" clId="{8D1595CB-4AC6-4D12-B972-3D25BDF38087}" dt="2025-04-08T15:34:53.149" v="136" actId="478"/>
          <ac:spMkLst>
            <pc:docMk/>
            <pc:sldMk cId="0" sldId="256"/>
            <ac:spMk id="22" creationId="{F34FC2F3-725D-B833-A237-14220F6B0658}"/>
          </ac:spMkLst>
        </pc:spChg>
        <pc:spChg chg="mod">
          <ac:chgData name="Scheiner, Andrew" userId="34444f68-23f3-4668-9d8c-40e373e94c95" providerId="ADAL" clId="{8D1595CB-4AC6-4D12-B972-3D25BDF38087}" dt="2025-04-08T15:33:59.084" v="125" actId="20577"/>
          <ac:spMkLst>
            <pc:docMk/>
            <pc:sldMk cId="0" sldId="256"/>
            <ac:spMk id="14343" creationId="{6B98F298-C3D1-0C3F-C2DD-42EADEBFC67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FED8CD-0344-878D-6AE0-902ED3163B65}"/>
              </a:ext>
            </a:extLst>
          </p:cNvPr>
          <p:cNvSpPr>
            <a:spLocks noGrp="1"/>
          </p:cNvSpPr>
          <p:nvPr>
            <p:ph type="hdr" sz="quarter"/>
          </p:nvPr>
        </p:nvSpPr>
        <p:spPr>
          <a:xfrm>
            <a:off x="0" y="0"/>
            <a:ext cx="14265275" cy="2560638"/>
          </a:xfrm>
          <a:prstGeom prst="rect">
            <a:avLst/>
          </a:prstGeom>
        </p:spPr>
        <p:txBody>
          <a:bodyPr vert="horz" wrap="square" lIns="91440" tIns="45720" rIns="91440" bIns="45720" numCol="1" anchor="t"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FB25CE6C-6556-CF81-6F1F-80C3BDBEE353}"/>
              </a:ext>
            </a:extLst>
          </p:cNvPr>
          <p:cNvSpPr>
            <a:spLocks noGrp="1"/>
          </p:cNvSpPr>
          <p:nvPr>
            <p:ph type="dt" idx="1"/>
          </p:nvPr>
        </p:nvSpPr>
        <p:spPr>
          <a:xfrm>
            <a:off x="18646775" y="0"/>
            <a:ext cx="14263688" cy="2560638"/>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defRPr>
            </a:lvl1pPr>
          </a:lstStyle>
          <a:p>
            <a:fld id="{F1893152-81D1-4001-991C-EF26B050CB87}" type="datetime1">
              <a:rPr lang="en-US" altLang="en-US"/>
              <a:pPr/>
              <a:t>4/14/2025</a:t>
            </a:fld>
            <a:endParaRPr lang="en-US" altLang="en-US"/>
          </a:p>
        </p:txBody>
      </p:sp>
      <p:sp>
        <p:nvSpPr>
          <p:cNvPr id="4" name="Slide Image Placeholder 3">
            <a:extLst>
              <a:ext uri="{FF2B5EF4-FFF2-40B4-BE49-F238E27FC236}">
                <a16:creationId xmlns:a16="http://schemas.microsoft.com/office/drawing/2014/main" id="{7E0DF463-74D9-4332-0FE0-0E67E890378C}"/>
              </a:ext>
            </a:extLst>
          </p:cNvPr>
          <p:cNvSpPr>
            <a:spLocks noGrp="1" noRot="1" noChangeAspect="1"/>
          </p:cNvSpPr>
          <p:nvPr>
            <p:ph type="sldImg" idx="2"/>
          </p:nvPr>
        </p:nvSpPr>
        <p:spPr>
          <a:xfrm>
            <a:off x="3657600" y="3840163"/>
            <a:ext cx="25603200" cy="192024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a:extLst>
              <a:ext uri="{FF2B5EF4-FFF2-40B4-BE49-F238E27FC236}">
                <a16:creationId xmlns:a16="http://schemas.microsoft.com/office/drawing/2014/main" id="{4F5A7250-2B0A-AB58-C2C1-AE16A4397A2A}"/>
              </a:ext>
            </a:extLst>
          </p:cNvPr>
          <p:cNvSpPr>
            <a:spLocks noGrp="1"/>
          </p:cNvSpPr>
          <p:nvPr>
            <p:ph type="body" sz="quarter" idx="3"/>
          </p:nvPr>
        </p:nvSpPr>
        <p:spPr>
          <a:xfrm>
            <a:off x="3292475" y="24323675"/>
            <a:ext cx="26333450" cy="23042563"/>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FA4C257C-AC03-57C7-60C9-86700EC93195}"/>
              </a:ext>
            </a:extLst>
          </p:cNvPr>
          <p:cNvSpPr>
            <a:spLocks noGrp="1"/>
          </p:cNvSpPr>
          <p:nvPr>
            <p:ph type="ftr" sz="quarter" idx="4"/>
          </p:nvPr>
        </p:nvSpPr>
        <p:spPr>
          <a:xfrm>
            <a:off x="0" y="48637825"/>
            <a:ext cx="14265275" cy="2559050"/>
          </a:xfrm>
          <a:prstGeom prst="rect">
            <a:avLst/>
          </a:prstGeom>
        </p:spPr>
        <p:txBody>
          <a:bodyPr vert="horz" wrap="square" lIns="91440" tIns="45720" rIns="91440" bIns="45720" numCol="1" anchor="b" anchorCtr="0" compatLnSpc="1">
            <a:prstTxWarp prst="textNoShape">
              <a:avLst/>
            </a:prstTxWarp>
          </a:bodyPr>
          <a:lstStyle>
            <a:lvl1pPr>
              <a:defRPr sz="1200">
                <a:latin typeface="Calibri"/>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90A89F76-496B-5E35-AAF5-FA9766F7312D}"/>
              </a:ext>
            </a:extLst>
          </p:cNvPr>
          <p:cNvSpPr>
            <a:spLocks noGrp="1"/>
          </p:cNvSpPr>
          <p:nvPr>
            <p:ph type="sldNum" sz="quarter" idx="5"/>
          </p:nvPr>
        </p:nvSpPr>
        <p:spPr>
          <a:xfrm>
            <a:off x="18646775" y="48637825"/>
            <a:ext cx="14263688" cy="255905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defRPr>
            </a:lvl1pPr>
          </a:lstStyle>
          <a:p>
            <a:fld id="{F5E4A8A2-C66E-4E9A-9141-DEA2FF836ADB}"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351678" rtl="0" eaLnBrk="0" fontAlgn="base" hangingPunct="0">
      <a:spcBef>
        <a:spcPct val="30000"/>
      </a:spcBef>
      <a:spcAft>
        <a:spcPct val="0"/>
      </a:spcAft>
      <a:defRPr sz="923" kern="1200">
        <a:solidFill>
          <a:schemeClr val="tx1"/>
        </a:solidFill>
        <a:latin typeface="+mn-lt"/>
        <a:ea typeface="MS PGothic" panose="020B0600070205080204" pitchFamily="34" charset="-128"/>
        <a:cs typeface="ＭＳ Ｐゴシック" pitchFamily="-111" charset="-128"/>
      </a:defRPr>
    </a:lvl1pPr>
    <a:lvl2pPr marL="351678" algn="l" defTabSz="351678" rtl="0" eaLnBrk="0" fontAlgn="base" hangingPunct="0">
      <a:spcBef>
        <a:spcPct val="30000"/>
      </a:spcBef>
      <a:spcAft>
        <a:spcPct val="0"/>
      </a:spcAft>
      <a:defRPr sz="923" kern="1200">
        <a:solidFill>
          <a:schemeClr val="tx1"/>
        </a:solidFill>
        <a:latin typeface="+mn-lt"/>
        <a:ea typeface="MS PGothic" panose="020B0600070205080204" pitchFamily="34" charset="-128"/>
        <a:cs typeface="ＭＳ Ｐゴシック" charset="0"/>
      </a:defRPr>
    </a:lvl2pPr>
    <a:lvl3pPr marL="703356" algn="l" defTabSz="351678" rtl="0" eaLnBrk="0" fontAlgn="base" hangingPunct="0">
      <a:spcBef>
        <a:spcPct val="30000"/>
      </a:spcBef>
      <a:spcAft>
        <a:spcPct val="0"/>
      </a:spcAft>
      <a:defRPr sz="923" kern="1200">
        <a:solidFill>
          <a:schemeClr val="tx1"/>
        </a:solidFill>
        <a:latin typeface="+mn-lt"/>
        <a:ea typeface="MS PGothic" panose="020B0600070205080204" pitchFamily="34" charset="-128"/>
        <a:cs typeface="ＭＳ Ｐゴシック" charset="0"/>
      </a:defRPr>
    </a:lvl3pPr>
    <a:lvl4pPr marL="1055035" algn="l" defTabSz="351678" rtl="0" eaLnBrk="0" fontAlgn="base" hangingPunct="0">
      <a:spcBef>
        <a:spcPct val="30000"/>
      </a:spcBef>
      <a:spcAft>
        <a:spcPct val="0"/>
      </a:spcAft>
      <a:defRPr sz="923" kern="1200">
        <a:solidFill>
          <a:schemeClr val="tx1"/>
        </a:solidFill>
        <a:latin typeface="+mn-lt"/>
        <a:ea typeface="MS PGothic" panose="020B0600070205080204" pitchFamily="34" charset="-128"/>
        <a:cs typeface="ＭＳ Ｐゴシック" charset="0"/>
      </a:defRPr>
    </a:lvl4pPr>
    <a:lvl5pPr marL="1406713" algn="l" defTabSz="351678" rtl="0" eaLnBrk="0" fontAlgn="base" hangingPunct="0">
      <a:spcBef>
        <a:spcPct val="30000"/>
      </a:spcBef>
      <a:spcAft>
        <a:spcPct val="0"/>
      </a:spcAft>
      <a:defRPr sz="923" kern="1200">
        <a:solidFill>
          <a:schemeClr val="tx1"/>
        </a:solidFill>
        <a:latin typeface="+mn-lt"/>
        <a:ea typeface="MS PGothic" panose="020B0600070205080204" pitchFamily="34" charset="-128"/>
        <a:cs typeface="ＭＳ Ｐゴシック" charset="0"/>
      </a:defRPr>
    </a:lvl5pPr>
    <a:lvl6pPr marL="1758391" algn="l" defTabSz="351678" rtl="0" eaLnBrk="1" latinLnBrk="0" hangingPunct="1">
      <a:defRPr sz="923" kern="1200">
        <a:solidFill>
          <a:schemeClr val="tx1"/>
        </a:solidFill>
        <a:latin typeface="+mn-lt"/>
        <a:ea typeface="+mn-ea"/>
        <a:cs typeface="+mn-cs"/>
      </a:defRPr>
    </a:lvl6pPr>
    <a:lvl7pPr marL="2110069" algn="l" defTabSz="351678" rtl="0" eaLnBrk="1" latinLnBrk="0" hangingPunct="1">
      <a:defRPr sz="923" kern="1200">
        <a:solidFill>
          <a:schemeClr val="tx1"/>
        </a:solidFill>
        <a:latin typeface="+mn-lt"/>
        <a:ea typeface="+mn-ea"/>
        <a:cs typeface="+mn-cs"/>
      </a:defRPr>
    </a:lvl7pPr>
    <a:lvl8pPr marL="2461748" algn="l" defTabSz="351678" rtl="0" eaLnBrk="1" latinLnBrk="0" hangingPunct="1">
      <a:defRPr sz="923" kern="1200">
        <a:solidFill>
          <a:schemeClr val="tx1"/>
        </a:solidFill>
        <a:latin typeface="+mn-lt"/>
        <a:ea typeface="+mn-ea"/>
        <a:cs typeface="+mn-cs"/>
      </a:defRPr>
    </a:lvl8pPr>
    <a:lvl9pPr marL="2813426" algn="l" defTabSz="351678" rtl="0" eaLnBrk="1" latinLnBrk="0" hangingPunct="1">
      <a:defRPr sz="92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8472D-DA47-DE78-81E8-1FE51F92F0D3}"/>
            </a:ext>
          </a:extLst>
        </p:cNvPr>
        <p:cNvGrpSpPr/>
        <p:nvPr/>
      </p:nvGrpSpPr>
      <p:grpSpPr>
        <a:xfrm>
          <a:off x="0" y="0"/>
          <a:ext cx="0" cy="0"/>
          <a:chOff x="0" y="0"/>
          <a:chExt cx="0" cy="0"/>
        </a:xfrm>
      </p:grpSpPr>
      <p:sp>
        <p:nvSpPr>
          <p:cNvPr id="15361" name="Slide Image Placeholder 1">
            <a:extLst>
              <a:ext uri="{FF2B5EF4-FFF2-40B4-BE49-F238E27FC236}">
                <a16:creationId xmlns:a16="http://schemas.microsoft.com/office/drawing/2014/main" id="{DC26E7D6-B0E0-632B-0392-9EDCCD82B1C6}"/>
              </a:ext>
            </a:extLst>
          </p:cNvPr>
          <p:cNvSpPr>
            <a:spLocks noGrp="1" noRot="1" noChangeAspect="1"/>
          </p:cNvSpPr>
          <p:nvPr>
            <p:ph type="sldImg"/>
          </p:nvPr>
        </p:nvSpPr>
        <p:spPr bwMode="auto">
          <a:xfrm>
            <a:off x="3657600" y="3840163"/>
            <a:ext cx="25603200" cy="192024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2" name="Notes Placeholder 2">
            <a:extLst>
              <a:ext uri="{FF2B5EF4-FFF2-40B4-BE49-F238E27FC236}">
                <a16:creationId xmlns:a16="http://schemas.microsoft.com/office/drawing/2014/main" id="{7E02A4B7-8A44-A816-CEDD-58E71AFA377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sz="9600" dirty="0">
              <a:solidFill>
                <a:srgbClr val="000000"/>
              </a:solidFill>
            </a:endParaRPr>
          </a:p>
        </p:txBody>
      </p:sp>
      <p:sp>
        <p:nvSpPr>
          <p:cNvPr id="15363" name="Slide Number Placeholder 3">
            <a:extLst>
              <a:ext uri="{FF2B5EF4-FFF2-40B4-BE49-F238E27FC236}">
                <a16:creationId xmlns:a16="http://schemas.microsoft.com/office/drawing/2014/main" id="{7BC52F0A-6E06-EE25-D169-AC562D73AA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eaLnBrk="1" hangingPunct="1"/>
            <a:fld id="{D2F192C3-E46A-4C3F-82E4-B38CCED5FFF1}" type="slidenum">
              <a:rPr lang="en-US" altLang="en-US" sz="1200">
                <a:latin typeface="Calibri" panose="020F0502020204030204" pitchFamily="34" charset="0"/>
              </a:rPr>
              <a:pPr eaLnBrk="1" hangingPunct="1"/>
              <a:t>1</a:t>
            </a:fld>
            <a:endParaRPr lang="en-US" altLang="en-US" sz="1200">
              <a:latin typeface="Calibri" panose="020F0502020204030204" pitchFamily="34" charset="0"/>
            </a:endParaRPr>
          </a:p>
        </p:txBody>
      </p:sp>
    </p:spTree>
    <p:extLst>
      <p:ext uri="{BB962C8B-B14F-4D97-AF65-F5344CB8AC3E}">
        <p14:creationId xmlns:p14="http://schemas.microsoft.com/office/powerpoint/2010/main" val="1144954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742976" y="8522230"/>
            <a:ext cx="31090054" cy="5879042"/>
          </a:xfrm>
        </p:spPr>
        <p:txBody>
          <a:bodyPr/>
          <a:lstStyle/>
          <a:p>
            <a:r>
              <a:rPr lang="en-US"/>
              <a:t>Click to edit Master title style</a:t>
            </a:r>
          </a:p>
        </p:txBody>
      </p:sp>
      <p:sp>
        <p:nvSpPr>
          <p:cNvPr id="3" name="Subtitle 2"/>
          <p:cNvSpPr>
            <a:spLocks noGrp="1"/>
          </p:cNvSpPr>
          <p:nvPr>
            <p:ph type="subTitle" idx="1"/>
          </p:nvPr>
        </p:nvSpPr>
        <p:spPr>
          <a:xfrm>
            <a:off x="5485949" y="15544273"/>
            <a:ext cx="25604106" cy="7011459"/>
          </a:xfrm>
        </p:spPr>
        <p:txBody>
          <a:bodyPr/>
          <a:lstStyle>
            <a:lvl1pPr marL="0" indent="0" algn="ctr">
              <a:buNone/>
              <a:defRPr/>
            </a:lvl1pPr>
            <a:lvl2pPr marL="326564" indent="0" algn="ctr">
              <a:buNone/>
              <a:defRPr/>
            </a:lvl2pPr>
            <a:lvl3pPr marL="653128" indent="0" algn="ctr">
              <a:buNone/>
              <a:defRPr/>
            </a:lvl3pPr>
            <a:lvl4pPr marL="979691" indent="0" algn="ctr">
              <a:buNone/>
              <a:defRPr/>
            </a:lvl4pPr>
            <a:lvl5pPr marL="1306256" indent="0" algn="ctr">
              <a:buNone/>
              <a:defRPr/>
            </a:lvl5pPr>
            <a:lvl6pPr marL="1632818" indent="0" algn="ctr">
              <a:buNone/>
              <a:defRPr/>
            </a:lvl6pPr>
            <a:lvl7pPr marL="1959382" indent="0" algn="ctr">
              <a:buNone/>
              <a:defRPr/>
            </a:lvl7pPr>
            <a:lvl8pPr marL="2285945" indent="0" algn="ctr">
              <a:buNone/>
              <a:defRPr/>
            </a:lvl8pPr>
            <a:lvl9pPr marL="2612509"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A69EC84A-6AAE-9005-A868-C29D0D92818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EDAB71F-E119-53A2-8EFF-B3D9887B424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8654E94-CF7F-4468-FCF0-76EC767DF175}"/>
              </a:ext>
            </a:extLst>
          </p:cNvPr>
          <p:cNvSpPr>
            <a:spLocks noGrp="1" noChangeArrowheads="1"/>
          </p:cNvSpPr>
          <p:nvPr>
            <p:ph type="sldNum" sz="quarter" idx="12"/>
          </p:nvPr>
        </p:nvSpPr>
        <p:spPr>
          <a:ln/>
        </p:spPr>
        <p:txBody>
          <a:bodyPr/>
          <a:lstStyle>
            <a:lvl1pPr>
              <a:defRPr/>
            </a:lvl1pPr>
          </a:lstStyle>
          <a:p>
            <a:fld id="{7C06D11F-3067-4550-A993-B4A29E8C03C1}" type="slidenum">
              <a:rPr lang="en-US" altLang="en-US"/>
              <a:pPr/>
              <a:t>‹#›</a:t>
            </a:fld>
            <a:endParaRPr lang="en-US" altLang="en-US"/>
          </a:p>
        </p:txBody>
      </p:sp>
    </p:spTree>
    <p:extLst>
      <p:ext uri="{BB962C8B-B14F-4D97-AF65-F5344CB8AC3E}">
        <p14:creationId xmlns:p14="http://schemas.microsoft.com/office/powerpoint/2010/main" val="1636510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D18570D-6742-E6CE-D1CF-FEBDA5503A8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F5FE1809-1274-DC10-46BB-200C6107EC1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DEDA881-C214-4F65-10C4-9B57B12E7B31}"/>
              </a:ext>
            </a:extLst>
          </p:cNvPr>
          <p:cNvSpPr>
            <a:spLocks noGrp="1" noChangeArrowheads="1"/>
          </p:cNvSpPr>
          <p:nvPr>
            <p:ph type="sldNum" sz="quarter" idx="12"/>
          </p:nvPr>
        </p:nvSpPr>
        <p:spPr>
          <a:ln/>
        </p:spPr>
        <p:txBody>
          <a:bodyPr/>
          <a:lstStyle>
            <a:lvl1pPr>
              <a:defRPr/>
            </a:lvl1pPr>
          </a:lstStyle>
          <a:p>
            <a:fld id="{92B82604-6B3E-4218-B2B3-765D0908A88A}" type="slidenum">
              <a:rPr lang="en-US" altLang="en-US"/>
              <a:pPr/>
              <a:t>‹#›</a:t>
            </a:fld>
            <a:endParaRPr lang="en-US" altLang="en-US"/>
          </a:p>
        </p:txBody>
      </p:sp>
    </p:spTree>
    <p:extLst>
      <p:ext uri="{BB962C8B-B14F-4D97-AF65-F5344CB8AC3E}">
        <p14:creationId xmlns:p14="http://schemas.microsoft.com/office/powerpoint/2010/main" val="2750233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6061083" y="2438137"/>
            <a:ext cx="7771946" cy="2194586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742977" y="2438137"/>
            <a:ext cx="23209251" cy="219458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09836DBB-9124-E3A6-F18D-82350C62995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DEF470F-0615-5D97-AD27-FFA63CAB2566}"/>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FD201AA-60DD-0113-A33F-608AC4CBCF62}"/>
              </a:ext>
            </a:extLst>
          </p:cNvPr>
          <p:cNvSpPr>
            <a:spLocks noGrp="1" noChangeArrowheads="1"/>
          </p:cNvSpPr>
          <p:nvPr>
            <p:ph type="sldNum" sz="quarter" idx="12"/>
          </p:nvPr>
        </p:nvSpPr>
        <p:spPr>
          <a:ln/>
        </p:spPr>
        <p:txBody>
          <a:bodyPr/>
          <a:lstStyle>
            <a:lvl1pPr>
              <a:defRPr/>
            </a:lvl1pPr>
          </a:lstStyle>
          <a:p>
            <a:fld id="{A6A77555-EA53-44A8-8B25-EDAF5FCC12D4}" type="slidenum">
              <a:rPr lang="en-US" altLang="en-US"/>
              <a:pPr/>
              <a:t>‹#›</a:t>
            </a:fld>
            <a:endParaRPr lang="en-US" altLang="en-US"/>
          </a:p>
        </p:txBody>
      </p:sp>
    </p:spTree>
    <p:extLst>
      <p:ext uri="{BB962C8B-B14F-4D97-AF65-F5344CB8AC3E}">
        <p14:creationId xmlns:p14="http://schemas.microsoft.com/office/powerpoint/2010/main" val="363144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86F90AF-BB38-2DB3-2753-6A926C645BA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2DBDC34-01C3-09CE-B759-11DC7559856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5428376-ED4E-DEE3-D8B8-A36767BA77D2}"/>
              </a:ext>
            </a:extLst>
          </p:cNvPr>
          <p:cNvSpPr>
            <a:spLocks noGrp="1" noChangeArrowheads="1"/>
          </p:cNvSpPr>
          <p:nvPr>
            <p:ph type="sldNum" sz="quarter" idx="12"/>
          </p:nvPr>
        </p:nvSpPr>
        <p:spPr>
          <a:ln/>
        </p:spPr>
        <p:txBody>
          <a:bodyPr/>
          <a:lstStyle>
            <a:lvl1pPr>
              <a:defRPr/>
            </a:lvl1pPr>
          </a:lstStyle>
          <a:p>
            <a:fld id="{8CDC51E4-AAE6-455A-950F-D8198CCCD055}" type="slidenum">
              <a:rPr lang="en-US" altLang="en-US"/>
              <a:pPr/>
              <a:t>‹#›</a:t>
            </a:fld>
            <a:endParaRPr lang="en-US" altLang="en-US"/>
          </a:p>
        </p:txBody>
      </p:sp>
    </p:spTree>
    <p:extLst>
      <p:ext uri="{BB962C8B-B14F-4D97-AF65-F5344CB8AC3E}">
        <p14:creationId xmlns:p14="http://schemas.microsoft.com/office/powerpoint/2010/main" val="850872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889252" y="17627869"/>
            <a:ext cx="31090054" cy="5447771"/>
          </a:xfrm>
        </p:spPr>
        <p:txBody>
          <a:bodyPr anchor="t"/>
          <a:lstStyle>
            <a:lvl1pPr algn="l">
              <a:defRPr sz="2857" b="1" cap="all"/>
            </a:lvl1pPr>
          </a:lstStyle>
          <a:p>
            <a:r>
              <a:rPr lang="en-US"/>
              <a:t>Click to edit Master title style</a:t>
            </a:r>
          </a:p>
        </p:txBody>
      </p:sp>
      <p:sp>
        <p:nvSpPr>
          <p:cNvPr id="3" name="Text Placeholder 2"/>
          <p:cNvSpPr>
            <a:spLocks noGrp="1"/>
          </p:cNvSpPr>
          <p:nvPr>
            <p:ph type="body" idx="1"/>
          </p:nvPr>
        </p:nvSpPr>
        <p:spPr>
          <a:xfrm>
            <a:off x="2889252" y="11627116"/>
            <a:ext cx="31090054" cy="6000751"/>
          </a:xfrm>
        </p:spPr>
        <p:txBody>
          <a:bodyPr anchor="b"/>
          <a:lstStyle>
            <a:lvl1pPr marL="0" indent="0">
              <a:buNone/>
              <a:defRPr sz="1428"/>
            </a:lvl1pPr>
            <a:lvl2pPr marL="326564" indent="0">
              <a:buNone/>
              <a:defRPr sz="1285"/>
            </a:lvl2pPr>
            <a:lvl3pPr marL="653128" indent="0">
              <a:buNone/>
              <a:defRPr sz="1143"/>
            </a:lvl3pPr>
            <a:lvl4pPr marL="979691" indent="0">
              <a:buNone/>
              <a:defRPr sz="1000"/>
            </a:lvl4pPr>
            <a:lvl5pPr marL="1306256" indent="0">
              <a:buNone/>
              <a:defRPr sz="1000"/>
            </a:lvl5pPr>
            <a:lvl6pPr marL="1632818" indent="0">
              <a:buNone/>
              <a:defRPr sz="1000"/>
            </a:lvl6pPr>
            <a:lvl7pPr marL="1959382" indent="0">
              <a:buNone/>
              <a:defRPr sz="1000"/>
            </a:lvl7pPr>
            <a:lvl8pPr marL="2285945" indent="0">
              <a:buNone/>
              <a:defRPr sz="1000"/>
            </a:lvl8pPr>
            <a:lvl9pPr marL="2612509" indent="0">
              <a:buNone/>
              <a:defRPr sz="1000"/>
            </a:lvl9pPr>
          </a:lstStyle>
          <a:p>
            <a:pPr lvl="0"/>
            <a:r>
              <a:rPr lang="en-US"/>
              <a:t>Click to edit Master text styles</a:t>
            </a:r>
          </a:p>
        </p:txBody>
      </p:sp>
      <p:sp>
        <p:nvSpPr>
          <p:cNvPr id="4" name="Rectangle 4">
            <a:extLst>
              <a:ext uri="{FF2B5EF4-FFF2-40B4-BE49-F238E27FC236}">
                <a16:creationId xmlns:a16="http://schemas.microsoft.com/office/drawing/2014/main" id="{5C26F370-E097-2CA0-7A49-60CDE92841C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88E3DDD-8307-9123-381E-6FEA6B6B0E2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98A462C-3372-0EF5-A4BE-E822CA78129A}"/>
              </a:ext>
            </a:extLst>
          </p:cNvPr>
          <p:cNvSpPr>
            <a:spLocks noGrp="1" noChangeArrowheads="1"/>
          </p:cNvSpPr>
          <p:nvPr>
            <p:ph type="sldNum" sz="quarter" idx="12"/>
          </p:nvPr>
        </p:nvSpPr>
        <p:spPr>
          <a:ln/>
        </p:spPr>
        <p:txBody>
          <a:bodyPr/>
          <a:lstStyle>
            <a:lvl1pPr>
              <a:defRPr/>
            </a:lvl1pPr>
          </a:lstStyle>
          <a:p>
            <a:fld id="{19A3BCC8-546F-4E79-8C69-631EEC4A98F8}" type="slidenum">
              <a:rPr lang="en-US" altLang="en-US"/>
              <a:pPr/>
              <a:t>‹#›</a:t>
            </a:fld>
            <a:endParaRPr lang="en-US" altLang="en-US"/>
          </a:p>
        </p:txBody>
      </p:sp>
    </p:spTree>
    <p:extLst>
      <p:ext uri="{BB962C8B-B14F-4D97-AF65-F5344CB8AC3E}">
        <p14:creationId xmlns:p14="http://schemas.microsoft.com/office/powerpoint/2010/main" val="4060910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742977" y="7925597"/>
            <a:ext cx="15490597" cy="16458405"/>
          </a:xfrm>
        </p:spPr>
        <p:txBody>
          <a:bodyPr/>
          <a:lstStyle>
            <a:lvl1pPr>
              <a:defRPr sz="2000"/>
            </a:lvl1pPr>
            <a:lvl2pPr>
              <a:defRPr sz="1715"/>
            </a:lvl2pPr>
            <a:lvl3pPr>
              <a:defRPr sz="1428"/>
            </a:lvl3pPr>
            <a:lvl4pPr>
              <a:defRPr sz="1285"/>
            </a:lvl4pPr>
            <a:lvl5pPr>
              <a:defRPr sz="1285"/>
            </a:lvl5pPr>
            <a:lvl6pPr>
              <a:defRPr sz="1285"/>
            </a:lvl6pPr>
            <a:lvl7pPr>
              <a:defRPr sz="1285"/>
            </a:lvl7pPr>
            <a:lvl8pPr>
              <a:defRPr sz="1285"/>
            </a:lvl8pPr>
            <a:lvl9pPr>
              <a:defRPr sz="128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342430" y="7925597"/>
            <a:ext cx="15490599" cy="16458405"/>
          </a:xfrm>
        </p:spPr>
        <p:txBody>
          <a:bodyPr/>
          <a:lstStyle>
            <a:lvl1pPr>
              <a:defRPr sz="2000"/>
            </a:lvl1pPr>
            <a:lvl2pPr>
              <a:defRPr sz="1715"/>
            </a:lvl2pPr>
            <a:lvl3pPr>
              <a:defRPr sz="1428"/>
            </a:lvl3pPr>
            <a:lvl4pPr>
              <a:defRPr sz="1285"/>
            </a:lvl4pPr>
            <a:lvl5pPr>
              <a:defRPr sz="1285"/>
            </a:lvl5pPr>
            <a:lvl6pPr>
              <a:defRPr sz="1285"/>
            </a:lvl6pPr>
            <a:lvl7pPr>
              <a:defRPr sz="1285"/>
            </a:lvl7pPr>
            <a:lvl8pPr>
              <a:defRPr sz="1285"/>
            </a:lvl8pPr>
            <a:lvl9pPr>
              <a:defRPr sz="128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55779DD-4643-9FA8-9BC8-54B7F76D8E9F}"/>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3014AA4-6BD5-7A10-0A4D-1825C61CF5B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A57D3CF-4DEF-BDF4-F28A-CF404A3F0442}"/>
              </a:ext>
            </a:extLst>
          </p:cNvPr>
          <p:cNvSpPr>
            <a:spLocks noGrp="1" noChangeArrowheads="1"/>
          </p:cNvSpPr>
          <p:nvPr>
            <p:ph type="sldNum" sz="quarter" idx="12"/>
          </p:nvPr>
        </p:nvSpPr>
        <p:spPr>
          <a:ln/>
        </p:spPr>
        <p:txBody>
          <a:bodyPr/>
          <a:lstStyle>
            <a:lvl1pPr>
              <a:defRPr/>
            </a:lvl1pPr>
          </a:lstStyle>
          <a:p>
            <a:fld id="{0DB3168E-4745-4562-95A2-C425C9B4F36C}" type="slidenum">
              <a:rPr lang="en-US" altLang="en-US"/>
              <a:pPr/>
              <a:t>‹#›</a:t>
            </a:fld>
            <a:endParaRPr lang="en-US" altLang="en-US"/>
          </a:p>
        </p:txBody>
      </p:sp>
    </p:spTree>
    <p:extLst>
      <p:ext uri="{BB962C8B-B14F-4D97-AF65-F5344CB8AC3E}">
        <p14:creationId xmlns:p14="http://schemas.microsoft.com/office/powerpoint/2010/main" val="3603900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29030" y="1098021"/>
            <a:ext cx="32917946" cy="4572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829031" y="6140983"/>
            <a:ext cx="16160751" cy="2558521"/>
          </a:xfrm>
        </p:spPr>
        <p:txBody>
          <a:bodyPr anchor="b"/>
          <a:lstStyle>
            <a:lvl1pPr marL="0" indent="0">
              <a:buNone/>
              <a:defRPr sz="1715" b="1"/>
            </a:lvl1pPr>
            <a:lvl2pPr marL="326564" indent="0">
              <a:buNone/>
              <a:defRPr sz="1428" b="1"/>
            </a:lvl2pPr>
            <a:lvl3pPr marL="653128" indent="0">
              <a:buNone/>
              <a:defRPr sz="1285" b="1"/>
            </a:lvl3pPr>
            <a:lvl4pPr marL="979691" indent="0">
              <a:buNone/>
              <a:defRPr sz="1143" b="1"/>
            </a:lvl4pPr>
            <a:lvl5pPr marL="1306256" indent="0">
              <a:buNone/>
              <a:defRPr sz="1143" b="1"/>
            </a:lvl5pPr>
            <a:lvl6pPr marL="1632818" indent="0">
              <a:buNone/>
              <a:defRPr sz="1143" b="1"/>
            </a:lvl6pPr>
            <a:lvl7pPr marL="1959382" indent="0">
              <a:buNone/>
              <a:defRPr sz="1143" b="1"/>
            </a:lvl7pPr>
            <a:lvl8pPr marL="2285945" indent="0">
              <a:buNone/>
              <a:defRPr sz="1143" b="1"/>
            </a:lvl8pPr>
            <a:lvl9pPr marL="2612509" indent="0">
              <a:buNone/>
              <a:defRPr sz="1143" b="1"/>
            </a:lvl9pPr>
          </a:lstStyle>
          <a:p>
            <a:pPr lvl="0"/>
            <a:r>
              <a:rPr lang="en-US"/>
              <a:t>Click to edit Master text styles</a:t>
            </a:r>
          </a:p>
        </p:txBody>
      </p:sp>
      <p:sp>
        <p:nvSpPr>
          <p:cNvPr id="4" name="Content Placeholder 3"/>
          <p:cNvSpPr>
            <a:spLocks noGrp="1"/>
          </p:cNvSpPr>
          <p:nvPr>
            <p:ph sz="half" idx="2"/>
          </p:nvPr>
        </p:nvSpPr>
        <p:spPr>
          <a:xfrm>
            <a:off x="1829031" y="8699504"/>
            <a:ext cx="16160751" cy="15804885"/>
          </a:xfrm>
        </p:spPr>
        <p:txBody>
          <a:bodyPr/>
          <a:lstStyle>
            <a:lvl1pPr>
              <a:defRPr sz="1715"/>
            </a:lvl1pPr>
            <a:lvl2pPr>
              <a:defRPr sz="1428"/>
            </a:lvl2pPr>
            <a:lvl3pPr>
              <a:defRPr sz="1285"/>
            </a:lvl3pPr>
            <a:lvl4pPr>
              <a:defRPr sz="1143"/>
            </a:lvl4pPr>
            <a:lvl5pPr>
              <a:defRPr sz="1143"/>
            </a:lvl5pPr>
            <a:lvl6pPr>
              <a:defRPr sz="1143"/>
            </a:lvl6pPr>
            <a:lvl7pPr>
              <a:defRPr sz="1143"/>
            </a:lvl7pPr>
            <a:lvl8pPr>
              <a:defRPr sz="1143"/>
            </a:lvl8pPr>
            <a:lvl9pPr>
              <a:defRPr sz="11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580554" y="6140983"/>
            <a:ext cx="16166420" cy="2558521"/>
          </a:xfrm>
        </p:spPr>
        <p:txBody>
          <a:bodyPr anchor="b"/>
          <a:lstStyle>
            <a:lvl1pPr marL="0" indent="0">
              <a:buNone/>
              <a:defRPr sz="1715" b="1"/>
            </a:lvl1pPr>
            <a:lvl2pPr marL="326564" indent="0">
              <a:buNone/>
              <a:defRPr sz="1428" b="1"/>
            </a:lvl2pPr>
            <a:lvl3pPr marL="653128" indent="0">
              <a:buNone/>
              <a:defRPr sz="1285" b="1"/>
            </a:lvl3pPr>
            <a:lvl4pPr marL="979691" indent="0">
              <a:buNone/>
              <a:defRPr sz="1143" b="1"/>
            </a:lvl4pPr>
            <a:lvl5pPr marL="1306256" indent="0">
              <a:buNone/>
              <a:defRPr sz="1143" b="1"/>
            </a:lvl5pPr>
            <a:lvl6pPr marL="1632818" indent="0">
              <a:buNone/>
              <a:defRPr sz="1143" b="1"/>
            </a:lvl6pPr>
            <a:lvl7pPr marL="1959382" indent="0">
              <a:buNone/>
              <a:defRPr sz="1143" b="1"/>
            </a:lvl7pPr>
            <a:lvl8pPr marL="2285945" indent="0">
              <a:buNone/>
              <a:defRPr sz="1143" b="1"/>
            </a:lvl8pPr>
            <a:lvl9pPr marL="2612509" indent="0">
              <a:buNone/>
              <a:defRPr sz="1143" b="1"/>
            </a:lvl9pPr>
          </a:lstStyle>
          <a:p>
            <a:pPr lvl="0"/>
            <a:r>
              <a:rPr lang="en-US"/>
              <a:t>Click to edit Master text styles</a:t>
            </a:r>
          </a:p>
        </p:txBody>
      </p:sp>
      <p:sp>
        <p:nvSpPr>
          <p:cNvPr id="6" name="Content Placeholder 5"/>
          <p:cNvSpPr>
            <a:spLocks noGrp="1"/>
          </p:cNvSpPr>
          <p:nvPr>
            <p:ph sz="quarter" idx="4"/>
          </p:nvPr>
        </p:nvSpPr>
        <p:spPr>
          <a:xfrm>
            <a:off x="18580554" y="8699504"/>
            <a:ext cx="16166420" cy="15804885"/>
          </a:xfrm>
        </p:spPr>
        <p:txBody>
          <a:bodyPr/>
          <a:lstStyle>
            <a:lvl1pPr>
              <a:defRPr sz="1715"/>
            </a:lvl1pPr>
            <a:lvl2pPr>
              <a:defRPr sz="1428"/>
            </a:lvl2pPr>
            <a:lvl3pPr>
              <a:defRPr sz="1285"/>
            </a:lvl3pPr>
            <a:lvl4pPr>
              <a:defRPr sz="1143"/>
            </a:lvl4pPr>
            <a:lvl5pPr>
              <a:defRPr sz="1143"/>
            </a:lvl5pPr>
            <a:lvl6pPr>
              <a:defRPr sz="1143"/>
            </a:lvl6pPr>
            <a:lvl7pPr>
              <a:defRPr sz="1143"/>
            </a:lvl7pPr>
            <a:lvl8pPr>
              <a:defRPr sz="1143"/>
            </a:lvl8pPr>
            <a:lvl9pPr>
              <a:defRPr sz="114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ED69A9B6-4A6F-646F-3BB0-5038C499B67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4031C3C-4800-BF16-D956-4488F99242E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4AEDC010-E8CC-FFAE-64BB-14C3399E2DE4}"/>
              </a:ext>
            </a:extLst>
          </p:cNvPr>
          <p:cNvSpPr>
            <a:spLocks noGrp="1" noChangeArrowheads="1"/>
          </p:cNvSpPr>
          <p:nvPr>
            <p:ph type="sldNum" sz="quarter" idx="12"/>
          </p:nvPr>
        </p:nvSpPr>
        <p:spPr>
          <a:ln/>
        </p:spPr>
        <p:txBody>
          <a:bodyPr/>
          <a:lstStyle>
            <a:lvl1pPr>
              <a:defRPr/>
            </a:lvl1pPr>
          </a:lstStyle>
          <a:p>
            <a:fld id="{C912732F-549B-466F-976F-56E2818905DA}" type="slidenum">
              <a:rPr lang="en-US" altLang="en-US"/>
              <a:pPr/>
              <a:t>‹#›</a:t>
            </a:fld>
            <a:endParaRPr lang="en-US" altLang="en-US"/>
          </a:p>
        </p:txBody>
      </p:sp>
    </p:spTree>
    <p:extLst>
      <p:ext uri="{BB962C8B-B14F-4D97-AF65-F5344CB8AC3E}">
        <p14:creationId xmlns:p14="http://schemas.microsoft.com/office/powerpoint/2010/main" val="9679295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476523DF-567D-5CFC-8888-88DD410B4F6E}"/>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5DFE4438-536A-8439-49BE-C0066A594A8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BF2D7CD-F0C4-B4ED-006F-B9A500E3959A}"/>
              </a:ext>
            </a:extLst>
          </p:cNvPr>
          <p:cNvSpPr>
            <a:spLocks noGrp="1" noChangeArrowheads="1"/>
          </p:cNvSpPr>
          <p:nvPr>
            <p:ph type="sldNum" sz="quarter" idx="12"/>
          </p:nvPr>
        </p:nvSpPr>
        <p:spPr>
          <a:ln/>
        </p:spPr>
        <p:txBody>
          <a:bodyPr/>
          <a:lstStyle>
            <a:lvl1pPr>
              <a:defRPr/>
            </a:lvl1pPr>
          </a:lstStyle>
          <a:p>
            <a:fld id="{622F5423-038F-4855-BB96-2A43551B84EC}" type="slidenum">
              <a:rPr lang="en-US" altLang="en-US"/>
              <a:pPr/>
              <a:t>‹#›</a:t>
            </a:fld>
            <a:endParaRPr lang="en-US" altLang="en-US"/>
          </a:p>
        </p:txBody>
      </p:sp>
    </p:spTree>
    <p:extLst>
      <p:ext uri="{BB962C8B-B14F-4D97-AF65-F5344CB8AC3E}">
        <p14:creationId xmlns:p14="http://schemas.microsoft.com/office/powerpoint/2010/main" val="17744890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48A67F3-CC86-6BB4-816B-94EC3736DDA0}"/>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5DCBB38B-F999-E201-171F-8BED9EBA2CB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ABF4844F-4390-4B27-4125-1FF9820F67AF}"/>
              </a:ext>
            </a:extLst>
          </p:cNvPr>
          <p:cNvSpPr>
            <a:spLocks noGrp="1" noChangeArrowheads="1"/>
          </p:cNvSpPr>
          <p:nvPr>
            <p:ph type="sldNum" sz="quarter" idx="12"/>
          </p:nvPr>
        </p:nvSpPr>
        <p:spPr>
          <a:ln/>
        </p:spPr>
        <p:txBody>
          <a:bodyPr/>
          <a:lstStyle>
            <a:lvl1pPr>
              <a:defRPr/>
            </a:lvl1pPr>
          </a:lstStyle>
          <a:p>
            <a:fld id="{FA1E7A44-9A5F-497E-A4C9-4E069CBE15D4}" type="slidenum">
              <a:rPr lang="en-US" altLang="en-US"/>
              <a:pPr/>
              <a:t>‹#›</a:t>
            </a:fld>
            <a:endParaRPr lang="en-US" altLang="en-US"/>
          </a:p>
        </p:txBody>
      </p:sp>
    </p:spTree>
    <p:extLst>
      <p:ext uri="{BB962C8B-B14F-4D97-AF65-F5344CB8AC3E}">
        <p14:creationId xmlns:p14="http://schemas.microsoft.com/office/powerpoint/2010/main" val="707172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29029" y="1092731"/>
            <a:ext cx="12033251" cy="4647406"/>
          </a:xfrm>
        </p:spPr>
        <p:txBody>
          <a:bodyPr anchor="b"/>
          <a:lstStyle>
            <a:lvl1pPr algn="l">
              <a:defRPr sz="1428" b="1"/>
            </a:lvl1pPr>
          </a:lstStyle>
          <a:p>
            <a:r>
              <a:rPr lang="en-US"/>
              <a:t>Click to edit Master title style</a:t>
            </a:r>
          </a:p>
        </p:txBody>
      </p:sp>
      <p:sp>
        <p:nvSpPr>
          <p:cNvPr id="3" name="Content Placeholder 2"/>
          <p:cNvSpPr>
            <a:spLocks noGrp="1"/>
          </p:cNvSpPr>
          <p:nvPr>
            <p:ph idx="1"/>
          </p:nvPr>
        </p:nvSpPr>
        <p:spPr>
          <a:xfrm>
            <a:off x="14299974" y="1092732"/>
            <a:ext cx="20447000" cy="23411656"/>
          </a:xfrm>
        </p:spPr>
        <p:txBody>
          <a:bodyPr/>
          <a:lstStyle>
            <a:lvl1pPr>
              <a:defRPr sz="2286"/>
            </a:lvl1pPr>
            <a:lvl2pPr>
              <a:defRPr sz="2000"/>
            </a:lvl2pPr>
            <a:lvl3pPr>
              <a:defRPr sz="1715"/>
            </a:lvl3pPr>
            <a:lvl4pPr>
              <a:defRPr sz="1428"/>
            </a:lvl4pPr>
            <a:lvl5pPr>
              <a:defRPr sz="1428"/>
            </a:lvl5pPr>
            <a:lvl6pPr>
              <a:defRPr sz="1428"/>
            </a:lvl6pPr>
            <a:lvl7pPr>
              <a:defRPr sz="1428"/>
            </a:lvl7pPr>
            <a:lvl8pPr>
              <a:defRPr sz="1428"/>
            </a:lvl8pPr>
            <a:lvl9pPr>
              <a:defRPr sz="142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829029" y="5740138"/>
            <a:ext cx="12033251" cy="18764251"/>
          </a:xfrm>
        </p:spPr>
        <p:txBody>
          <a:bodyPr/>
          <a:lstStyle>
            <a:lvl1pPr marL="0" indent="0">
              <a:buNone/>
              <a:defRPr sz="1000"/>
            </a:lvl1pPr>
            <a:lvl2pPr marL="326564" indent="0">
              <a:buNone/>
              <a:defRPr sz="857"/>
            </a:lvl2pPr>
            <a:lvl3pPr marL="653128" indent="0">
              <a:buNone/>
              <a:defRPr sz="715"/>
            </a:lvl3pPr>
            <a:lvl4pPr marL="979691" indent="0">
              <a:buNone/>
              <a:defRPr sz="643"/>
            </a:lvl4pPr>
            <a:lvl5pPr marL="1306256" indent="0">
              <a:buNone/>
              <a:defRPr sz="643"/>
            </a:lvl5pPr>
            <a:lvl6pPr marL="1632818" indent="0">
              <a:buNone/>
              <a:defRPr sz="643"/>
            </a:lvl6pPr>
            <a:lvl7pPr marL="1959382" indent="0">
              <a:buNone/>
              <a:defRPr sz="643"/>
            </a:lvl7pPr>
            <a:lvl8pPr marL="2285945" indent="0">
              <a:buNone/>
              <a:defRPr sz="643"/>
            </a:lvl8pPr>
            <a:lvl9pPr marL="2612509" indent="0">
              <a:buNone/>
              <a:defRPr sz="643"/>
            </a:lvl9pPr>
          </a:lstStyle>
          <a:p>
            <a:pPr lvl="0"/>
            <a:r>
              <a:rPr lang="en-US"/>
              <a:t>Click to edit Master text styles</a:t>
            </a:r>
          </a:p>
        </p:txBody>
      </p:sp>
      <p:sp>
        <p:nvSpPr>
          <p:cNvPr id="5" name="Rectangle 4">
            <a:extLst>
              <a:ext uri="{FF2B5EF4-FFF2-40B4-BE49-F238E27FC236}">
                <a16:creationId xmlns:a16="http://schemas.microsoft.com/office/drawing/2014/main" id="{773644C2-5D9A-A0D2-C3F7-EB5A8A279B8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C7E7E3A-954F-5C18-AA3B-24107F3CC61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05395F2-53FD-B6BC-3EAA-1002553676F1}"/>
              </a:ext>
            </a:extLst>
          </p:cNvPr>
          <p:cNvSpPr>
            <a:spLocks noGrp="1" noChangeArrowheads="1"/>
          </p:cNvSpPr>
          <p:nvPr>
            <p:ph type="sldNum" sz="quarter" idx="12"/>
          </p:nvPr>
        </p:nvSpPr>
        <p:spPr>
          <a:ln/>
        </p:spPr>
        <p:txBody>
          <a:bodyPr/>
          <a:lstStyle>
            <a:lvl1pPr>
              <a:defRPr/>
            </a:lvl1pPr>
          </a:lstStyle>
          <a:p>
            <a:fld id="{4B9442D2-A87E-44B1-8368-6F8EDEC52798}" type="slidenum">
              <a:rPr lang="en-US" altLang="en-US"/>
              <a:pPr/>
              <a:t>‹#›</a:t>
            </a:fld>
            <a:endParaRPr lang="en-US" altLang="en-US"/>
          </a:p>
        </p:txBody>
      </p:sp>
    </p:spTree>
    <p:extLst>
      <p:ext uri="{BB962C8B-B14F-4D97-AF65-F5344CB8AC3E}">
        <p14:creationId xmlns:p14="http://schemas.microsoft.com/office/powerpoint/2010/main" val="2300319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168699" y="19202138"/>
            <a:ext cx="21946054" cy="2267479"/>
          </a:xfrm>
        </p:spPr>
        <p:txBody>
          <a:bodyPr anchor="b"/>
          <a:lstStyle>
            <a:lvl1pPr algn="l">
              <a:defRPr sz="1428" b="1"/>
            </a:lvl1pPr>
          </a:lstStyle>
          <a:p>
            <a:r>
              <a:rPr lang="en-US"/>
              <a:t>Click to edit Master title style</a:t>
            </a:r>
          </a:p>
        </p:txBody>
      </p:sp>
      <p:sp>
        <p:nvSpPr>
          <p:cNvPr id="3" name="Picture Placeholder 2"/>
          <p:cNvSpPr>
            <a:spLocks noGrp="1"/>
          </p:cNvSpPr>
          <p:nvPr>
            <p:ph type="pic" idx="1"/>
          </p:nvPr>
        </p:nvSpPr>
        <p:spPr>
          <a:xfrm>
            <a:off x="7168699" y="2451368"/>
            <a:ext cx="21946054" cy="16458405"/>
          </a:xfrm>
        </p:spPr>
        <p:txBody>
          <a:bodyPr/>
          <a:lstStyle>
            <a:lvl1pPr marL="0" indent="0">
              <a:buNone/>
              <a:defRPr sz="2286"/>
            </a:lvl1pPr>
            <a:lvl2pPr marL="326564" indent="0">
              <a:buNone/>
              <a:defRPr sz="2000"/>
            </a:lvl2pPr>
            <a:lvl3pPr marL="653128" indent="0">
              <a:buNone/>
              <a:defRPr sz="1715"/>
            </a:lvl3pPr>
            <a:lvl4pPr marL="979691" indent="0">
              <a:buNone/>
              <a:defRPr sz="1428"/>
            </a:lvl4pPr>
            <a:lvl5pPr marL="1306256" indent="0">
              <a:buNone/>
              <a:defRPr sz="1428"/>
            </a:lvl5pPr>
            <a:lvl6pPr marL="1632818" indent="0">
              <a:buNone/>
              <a:defRPr sz="1428"/>
            </a:lvl6pPr>
            <a:lvl7pPr marL="1959382" indent="0">
              <a:buNone/>
              <a:defRPr sz="1428"/>
            </a:lvl7pPr>
            <a:lvl8pPr marL="2285945" indent="0">
              <a:buNone/>
              <a:defRPr sz="1428"/>
            </a:lvl8pPr>
            <a:lvl9pPr marL="2612509" indent="0">
              <a:buNone/>
              <a:defRPr sz="1428"/>
            </a:lvl9pPr>
          </a:lstStyle>
          <a:p>
            <a:pPr lvl="0"/>
            <a:endParaRPr lang="en-US" noProof="0"/>
          </a:p>
        </p:txBody>
      </p:sp>
      <p:sp>
        <p:nvSpPr>
          <p:cNvPr id="4" name="Text Placeholder 3"/>
          <p:cNvSpPr>
            <a:spLocks noGrp="1"/>
          </p:cNvSpPr>
          <p:nvPr>
            <p:ph type="body" sz="half" idx="2"/>
          </p:nvPr>
        </p:nvSpPr>
        <p:spPr>
          <a:xfrm>
            <a:off x="7168699" y="21469616"/>
            <a:ext cx="21946054" cy="3218655"/>
          </a:xfrm>
        </p:spPr>
        <p:txBody>
          <a:bodyPr/>
          <a:lstStyle>
            <a:lvl1pPr marL="0" indent="0">
              <a:buNone/>
              <a:defRPr sz="1000"/>
            </a:lvl1pPr>
            <a:lvl2pPr marL="326564" indent="0">
              <a:buNone/>
              <a:defRPr sz="857"/>
            </a:lvl2pPr>
            <a:lvl3pPr marL="653128" indent="0">
              <a:buNone/>
              <a:defRPr sz="715"/>
            </a:lvl3pPr>
            <a:lvl4pPr marL="979691" indent="0">
              <a:buNone/>
              <a:defRPr sz="643"/>
            </a:lvl4pPr>
            <a:lvl5pPr marL="1306256" indent="0">
              <a:buNone/>
              <a:defRPr sz="643"/>
            </a:lvl5pPr>
            <a:lvl6pPr marL="1632818" indent="0">
              <a:buNone/>
              <a:defRPr sz="643"/>
            </a:lvl6pPr>
            <a:lvl7pPr marL="1959382" indent="0">
              <a:buNone/>
              <a:defRPr sz="643"/>
            </a:lvl7pPr>
            <a:lvl8pPr marL="2285945" indent="0">
              <a:buNone/>
              <a:defRPr sz="643"/>
            </a:lvl8pPr>
            <a:lvl9pPr marL="2612509" indent="0">
              <a:buNone/>
              <a:defRPr sz="643"/>
            </a:lvl9pPr>
          </a:lstStyle>
          <a:p>
            <a:pPr lvl="0"/>
            <a:r>
              <a:rPr lang="en-US"/>
              <a:t>Click to edit Master text styles</a:t>
            </a:r>
          </a:p>
        </p:txBody>
      </p:sp>
      <p:sp>
        <p:nvSpPr>
          <p:cNvPr id="5" name="Rectangle 4">
            <a:extLst>
              <a:ext uri="{FF2B5EF4-FFF2-40B4-BE49-F238E27FC236}">
                <a16:creationId xmlns:a16="http://schemas.microsoft.com/office/drawing/2014/main" id="{1D59A7DD-61D5-1E7A-3585-3AA41A2AFFCC}"/>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3A046BB-6687-0EBE-BE3E-CAFD0FB824D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2354BB16-AF30-4750-728B-E809955C57CF}"/>
              </a:ext>
            </a:extLst>
          </p:cNvPr>
          <p:cNvSpPr>
            <a:spLocks noGrp="1" noChangeArrowheads="1"/>
          </p:cNvSpPr>
          <p:nvPr>
            <p:ph type="sldNum" sz="quarter" idx="12"/>
          </p:nvPr>
        </p:nvSpPr>
        <p:spPr>
          <a:ln/>
        </p:spPr>
        <p:txBody>
          <a:bodyPr/>
          <a:lstStyle>
            <a:lvl1pPr>
              <a:defRPr/>
            </a:lvl1pPr>
          </a:lstStyle>
          <a:p>
            <a:fld id="{259803DD-43F5-4B6A-B0D4-BBDC06F049BA}" type="slidenum">
              <a:rPr lang="en-US" altLang="en-US"/>
              <a:pPr/>
              <a:t>‹#›</a:t>
            </a:fld>
            <a:endParaRPr lang="en-US" altLang="en-US"/>
          </a:p>
        </p:txBody>
      </p:sp>
    </p:spTree>
    <p:extLst>
      <p:ext uri="{BB962C8B-B14F-4D97-AF65-F5344CB8AC3E}">
        <p14:creationId xmlns:p14="http://schemas.microsoft.com/office/powerpoint/2010/main" val="2713084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D4F5EBD-0CB6-CF27-8F23-BA238CFD7BA8}"/>
              </a:ext>
            </a:extLst>
          </p:cNvPr>
          <p:cNvSpPr>
            <a:spLocks noGrp="1" noChangeArrowheads="1"/>
          </p:cNvSpPr>
          <p:nvPr>
            <p:ph type="title"/>
          </p:nvPr>
        </p:nvSpPr>
        <p:spPr bwMode="auto">
          <a:xfrm>
            <a:off x="2742976" y="2438400"/>
            <a:ext cx="3109005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8C5E54AB-2103-87FC-AF04-C8177773CC19}"/>
              </a:ext>
            </a:extLst>
          </p:cNvPr>
          <p:cNvSpPr>
            <a:spLocks noGrp="1" noChangeArrowheads="1"/>
          </p:cNvSpPr>
          <p:nvPr>
            <p:ph type="body" idx="1"/>
          </p:nvPr>
        </p:nvSpPr>
        <p:spPr bwMode="auto">
          <a:xfrm>
            <a:off x="2742976" y="7926164"/>
            <a:ext cx="31090054" cy="164578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07557" tIns="203779" rIns="407557" bIns="203779"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AE4488D1-9BD4-4A84-8A6A-BBA1457EDAE0}"/>
              </a:ext>
            </a:extLst>
          </p:cNvPr>
          <p:cNvSpPr>
            <a:spLocks noGrp="1" noChangeArrowheads="1"/>
          </p:cNvSpPr>
          <p:nvPr>
            <p:ph type="dt" sz="half" idx="2"/>
          </p:nvPr>
        </p:nvSpPr>
        <p:spPr bwMode="auto">
          <a:xfrm>
            <a:off x="2742974" y="24993600"/>
            <a:ext cx="7620000" cy="18288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defRPr sz="4428">
                <a:latin typeface="Times New Roman" charset="0"/>
                <a:ea typeface="ＭＳ Ｐゴシック" charset="0"/>
                <a:cs typeface="ＭＳ Ｐゴシック" charset="0"/>
              </a:defRPr>
            </a:lvl1pPr>
          </a:lstStyle>
          <a:p>
            <a:pPr>
              <a:defRPr/>
            </a:pPr>
            <a:endParaRPr lang="en-US"/>
          </a:p>
        </p:txBody>
      </p:sp>
      <p:sp>
        <p:nvSpPr>
          <p:cNvPr id="1029" name="Rectangle 5">
            <a:extLst>
              <a:ext uri="{FF2B5EF4-FFF2-40B4-BE49-F238E27FC236}">
                <a16:creationId xmlns:a16="http://schemas.microsoft.com/office/drawing/2014/main" id="{68D32AA6-4C4C-9BF2-C323-4478166B3691}"/>
              </a:ext>
            </a:extLst>
          </p:cNvPr>
          <p:cNvSpPr>
            <a:spLocks noGrp="1" noChangeArrowheads="1"/>
          </p:cNvSpPr>
          <p:nvPr>
            <p:ph type="ftr" sz="quarter" idx="3"/>
          </p:nvPr>
        </p:nvSpPr>
        <p:spPr bwMode="auto">
          <a:xfrm>
            <a:off x="12497030" y="24993600"/>
            <a:ext cx="11581946" cy="18288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ctr">
              <a:defRPr sz="4428">
                <a:latin typeface="Times New Roman" charset="0"/>
                <a:ea typeface="ＭＳ Ｐゴシック" charset="0"/>
                <a:cs typeface="ＭＳ Ｐゴシック" charset="0"/>
              </a:defRPr>
            </a:lvl1pPr>
          </a:lstStyle>
          <a:p>
            <a:pPr>
              <a:defRPr/>
            </a:pPr>
            <a:endParaRPr lang="en-US"/>
          </a:p>
        </p:txBody>
      </p:sp>
      <p:sp>
        <p:nvSpPr>
          <p:cNvPr id="1030" name="Rectangle 6">
            <a:extLst>
              <a:ext uri="{FF2B5EF4-FFF2-40B4-BE49-F238E27FC236}">
                <a16:creationId xmlns:a16="http://schemas.microsoft.com/office/drawing/2014/main" id="{5AA7ABD1-1DCA-7C10-4746-3658C069A83E}"/>
              </a:ext>
            </a:extLst>
          </p:cNvPr>
          <p:cNvSpPr>
            <a:spLocks noGrp="1" noChangeArrowheads="1"/>
          </p:cNvSpPr>
          <p:nvPr>
            <p:ph type="sldNum" sz="quarter" idx="4"/>
          </p:nvPr>
        </p:nvSpPr>
        <p:spPr bwMode="auto">
          <a:xfrm>
            <a:off x="26213026" y="24993600"/>
            <a:ext cx="7620000" cy="1828800"/>
          </a:xfrm>
          <a:prstGeom prst="rect">
            <a:avLst/>
          </a:prstGeom>
          <a:noFill/>
          <a:ln w="9525">
            <a:noFill/>
            <a:miter lim="800000"/>
            <a:headEnd/>
            <a:tailEnd/>
          </a:ln>
          <a:effectLst/>
        </p:spPr>
        <p:txBody>
          <a:bodyPr vert="horz" wrap="square" lIns="407557" tIns="203779" rIns="407557" bIns="203779" numCol="1" anchor="t" anchorCtr="0" compatLnSpc="1">
            <a:prstTxWarp prst="textNoShape">
              <a:avLst/>
            </a:prstTxWarp>
          </a:bodyPr>
          <a:lstStyle>
            <a:lvl1pPr algn="r">
              <a:defRPr sz="4428">
                <a:latin typeface="Times New Roman" panose="02020603050405020304" pitchFamily="18" charset="0"/>
              </a:defRPr>
            </a:lvl1pPr>
          </a:lstStyle>
          <a:p>
            <a:fld id="{1596A72A-8B79-46B6-9517-3E52221921F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10725" rtl="0" eaLnBrk="0" fontAlgn="base" hangingPunct="0">
        <a:spcBef>
          <a:spcPct val="0"/>
        </a:spcBef>
        <a:spcAft>
          <a:spcPct val="0"/>
        </a:spcAft>
        <a:defRPr sz="14000">
          <a:solidFill>
            <a:schemeClr val="tx2"/>
          </a:solidFill>
          <a:latin typeface="+mj-lt"/>
          <a:ea typeface="MS PGothic" panose="020B0600070205080204" pitchFamily="34" charset="-128"/>
          <a:cs typeface="ＭＳ Ｐゴシック" pitchFamily="-65" charset="-128"/>
        </a:defRPr>
      </a:lvl1pPr>
      <a:lvl2pPr algn="ctr" defTabSz="2910725" rtl="0" eaLnBrk="0" fontAlgn="base" hangingPunct="0">
        <a:spcBef>
          <a:spcPct val="0"/>
        </a:spcBef>
        <a:spcAft>
          <a:spcPct val="0"/>
        </a:spcAft>
        <a:defRPr sz="14000">
          <a:solidFill>
            <a:schemeClr val="tx2"/>
          </a:solidFill>
          <a:latin typeface="Times New Roman" pitchFamily="-65" charset="0"/>
          <a:ea typeface="MS PGothic" panose="020B0600070205080204" pitchFamily="34" charset="-128"/>
          <a:cs typeface="ＭＳ Ｐゴシック" pitchFamily="-65" charset="-128"/>
        </a:defRPr>
      </a:lvl2pPr>
      <a:lvl3pPr algn="ctr" defTabSz="2910725" rtl="0" eaLnBrk="0" fontAlgn="base" hangingPunct="0">
        <a:spcBef>
          <a:spcPct val="0"/>
        </a:spcBef>
        <a:spcAft>
          <a:spcPct val="0"/>
        </a:spcAft>
        <a:defRPr sz="14000">
          <a:solidFill>
            <a:schemeClr val="tx2"/>
          </a:solidFill>
          <a:latin typeface="Times New Roman" pitchFamily="-65" charset="0"/>
          <a:ea typeface="MS PGothic" panose="020B0600070205080204" pitchFamily="34" charset="-128"/>
          <a:cs typeface="ＭＳ Ｐゴシック" pitchFamily="-65" charset="-128"/>
        </a:defRPr>
      </a:lvl3pPr>
      <a:lvl4pPr algn="ctr" defTabSz="2910725" rtl="0" eaLnBrk="0" fontAlgn="base" hangingPunct="0">
        <a:spcBef>
          <a:spcPct val="0"/>
        </a:spcBef>
        <a:spcAft>
          <a:spcPct val="0"/>
        </a:spcAft>
        <a:defRPr sz="14000">
          <a:solidFill>
            <a:schemeClr val="tx2"/>
          </a:solidFill>
          <a:latin typeface="Times New Roman" pitchFamily="-65" charset="0"/>
          <a:ea typeface="MS PGothic" panose="020B0600070205080204" pitchFamily="34" charset="-128"/>
          <a:cs typeface="ＭＳ Ｐゴシック" pitchFamily="-65" charset="-128"/>
        </a:defRPr>
      </a:lvl4pPr>
      <a:lvl5pPr algn="ctr" defTabSz="2910725" rtl="0" eaLnBrk="0" fontAlgn="base" hangingPunct="0">
        <a:spcBef>
          <a:spcPct val="0"/>
        </a:spcBef>
        <a:spcAft>
          <a:spcPct val="0"/>
        </a:spcAft>
        <a:defRPr sz="14000">
          <a:solidFill>
            <a:schemeClr val="tx2"/>
          </a:solidFill>
          <a:latin typeface="Times New Roman" pitchFamily="-65" charset="0"/>
          <a:ea typeface="MS PGothic" panose="020B0600070205080204" pitchFamily="34" charset="-128"/>
          <a:cs typeface="ＭＳ Ｐゴシック" pitchFamily="-65" charset="-128"/>
        </a:defRPr>
      </a:lvl5pPr>
      <a:lvl6pPr marL="326564" algn="ctr" defTabSz="2910725" rtl="0" fontAlgn="base">
        <a:spcBef>
          <a:spcPct val="0"/>
        </a:spcBef>
        <a:spcAft>
          <a:spcPct val="0"/>
        </a:spcAft>
        <a:defRPr sz="14000">
          <a:solidFill>
            <a:schemeClr val="tx2"/>
          </a:solidFill>
          <a:latin typeface="Times New Roman" pitchFamily="-65" charset="0"/>
        </a:defRPr>
      </a:lvl6pPr>
      <a:lvl7pPr marL="653128" algn="ctr" defTabSz="2910725" rtl="0" fontAlgn="base">
        <a:spcBef>
          <a:spcPct val="0"/>
        </a:spcBef>
        <a:spcAft>
          <a:spcPct val="0"/>
        </a:spcAft>
        <a:defRPr sz="14000">
          <a:solidFill>
            <a:schemeClr val="tx2"/>
          </a:solidFill>
          <a:latin typeface="Times New Roman" pitchFamily="-65" charset="0"/>
        </a:defRPr>
      </a:lvl7pPr>
      <a:lvl8pPr marL="979691" algn="ctr" defTabSz="2910725" rtl="0" fontAlgn="base">
        <a:spcBef>
          <a:spcPct val="0"/>
        </a:spcBef>
        <a:spcAft>
          <a:spcPct val="0"/>
        </a:spcAft>
        <a:defRPr sz="14000">
          <a:solidFill>
            <a:schemeClr val="tx2"/>
          </a:solidFill>
          <a:latin typeface="Times New Roman" pitchFamily="-65" charset="0"/>
        </a:defRPr>
      </a:lvl8pPr>
      <a:lvl9pPr marL="1306256" algn="ctr" defTabSz="2910725" rtl="0" fontAlgn="base">
        <a:spcBef>
          <a:spcPct val="0"/>
        </a:spcBef>
        <a:spcAft>
          <a:spcPct val="0"/>
        </a:spcAft>
        <a:defRPr sz="14000">
          <a:solidFill>
            <a:schemeClr val="tx2"/>
          </a:solidFill>
          <a:latin typeface="Times New Roman" pitchFamily="-65" charset="0"/>
        </a:defRPr>
      </a:lvl9pPr>
    </p:titleStyle>
    <p:bodyStyle>
      <a:lvl1pPr marL="1091948" indent="-1091948" algn="l" defTabSz="2910725" rtl="0" eaLnBrk="0" fontAlgn="base" hangingPunct="0">
        <a:spcBef>
          <a:spcPct val="20000"/>
        </a:spcBef>
        <a:spcAft>
          <a:spcPct val="0"/>
        </a:spcAft>
        <a:buChar char="•"/>
        <a:defRPr sz="10215">
          <a:solidFill>
            <a:schemeClr val="tx1"/>
          </a:solidFill>
          <a:latin typeface="+mn-lt"/>
          <a:ea typeface="MS PGothic" panose="020B0600070205080204" pitchFamily="34" charset="-128"/>
          <a:cs typeface="ＭＳ Ｐゴシック" pitchFamily="-65" charset="-128"/>
        </a:defRPr>
      </a:lvl1pPr>
      <a:lvl2pPr marL="2365318" indent="-909389" algn="l" defTabSz="2910725" rtl="0" eaLnBrk="0" fontAlgn="base" hangingPunct="0">
        <a:spcBef>
          <a:spcPct val="20000"/>
        </a:spcBef>
        <a:spcAft>
          <a:spcPct val="0"/>
        </a:spcAft>
        <a:buChar char="–"/>
        <a:defRPr sz="8928">
          <a:solidFill>
            <a:schemeClr val="tx1"/>
          </a:solidFill>
          <a:latin typeface="+mn-lt"/>
          <a:ea typeface="MS PGothic" panose="020B0600070205080204" pitchFamily="34" charset="-128"/>
          <a:cs typeface="ＭＳ Ｐゴシック" charset="0"/>
        </a:defRPr>
      </a:lvl2pPr>
      <a:lvl3pPr marL="3638690" indent="-727964" algn="l" defTabSz="2910725" rtl="0" eaLnBrk="0" fontAlgn="base" hangingPunct="0">
        <a:spcBef>
          <a:spcPct val="20000"/>
        </a:spcBef>
        <a:spcAft>
          <a:spcPct val="0"/>
        </a:spcAft>
        <a:buChar char="•"/>
        <a:defRPr sz="7643">
          <a:solidFill>
            <a:schemeClr val="tx1"/>
          </a:solidFill>
          <a:latin typeface="+mn-lt"/>
          <a:ea typeface="MS PGothic" panose="020B0600070205080204" pitchFamily="34" charset="-128"/>
          <a:cs typeface="ＭＳ Ｐゴシック" charset="0"/>
        </a:defRPr>
      </a:lvl3pPr>
      <a:lvl4pPr marL="5094621" indent="-727964" algn="l" defTabSz="2910725" rtl="0" eaLnBrk="0" fontAlgn="base" hangingPunct="0">
        <a:spcBef>
          <a:spcPct val="20000"/>
        </a:spcBef>
        <a:spcAft>
          <a:spcPct val="0"/>
        </a:spcAft>
        <a:buChar char="–"/>
        <a:defRPr sz="6357">
          <a:solidFill>
            <a:schemeClr val="tx1"/>
          </a:solidFill>
          <a:latin typeface="+mn-lt"/>
          <a:ea typeface="MS PGothic" panose="020B0600070205080204" pitchFamily="34" charset="-128"/>
          <a:cs typeface="ＭＳ Ｐゴシック" charset="0"/>
        </a:defRPr>
      </a:lvl4pPr>
      <a:lvl5pPr marL="6549416" indent="-726832" algn="l" defTabSz="2910725" rtl="0" eaLnBrk="0" fontAlgn="base" hangingPunct="0">
        <a:spcBef>
          <a:spcPct val="20000"/>
        </a:spcBef>
        <a:spcAft>
          <a:spcPct val="0"/>
        </a:spcAft>
        <a:buChar char="»"/>
        <a:defRPr sz="6357">
          <a:solidFill>
            <a:schemeClr val="tx1"/>
          </a:solidFill>
          <a:latin typeface="+mn-lt"/>
          <a:ea typeface="MS PGothic" panose="020B0600070205080204" pitchFamily="34" charset="-128"/>
          <a:cs typeface="ＭＳ Ｐゴシック" charset="0"/>
        </a:defRPr>
      </a:lvl5pPr>
      <a:lvl6pPr marL="6875979" indent="-726832" algn="l" defTabSz="2910725" rtl="0" fontAlgn="base">
        <a:spcBef>
          <a:spcPct val="20000"/>
        </a:spcBef>
        <a:spcAft>
          <a:spcPct val="0"/>
        </a:spcAft>
        <a:buChar char="»"/>
        <a:defRPr sz="6357">
          <a:solidFill>
            <a:schemeClr val="tx1"/>
          </a:solidFill>
          <a:latin typeface="+mn-lt"/>
          <a:ea typeface="ＭＳ Ｐゴシック" pitchFamily="-65" charset="-128"/>
        </a:defRPr>
      </a:lvl6pPr>
      <a:lvl7pPr marL="7202543" indent="-726832" algn="l" defTabSz="2910725" rtl="0" fontAlgn="base">
        <a:spcBef>
          <a:spcPct val="20000"/>
        </a:spcBef>
        <a:spcAft>
          <a:spcPct val="0"/>
        </a:spcAft>
        <a:buChar char="»"/>
        <a:defRPr sz="6357">
          <a:solidFill>
            <a:schemeClr val="tx1"/>
          </a:solidFill>
          <a:latin typeface="+mn-lt"/>
          <a:ea typeface="ＭＳ Ｐゴシック" pitchFamily="-65" charset="-128"/>
        </a:defRPr>
      </a:lvl7pPr>
      <a:lvl8pPr marL="7529107" indent="-726832" algn="l" defTabSz="2910725" rtl="0" fontAlgn="base">
        <a:spcBef>
          <a:spcPct val="20000"/>
        </a:spcBef>
        <a:spcAft>
          <a:spcPct val="0"/>
        </a:spcAft>
        <a:buChar char="»"/>
        <a:defRPr sz="6357">
          <a:solidFill>
            <a:schemeClr val="tx1"/>
          </a:solidFill>
          <a:latin typeface="+mn-lt"/>
          <a:ea typeface="ＭＳ Ｐゴシック" pitchFamily="-65" charset="-128"/>
        </a:defRPr>
      </a:lvl8pPr>
      <a:lvl9pPr marL="7855670" indent="-726832" algn="l" defTabSz="2910725" rtl="0" fontAlgn="base">
        <a:spcBef>
          <a:spcPct val="20000"/>
        </a:spcBef>
        <a:spcAft>
          <a:spcPct val="0"/>
        </a:spcAft>
        <a:buChar char="»"/>
        <a:defRPr sz="6357">
          <a:solidFill>
            <a:schemeClr val="tx1"/>
          </a:solidFill>
          <a:latin typeface="+mn-lt"/>
          <a:ea typeface="ＭＳ Ｐゴシック" pitchFamily="-65" charset="-128"/>
        </a:defRPr>
      </a:lvl9pPr>
    </p:bodyStyle>
    <p:otherStyle>
      <a:defPPr>
        <a:defRPr lang="en-US"/>
      </a:defPPr>
      <a:lvl1pPr marL="0" algn="l" defTabSz="326564" rtl="0" eaLnBrk="1" latinLnBrk="0" hangingPunct="1">
        <a:defRPr sz="1285" kern="1200">
          <a:solidFill>
            <a:schemeClr val="tx1"/>
          </a:solidFill>
          <a:latin typeface="+mn-lt"/>
          <a:ea typeface="+mn-ea"/>
          <a:cs typeface="+mn-cs"/>
        </a:defRPr>
      </a:lvl1pPr>
      <a:lvl2pPr marL="326564" algn="l" defTabSz="326564" rtl="0" eaLnBrk="1" latinLnBrk="0" hangingPunct="1">
        <a:defRPr sz="1285" kern="1200">
          <a:solidFill>
            <a:schemeClr val="tx1"/>
          </a:solidFill>
          <a:latin typeface="+mn-lt"/>
          <a:ea typeface="+mn-ea"/>
          <a:cs typeface="+mn-cs"/>
        </a:defRPr>
      </a:lvl2pPr>
      <a:lvl3pPr marL="653128" algn="l" defTabSz="326564" rtl="0" eaLnBrk="1" latinLnBrk="0" hangingPunct="1">
        <a:defRPr sz="1285" kern="1200">
          <a:solidFill>
            <a:schemeClr val="tx1"/>
          </a:solidFill>
          <a:latin typeface="+mn-lt"/>
          <a:ea typeface="+mn-ea"/>
          <a:cs typeface="+mn-cs"/>
        </a:defRPr>
      </a:lvl3pPr>
      <a:lvl4pPr marL="979691" algn="l" defTabSz="326564" rtl="0" eaLnBrk="1" latinLnBrk="0" hangingPunct="1">
        <a:defRPr sz="1285" kern="1200">
          <a:solidFill>
            <a:schemeClr val="tx1"/>
          </a:solidFill>
          <a:latin typeface="+mn-lt"/>
          <a:ea typeface="+mn-ea"/>
          <a:cs typeface="+mn-cs"/>
        </a:defRPr>
      </a:lvl4pPr>
      <a:lvl5pPr marL="1306256" algn="l" defTabSz="326564" rtl="0" eaLnBrk="1" latinLnBrk="0" hangingPunct="1">
        <a:defRPr sz="1285" kern="1200">
          <a:solidFill>
            <a:schemeClr val="tx1"/>
          </a:solidFill>
          <a:latin typeface="+mn-lt"/>
          <a:ea typeface="+mn-ea"/>
          <a:cs typeface="+mn-cs"/>
        </a:defRPr>
      </a:lvl5pPr>
      <a:lvl6pPr marL="1632818" algn="l" defTabSz="326564" rtl="0" eaLnBrk="1" latinLnBrk="0" hangingPunct="1">
        <a:defRPr sz="1285" kern="1200">
          <a:solidFill>
            <a:schemeClr val="tx1"/>
          </a:solidFill>
          <a:latin typeface="+mn-lt"/>
          <a:ea typeface="+mn-ea"/>
          <a:cs typeface="+mn-cs"/>
        </a:defRPr>
      </a:lvl6pPr>
      <a:lvl7pPr marL="1959382" algn="l" defTabSz="326564" rtl="0" eaLnBrk="1" latinLnBrk="0" hangingPunct="1">
        <a:defRPr sz="1285" kern="1200">
          <a:solidFill>
            <a:schemeClr val="tx1"/>
          </a:solidFill>
          <a:latin typeface="+mn-lt"/>
          <a:ea typeface="+mn-ea"/>
          <a:cs typeface="+mn-cs"/>
        </a:defRPr>
      </a:lvl7pPr>
      <a:lvl8pPr marL="2285945" algn="l" defTabSz="326564" rtl="0" eaLnBrk="1" latinLnBrk="0" hangingPunct="1">
        <a:defRPr sz="1285" kern="1200">
          <a:solidFill>
            <a:schemeClr val="tx1"/>
          </a:solidFill>
          <a:latin typeface="+mn-lt"/>
          <a:ea typeface="+mn-ea"/>
          <a:cs typeface="+mn-cs"/>
        </a:defRPr>
      </a:lvl8pPr>
      <a:lvl9pPr marL="2612509" algn="l" defTabSz="326564" rtl="0" eaLnBrk="1" latinLnBrk="0" hangingPunct="1">
        <a:defRPr sz="12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hemeOverride" Target="../theme/themeOverride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8EFE8E-74C9-7E6B-E636-7EC903B1983C}"/>
            </a:ext>
          </a:extLst>
        </p:cNvPr>
        <p:cNvGrpSpPr/>
        <p:nvPr/>
      </p:nvGrpSpPr>
      <p:grpSpPr>
        <a:xfrm>
          <a:off x="0" y="0"/>
          <a:ext cx="0" cy="0"/>
          <a:chOff x="0" y="0"/>
          <a:chExt cx="0" cy="0"/>
        </a:xfrm>
      </p:grpSpPr>
      <p:pic>
        <p:nvPicPr>
          <p:cNvPr id="3076" name="Picture 4">
            <a:extLst>
              <a:ext uri="{FF2B5EF4-FFF2-40B4-BE49-F238E27FC236}">
                <a16:creationId xmlns:a16="http://schemas.microsoft.com/office/drawing/2014/main" id="{D6FB30E7-60C7-2030-635C-40D94891933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2274740"/>
            <a:ext cx="36576001" cy="22877152"/>
          </a:xfrm>
          <a:prstGeom prst="rect">
            <a:avLst/>
          </a:prstGeom>
          <a:noFill/>
          <a:extLst>
            <a:ext uri="{909E8E84-426E-40DD-AFC4-6F175D3DCCD1}">
              <a14:hiddenFill xmlns:a14="http://schemas.microsoft.com/office/drawing/2010/main">
                <a:solidFill>
                  <a:srgbClr val="FFFFFF"/>
                </a:solidFill>
              </a14:hiddenFill>
            </a:ext>
          </a:extLst>
        </p:spPr>
      </p:pic>
      <p:sp>
        <p:nvSpPr>
          <p:cNvPr id="14339" name="Text Box 7">
            <a:extLst>
              <a:ext uri="{FF2B5EF4-FFF2-40B4-BE49-F238E27FC236}">
                <a16:creationId xmlns:a16="http://schemas.microsoft.com/office/drawing/2014/main" id="{6C1F524A-9142-6583-EC61-826C86613B59}"/>
              </a:ext>
            </a:extLst>
          </p:cNvPr>
          <p:cNvSpPr txBox="1">
            <a:spLocks noChangeArrowheads="1"/>
          </p:cNvSpPr>
          <p:nvPr/>
        </p:nvSpPr>
        <p:spPr bwMode="auto">
          <a:xfrm>
            <a:off x="1259636" y="7235600"/>
            <a:ext cx="7674591" cy="8071626"/>
          </a:xfrm>
          <a:prstGeom prst="rect">
            <a:avLst/>
          </a:prstGeom>
          <a:solidFill>
            <a:schemeClr val="bg1"/>
          </a:solidFill>
          <a:ln w="38100">
            <a:solidFill>
              <a:srgbClr val="000000"/>
            </a:solidFill>
            <a:round/>
            <a:headEnd/>
            <a:tailEnd/>
          </a:ln>
          <a:effectLst>
            <a:outerShdw blurRad="50800" dist="88900" dir="2700000" algn="tl" rotWithShape="0">
              <a:prstClr val="black">
                <a:alpha val="40000"/>
              </a:prstClr>
            </a:outerShdw>
          </a:effectLst>
        </p:spPr>
        <p:txBody>
          <a:bodyPr lIns="653143" tIns="326572" rIns="653143" bIns="326572"/>
          <a:lstStyle>
            <a:lvl1pPr eaLnBrk="0" hangingPunct="0">
              <a:tabLst>
                <a:tab pos="500063"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9pPr>
          </a:lstStyle>
          <a:p>
            <a:pPr algn="ctr" eaLnBrk="1" hangingPunct="1">
              <a:spcBef>
                <a:spcPct val="50000"/>
              </a:spcBef>
            </a:pPr>
            <a:r>
              <a:rPr lang="en-US" altLang="en-US" sz="3428" b="1" u="sng" dirty="0">
                <a:latin typeface="Avenir Heavy" pitchFamily="124" charset="0"/>
              </a:rPr>
              <a:t>Introduction</a:t>
            </a:r>
          </a:p>
          <a:p>
            <a:pPr eaLnBrk="1" hangingPunct="1">
              <a:spcBef>
                <a:spcPct val="10000"/>
              </a:spcBef>
            </a:pPr>
            <a:endParaRPr lang="en-US" altLang="ja-JP" sz="3428" dirty="0">
              <a:latin typeface="Avenir Book" pitchFamily="124" charset="0"/>
            </a:endParaRPr>
          </a:p>
          <a:p>
            <a:pPr eaLnBrk="1" hangingPunct="1">
              <a:spcBef>
                <a:spcPct val="10000"/>
              </a:spcBef>
            </a:pPr>
            <a:r>
              <a:rPr lang="en-US" sz="2857" dirty="0">
                <a:latin typeface="Avenir Book"/>
              </a:rPr>
              <a:t>This project explores how accurately NBA regular season data can predict playoff outcomes using neural networks trained on game-by-game statistics. The goal is to identify patterns in predictive accuracy as the season progresses, uncovering whether certain segments of games better indicate postseason success. By addressing doubts about the regular season’s value, this study offers potential insights to enhance sports analytics, inform league policies, and showcase the dynamic applications of machine learning in real-world scenarios.</a:t>
            </a:r>
            <a:endParaRPr lang="en-US" altLang="en-US" sz="2857" dirty="0">
              <a:latin typeface="Avenir Book"/>
            </a:endParaRPr>
          </a:p>
        </p:txBody>
      </p:sp>
      <p:sp>
        <p:nvSpPr>
          <p:cNvPr id="14340" name="Text Box 11">
            <a:extLst>
              <a:ext uri="{FF2B5EF4-FFF2-40B4-BE49-F238E27FC236}">
                <a16:creationId xmlns:a16="http://schemas.microsoft.com/office/drawing/2014/main" id="{B98A9C97-DD02-D627-D6B0-1F8269A12BC7}"/>
              </a:ext>
            </a:extLst>
          </p:cNvPr>
          <p:cNvSpPr txBox="1">
            <a:spLocks noChangeArrowheads="1"/>
          </p:cNvSpPr>
          <p:nvPr/>
        </p:nvSpPr>
        <p:spPr bwMode="auto">
          <a:xfrm>
            <a:off x="1259636" y="16095308"/>
            <a:ext cx="7674591" cy="7324531"/>
          </a:xfrm>
          <a:prstGeom prst="rect">
            <a:avLst/>
          </a:prstGeom>
          <a:solidFill>
            <a:schemeClr val="bg1"/>
          </a:solidFill>
          <a:ln w="38100">
            <a:solidFill>
              <a:srgbClr val="000000"/>
            </a:solidFill>
            <a:round/>
            <a:headEnd/>
            <a:tailEnd/>
          </a:ln>
          <a:effectLst>
            <a:outerShdw blurRad="50800" dist="88900" dir="2700000" algn="tl" rotWithShape="0">
              <a:prstClr val="black">
                <a:alpha val="40000"/>
              </a:prstClr>
            </a:outerShdw>
          </a:effectLst>
        </p:spPr>
        <p:txBody>
          <a:bodyPr lIns="653143" tIns="326572" rIns="653143" bIns="326572"/>
          <a:lstStyle>
            <a:lvl1pPr eaLnBrk="0" hangingPunct="0">
              <a:tabLst>
                <a:tab pos="508000"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8000"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8000"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8000" algn="l"/>
              </a:tabLst>
              <a:defRPr sz="3200">
                <a:solidFill>
                  <a:schemeClr val="tx1"/>
                </a:solidFill>
                <a:latin typeface="Helvetica" panose="020B0604020202020204" pitchFamily="34" charset="0"/>
                <a:ea typeface="MS PGothic" panose="020B0600070205080204" pitchFamily="34" charset="-128"/>
              </a:defRPr>
            </a:lvl9pPr>
          </a:lstStyle>
          <a:p>
            <a:pPr algn="ctr" eaLnBrk="1" hangingPunct="1">
              <a:spcBef>
                <a:spcPct val="50000"/>
              </a:spcBef>
            </a:pPr>
            <a:r>
              <a:rPr lang="en-US" altLang="en-US" sz="3428" b="1" u="sng" dirty="0">
                <a:solidFill>
                  <a:srgbClr val="000000"/>
                </a:solidFill>
                <a:latin typeface="Avenir Heavy" pitchFamily="124" charset="0"/>
              </a:rPr>
              <a:t>Data Processing</a:t>
            </a:r>
            <a:endParaRPr lang="en-US" altLang="en-US" sz="3428" u="sng" dirty="0">
              <a:latin typeface="Avenir Book" pitchFamily="124" charset="0"/>
            </a:endParaRPr>
          </a:p>
          <a:p>
            <a:pPr eaLnBrk="1" hangingPunct="1">
              <a:spcBef>
                <a:spcPct val="10000"/>
              </a:spcBef>
            </a:pPr>
            <a:endParaRPr lang="en-US" altLang="en-US" sz="715" dirty="0">
              <a:latin typeface="Avenir Book" pitchFamily="124" charset="0"/>
            </a:endParaRPr>
          </a:p>
          <a:p>
            <a:pPr marL="489846" indent="-489846" eaLnBrk="1" hangingPunct="1">
              <a:spcBef>
                <a:spcPct val="10000"/>
              </a:spcBef>
              <a:buFont typeface="Arial" panose="020B0604020202020204" pitchFamily="34" charset="0"/>
              <a:buChar char="•"/>
            </a:pPr>
            <a:r>
              <a:rPr lang="en-US" altLang="en-US" sz="3143" dirty="0">
                <a:latin typeface="Avenir Book" pitchFamily="124" charset="0"/>
              </a:rPr>
              <a:t>We first scraped and collected our data using the requests library in Python (see data sources section).</a:t>
            </a:r>
          </a:p>
          <a:p>
            <a:pPr marL="489846" indent="-489846" eaLnBrk="1" hangingPunct="1">
              <a:spcBef>
                <a:spcPct val="10000"/>
              </a:spcBef>
              <a:buFont typeface="Arial" panose="020B0604020202020204" pitchFamily="34" charset="0"/>
              <a:buChar char="•"/>
            </a:pPr>
            <a:r>
              <a:rPr lang="en-US" altLang="en-US" sz="3143" dirty="0">
                <a:latin typeface="Avenir Book" pitchFamily="124" charset="0"/>
              </a:rPr>
              <a:t>Using the </a:t>
            </a:r>
            <a:r>
              <a:rPr lang="en-US" altLang="en-US" sz="3143" i="1" dirty="0">
                <a:latin typeface="Avenir Book" pitchFamily="124" charset="0"/>
              </a:rPr>
              <a:t>pandas</a:t>
            </a:r>
            <a:r>
              <a:rPr lang="en-US" altLang="en-US" sz="3143" dirty="0">
                <a:latin typeface="Avenir Book" pitchFamily="124" charset="0"/>
              </a:rPr>
              <a:t> library in Python, we were able to process scraped box score data for each NBA team (using global and team identifiers) and merge it together by season.</a:t>
            </a:r>
          </a:p>
          <a:p>
            <a:pPr marL="489846" indent="-489846" eaLnBrk="1" hangingPunct="1">
              <a:spcBef>
                <a:spcPct val="10000"/>
              </a:spcBef>
              <a:buFont typeface="Arial" panose="020B0604020202020204" pitchFamily="34" charset="0"/>
              <a:buChar char="•"/>
            </a:pPr>
            <a:r>
              <a:rPr lang="en-US" altLang="en-US" sz="3143" dirty="0">
                <a:latin typeface="Avenir Book" pitchFamily="124" charset="0"/>
                <a:ea typeface="Cambria" panose="02040503050406030204" pitchFamily="18" charset="0"/>
              </a:rPr>
              <a:t>The visuals were created using </a:t>
            </a:r>
            <a:r>
              <a:rPr lang="en-US" altLang="en-US" sz="3143" i="1" dirty="0">
                <a:latin typeface="Avenir Book" pitchFamily="124" charset="0"/>
                <a:ea typeface="Cambria" panose="02040503050406030204" pitchFamily="18" charset="0"/>
              </a:rPr>
              <a:t>matplotlib</a:t>
            </a:r>
            <a:r>
              <a:rPr lang="en-US" altLang="en-US" sz="3143" dirty="0">
                <a:latin typeface="Avenir Book" pitchFamily="124" charset="0"/>
                <a:ea typeface="Cambria" panose="02040503050406030204" pitchFamily="18" charset="0"/>
              </a:rPr>
              <a:t>.</a:t>
            </a:r>
            <a:endParaRPr lang="en-US" altLang="en-US" sz="3143" i="1" dirty="0">
              <a:latin typeface="Avenir Book" pitchFamily="124" charset="0"/>
              <a:ea typeface="Cambria" panose="02040503050406030204" pitchFamily="18" charset="0"/>
            </a:endParaRPr>
          </a:p>
          <a:p>
            <a:pPr marL="489846" indent="-489846" eaLnBrk="1" hangingPunct="1">
              <a:spcBef>
                <a:spcPct val="10000"/>
              </a:spcBef>
              <a:buFont typeface="Arial" panose="020B0604020202020204" pitchFamily="34" charset="0"/>
              <a:buChar char="•"/>
            </a:pPr>
            <a:r>
              <a:rPr lang="en-US" altLang="en-US" sz="3143" dirty="0">
                <a:latin typeface="Avenir Book" pitchFamily="124" charset="0"/>
                <a:ea typeface="Cambria" panose="02040503050406030204" pitchFamily="18" charset="0"/>
              </a:rPr>
              <a:t>Our neural network was created using the </a:t>
            </a:r>
            <a:r>
              <a:rPr lang="en-US" altLang="en-US" sz="3143" i="1" dirty="0" err="1">
                <a:latin typeface="Avenir Book" pitchFamily="124" charset="0"/>
                <a:ea typeface="Cambria" panose="02040503050406030204" pitchFamily="18" charset="0"/>
              </a:rPr>
              <a:t>keras</a:t>
            </a:r>
            <a:r>
              <a:rPr lang="en-US" altLang="en-US" sz="3143" dirty="0">
                <a:latin typeface="Avenir Book" pitchFamily="124" charset="0"/>
                <a:ea typeface="Cambria" panose="02040503050406030204" pitchFamily="18" charset="0"/>
              </a:rPr>
              <a:t> library in Python.</a:t>
            </a:r>
            <a:endParaRPr lang="en-US" altLang="en-US" sz="3143" dirty="0">
              <a:latin typeface="Avenir Book" pitchFamily="124" charset="0"/>
            </a:endParaRPr>
          </a:p>
        </p:txBody>
      </p:sp>
      <p:sp>
        <p:nvSpPr>
          <p:cNvPr id="14341" name="Text Box 12">
            <a:extLst>
              <a:ext uri="{FF2B5EF4-FFF2-40B4-BE49-F238E27FC236}">
                <a16:creationId xmlns:a16="http://schemas.microsoft.com/office/drawing/2014/main" id="{8F9D9AB0-5724-A588-6754-D910E75F931D}"/>
              </a:ext>
            </a:extLst>
          </p:cNvPr>
          <p:cNvSpPr txBox="1">
            <a:spLocks noChangeArrowheads="1"/>
          </p:cNvSpPr>
          <p:nvPr/>
        </p:nvSpPr>
        <p:spPr bwMode="auto">
          <a:xfrm>
            <a:off x="9873120" y="7220859"/>
            <a:ext cx="16676686" cy="16198979"/>
          </a:xfrm>
          <a:prstGeom prst="rect">
            <a:avLst/>
          </a:prstGeom>
          <a:solidFill>
            <a:schemeClr val="bg1"/>
          </a:solidFill>
          <a:ln w="38100">
            <a:solidFill>
              <a:srgbClr val="000000"/>
            </a:solidFill>
            <a:round/>
            <a:headEnd/>
            <a:tailEnd/>
          </a:ln>
          <a:effectLst>
            <a:outerShdw blurRad="50800" dist="88900" dir="2700000" algn="tl" rotWithShape="0">
              <a:prstClr val="black">
                <a:alpha val="40000"/>
              </a:prstClr>
            </a:outerShdw>
          </a:effectLst>
        </p:spPr>
        <p:txBody>
          <a:bodyPr lIns="653143" tIns="326572" rIns="653143" bIns="653143"/>
          <a:lstStyle>
            <a:lvl1pPr eaLnBrk="0" hangingPunct="0">
              <a:tabLst>
                <a:tab pos="500063"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500063"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500063"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500063" algn="l"/>
              </a:tabLst>
              <a:defRPr sz="3200">
                <a:solidFill>
                  <a:schemeClr val="tx1"/>
                </a:solidFill>
                <a:latin typeface="Helvetica" panose="020B0604020202020204" pitchFamily="34" charset="0"/>
                <a:ea typeface="MS PGothic" panose="020B0600070205080204" pitchFamily="34" charset="-128"/>
              </a:defRPr>
            </a:lvl9pPr>
          </a:lstStyle>
          <a:p>
            <a:pPr algn="ctr" eaLnBrk="1" hangingPunct="1"/>
            <a:r>
              <a:rPr lang="en-US" altLang="en-US" sz="3428" b="1" u="sng" dirty="0">
                <a:solidFill>
                  <a:srgbClr val="000000"/>
                </a:solidFill>
                <a:latin typeface="Avenir Heavy" pitchFamily="124" charset="0"/>
              </a:rPr>
              <a:t>Results</a:t>
            </a:r>
          </a:p>
          <a:p>
            <a:pPr eaLnBrk="1" hangingPunct="1">
              <a:spcBef>
                <a:spcPts val="357"/>
              </a:spcBef>
            </a:pPr>
            <a:endParaRPr lang="en-US" altLang="ja-JP" sz="3428" dirty="0">
              <a:latin typeface="Avenir Book" pitchFamily="124" charset="0"/>
            </a:endParaRPr>
          </a:p>
          <a:p>
            <a:pPr eaLnBrk="1" hangingPunct="1">
              <a:spcBef>
                <a:spcPts val="357"/>
              </a:spcBef>
            </a:pPr>
            <a:endParaRPr lang="en-US" altLang="ja-JP" sz="3428" dirty="0">
              <a:latin typeface="Avenir Book" pitchFamily="124" charset="0"/>
            </a:endParaRPr>
          </a:p>
          <a:p>
            <a:pPr eaLnBrk="1" hangingPunct="1">
              <a:spcBef>
                <a:spcPts val="357"/>
              </a:spcBef>
            </a:pPr>
            <a:endParaRPr lang="en-US" altLang="ja-JP" sz="3428" dirty="0">
              <a:latin typeface="Avenir Book" pitchFamily="124" charset="0"/>
            </a:endParaRPr>
          </a:p>
          <a:p>
            <a:pPr eaLnBrk="1" hangingPunct="1">
              <a:spcBef>
                <a:spcPts val="357"/>
              </a:spcBef>
            </a:pPr>
            <a:endParaRPr lang="en-US" altLang="ja-JP" sz="3428" dirty="0">
              <a:latin typeface="Avenir Book" pitchFamily="124" charset="0"/>
            </a:endParaRPr>
          </a:p>
          <a:p>
            <a:pPr eaLnBrk="1" hangingPunct="1">
              <a:spcBef>
                <a:spcPts val="357"/>
              </a:spcBef>
            </a:pPr>
            <a:endParaRPr lang="en-US" altLang="ja-JP" sz="3428" dirty="0">
              <a:latin typeface="Avenir Book" pitchFamily="124" charset="0"/>
            </a:endParaRPr>
          </a:p>
          <a:p>
            <a:pPr eaLnBrk="1" hangingPunct="1">
              <a:spcBef>
                <a:spcPts val="357"/>
              </a:spcBef>
            </a:pPr>
            <a:endParaRPr lang="en-US" altLang="ja-JP" sz="3428" dirty="0">
              <a:latin typeface="Avenir Book" pitchFamily="124" charset="0"/>
            </a:endParaRPr>
          </a:p>
          <a:p>
            <a:pPr eaLnBrk="1" hangingPunct="1">
              <a:spcBef>
                <a:spcPts val="357"/>
              </a:spcBef>
            </a:pPr>
            <a:endParaRPr lang="en-US" altLang="ja-JP" sz="3428" dirty="0">
              <a:latin typeface="Avenir Book" pitchFamily="124" charset="0"/>
            </a:endParaRPr>
          </a:p>
          <a:p>
            <a:pPr eaLnBrk="1" hangingPunct="1">
              <a:spcBef>
                <a:spcPct val="50000"/>
              </a:spcBef>
            </a:pPr>
            <a:endParaRPr lang="en-US" altLang="en-US" sz="3428" dirty="0">
              <a:solidFill>
                <a:schemeClr val="accent2"/>
              </a:solidFill>
              <a:latin typeface="Avenir Book" pitchFamily="124" charset="0"/>
            </a:endParaRPr>
          </a:p>
          <a:p>
            <a:pPr eaLnBrk="1" hangingPunct="1">
              <a:spcBef>
                <a:spcPct val="50000"/>
              </a:spcBef>
            </a:pPr>
            <a:endParaRPr lang="en-US" altLang="en-US" sz="2000" i="1" dirty="0">
              <a:solidFill>
                <a:schemeClr val="accent2"/>
              </a:solidFill>
              <a:latin typeface="Avenir Book" pitchFamily="124" charset="0"/>
            </a:endParaRPr>
          </a:p>
        </p:txBody>
      </p:sp>
      <p:sp>
        <p:nvSpPr>
          <p:cNvPr id="14342" name="Text Box 13">
            <a:extLst>
              <a:ext uri="{FF2B5EF4-FFF2-40B4-BE49-F238E27FC236}">
                <a16:creationId xmlns:a16="http://schemas.microsoft.com/office/drawing/2014/main" id="{33E7C0FB-4FFE-6FAF-26BA-05D68D1D586A}"/>
              </a:ext>
            </a:extLst>
          </p:cNvPr>
          <p:cNvSpPr txBox="1">
            <a:spLocks noChangeArrowheads="1"/>
          </p:cNvSpPr>
          <p:nvPr/>
        </p:nvSpPr>
        <p:spPr bwMode="auto">
          <a:xfrm>
            <a:off x="27570341" y="7216322"/>
            <a:ext cx="7722701" cy="5403333"/>
          </a:xfrm>
          <a:prstGeom prst="rect">
            <a:avLst/>
          </a:prstGeom>
          <a:solidFill>
            <a:schemeClr val="bg1"/>
          </a:solidFill>
          <a:ln w="38100">
            <a:solidFill>
              <a:srgbClr val="000000"/>
            </a:solidFill>
            <a:round/>
            <a:headEnd/>
            <a:tailEnd/>
          </a:ln>
          <a:effectLst>
            <a:outerShdw blurRad="50800" dist="88900" dir="2700000" algn="tl" rotWithShape="0">
              <a:prstClr val="black">
                <a:alpha val="40000"/>
              </a:prstClr>
            </a:outerShdw>
          </a:effectLst>
        </p:spPr>
        <p:txBody>
          <a:bodyPr lIns="653143" tIns="326572" rIns="653143" bIns="326572"/>
          <a:lstStyle>
            <a:lvl1pPr eaLnBrk="0" hangingPunct="0">
              <a:tabLst>
                <a:tab pos="635000" algn="l"/>
              </a:tabLst>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tabLst>
                <a:tab pos="635000" algn="l"/>
              </a:tabLst>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tabLst>
                <a:tab pos="635000" algn="l"/>
              </a:tabLst>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tabLst>
                <a:tab pos="635000" algn="l"/>
              </a:tabLst>
              <a:defRPr sz="3200">
                <a:solidFill>
                  <a:schemeClr val="tx1"/>
                </a:solidFill>
                <a:latin typeface="Helvetica" panose="020B0604020202020204" pitchFamily="34" charset="0"/>
                <a:ea typeface="MS PGothic" panose="020B0600070205080204" pitchFamily="34" charset="-128"/>
              </a:defRPr>
            </a:lvl9pPr>
          </a:lstStyle>
          <a:p>
            <a:pPr algn="ctr" eaLnBrk="1" hangingPunct="1">
              <a:spcBef>
                <a:spcPct val="50000"/>
              </a:spcBef>
            </a:pPr>
            <a:r>
              <a:rPr lang="en-US" altLang="en-US" sz="3428" b="1" u="sng" dirty="0">
                <a:solidFill>
                  <a:srgbClr val="000000"/>
                </a:solidFill>
                <a:latin typeface="Avenir Heavy" pitchFamily="124" charset="0"/>
              </a:rPr>
              <a:t>Findings</a:t>
            </a:r>
          </a:p>
          <a:p>
            <a:pPr eaLnBrk="1" hangingPunct="1">
              <a:spcBef>
                <a:spcPct val="50000"/>
              </a:spcBef>
            </a:pPr>
            <a:endParaRPr lang="en-US" altLang="en-US" sz="715" b="1" dirty="0">
              <a:solidFill>
                <a:srgbClr val="000000"/>
              </a:solidFill>
              <a:latin typeface="Avenir Book"/>
            </a:endParaRPr>
          </a:p>
          <a:p>
            <a:pPr marL="326564" indent="-326564">
              <a:buFont typeface="Arial" panose="020B0604020202020204" pitchFamily="34" charset="0"/>
              <a:buChar char="•"/>
            </a:pPr>
            <a:r>
              <a:rPr lang="en-US" sz="2857" dirty="0">
                <a:latin typeface="Avenir Book"/>
              </a:rPr>
              <a:t>Our neural network predicted NBA playoff outcomes with an average accuracy of 50%, peaking at 55%.</a:t>
            </a:r>
          </a:p>
          <a:p>
            <a:pPr marL="326564" indent="-326564">
              <a:buFont typeface="Arial" panose="020B0604020202020204" pitchFamily="34" charset="0"/>
              <a:buChar char="•"/>
            </a:pPr>
            <a:r>
              <a:rPr lang="en-US" sz="2857" dirty="0">
                <a:latin typeface="Avenir Book"/>
              </a:rPr>
              <a:t>Game-by-game training enhances predictive accuracy, following a semi-logarithmic trend.</a:t>
            </a:r>
          </a:p>
          <a:p>
            <a:pPr marL="326564" indent="-326564">
              <a:buFont typeface="Arial" panose="020B0604020202020204" pitchFamily="34" charset="0"/>
              <a:buChar char="•"/>
            </a:pPr>
            <a:r>
              <a:rPr lang="en-US" sz="2857" dirty="0">
                <a:latin typeface="Avenir Book"/>
              </a:rPr>
              <a:t>Predictive performance improves sharply at first, then plateaus, with accuracy declining slowly after the initial surge.</a:t>
            </a:r>
          </a:p>
          <a:p>
            <a:endParaRPr lang="en-US" sz="1000" dirty="0"/>
          </a:p>
        </p:txBody>
      </p:sp>
      <p:sp>
        <p:nvSpPr>
          <p:cNvPr id="14346" name="Text Box 15">
            <a:extLst>
              <a:ext uri="{FF2B5EF4-FFF2-40B4-BE49-F238E27FC236}">
                <a16:creationId xmlns:a16="http://schemas.microsoft.com/office/drawing/2014/main" id="{F280E843-5365-7BC7-7D0A-FD58075FC608}"/>
              </a:ext>
            </a:extLst>
          </p:cNvPr>
          <p:cNvSpPr txBox="1">
            <a:spLocks noChangeArrowheads="1"/>
          </p:cNvSpPr>
          <p:nvPr/>
        </p:nvSpPr>
        <p:spPr bwMode="auto">
          <a:xfrm>
            <a:off x="27568073" y="13132839"/>
            <a:ext cx="7722701" cy="10286999"/>
          </a:xfrm>
          <a:prstGeom prst="rect">
            <a:avLst/>
          </a:prstGeom>
          <a:solidFill>
            <a:schemeClr val="bg1"/>
          </a:solidFill>
          <a:ln w="38100">
            <a:solidFill>
              <a:srgbClr val="000000"/>
            </a:solidFill>
            <a:round/>
            <a:headEnd/>
            <a:tailEnd/>
          </a:ln>
          <a:effectLst>
            <a:outerShdw blurRad="50800" dist="88900" dir="2700000" algn="tl" rotWithShape="0">
              <a:prstClr val="black">
                <a:alpha val="40000"/>
              </a:prstClr>
            </a:outerShdw>
          </a:effectLst>
        </p:spPr>
        <p:txBody>
          <a:bodyPr lIns="653143" tIns="326572" rIns="653143" bIns="326572"/>
          <a:lstStyle>
            <a:lvl1pPr marL="500063" indent="-500063" eaLnBrk="0" hangingPunct="0">
              <a:defRPr sz="3200">
                <a:solidFill>
                  <a:schemeClr val="tx1"/>
                </a:solidFill>
                <a:latin typeface="Helvetica" panose="020B0604020202020204" pitchFamily="34" charset="0"/>
                <a:ea typeface="MS PGothic" panose="020B0600070205080204" pitchFamily="34" charset="-128"/>
              </a:defRPr>
            </a:lvl1pPr>
            <a:lvl2pPr marL="742950" indent="-285750" eaLnBrk="0" hangingPunct="0">
              <a:defRPr sz="3200">
                <a:solidFill>
                  <a:schemeClr val="tx1"/>
                </a:solidFill>
                <a:latin typeface="Helvetica" panose="020B0604020202020204" pitchFamily="34" charset="0"/>
                <a:ea typeface="MS PGothic" panose="020B0600070205080204" pitchFamily="34" charset="-128"/>
              </a:defRPr>
            </a:lvl2pPr>
            <a:lvl3pPr marL="1143000" indent="-228600" eaLnBrk="0" hangingPunct="0">
              <a:defRPr sz="3200">
                <a:solidFill>
                  <a:schemeClr val="tx1"/>
                </a:solidFill>
                <a:latin typeface="Helvetica" panose="020B0604020202020204" pitchFamily="34" charset="0"/>
                <a:ea typeface="MS PGothic" panose="020B0600070205080204" pitchFamily="34" charset="-128"/>
              </a:defRPr>
            </a:lvl3pPr>
            <a:lvl4pPr marL="1600200" indent="-228600" eaLnBrk="0" hangingPunct="0">
              <a:defRPr sz="3200">
                <a:solidFill>
                  <a:schemeClr val="tx1"/>
                </a:solidFill>
                <a:latin typeface="Helvetica" panose="020B0604020202020204" pitchFamily="34" charset="0"/>
                <a:ea typeface="MS PGothic" panose="020B0600070205080204" pitchFamily="34" charset="-128"/>
              </a:defRPr>
            </a:lvl4pPr>
            <a:lvl5pPr marL="2057400" indent="-228600" eaLnBrk="0" hangingPunct="0">
              <a:defRPr sz="32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3200">
                <a:solidFill>
                  <a:schemeClr val="tx1"/>
                </a:solidFill>
                <a:latin typeface="Helvetica" panose="020B0604020202020204" pitchFamily="34" charset="0"/>
                <a:ea typeface="MS PGothic" panose="020B0600070205080204" pitchFamily="34" charset="-128"/>
              </a:defRPr>
            </a:lvl9pPr>
          </a:lstStyle>
          <a:p>
            <a:pPr algn="ctr" eaLnBrk="1" hangingPunct="1">
              <a:spcBef>
                <a:spcPct val="50000"/>
              </a:spcBef>
            </a:pPr>
            <a:r>
              <a:rPr lang="en-US" altLang="en-US" sz="3143" b="1" u="sng" dirty="0">
                <a:solidFill>
                  <a:srgbClr val="000000"/>
                </a:solidFill>
                <a:latin typeface="Avenir Heavy" pitchFamily="124" charset="0"/>
              </a:rPr>
              <a:t>Implications</a:t>
            </a:r>
          </a:p>
          <a:p>
            <a:pPr marL="408205" indent="-408205" eaLnBrk="1" hangingPunct="1">
              <a:spcBef>
                <a:spcPts val="857"/>
              </a:spcBef>
              <a:buFont typeface="Arial" panose="020B0604020202020204" pitchFamily="34" charset="0"/>
              <a:buChar char="•"/>
            </a:pPr>
            <a:r>
              <a:rPr lang="en-US" altLang="en-US" sz="2572" dirty="0">
                <a:latin typeface="Avenir Book" pitchFamily="124" charset="0"/>
              </a:rPr>
              <a:t>Our model could tell early on what level of performance correlated to a particular playoff finish, but it was not entirely accurate.</a:t>
            </a:r>
          </a:p>
          <a:p>
            <a:pPr marL="408205" indent="-408205" eaLnBrk="1" hangingPunct="1">
              <a:spcBef>
                <a:spcPts val="857"/>
              </a:spcBef>
              <a:buFont typeface="Arial" panose="020B0604020202020204" pitchFamily="34" charset="0"/>
              <a:buChar char="•"/>
            </a:pPr>
            <a:r>
              <a:rPr lang="en-US" altLang="en-US" sz="2572" dirty="0">
                <a:latin typeface="Avenir Book" pitchFamily="124" charset="0"/>
              </a:rPr>
              <a:t>Our predictive margin of error was around +/- 3 games of playoff result – which is the difference between losing or advancing to the next round.</a:t>
            </a:r>
          </a:p>
          <a:p>
            <a:pPr marL="408205" indent="-408205" eaLnBrk="1" hangingPunct="1">
              <a:spcBef>
                <a:spcPts val="857"/>
              </a:spcBef>
              <a:buFont typeface="Arial" panose="020B0604020202020204" pitchFamily="34" charset="0"/>
              <a:buChar char="•"/>
            </a:pPr>
            <a:r>
              <a:rPr lang="en-US" altLang="en-US" sz="2572" dirty="0">
                <a:latin typeface="Avenir Book" pitchFamily="124" charset="0"/>
              </a:rPr>
              <a:t>Rolling average performance over stretches of games will affect prediction ability.</a:t>
            </a:r>
          </a:p>
          <a:p>
            <a:pPr marL="408205" indent="-408205" eaLnBrk="1" hangingPunct="1">
              <a:spcBef>
                <a:spcPts val="857"/>
              </a:spcBef>
              <a:buFont typeface="Arial" panose="020B0604020202020204" pitchFamily="34" charset="0"/>
              <a:buChar char="•"/>
            </a:pPr>
            <a:endParaRPr lang="en-US" altLang="en-US" sz="2000" dirty="0">
              <a:latin typeface="Avenir Book" pitchFamily="124" charset="0"/>
            </a:endParaRPr>
          </a:p>
          <a:p>
            <a:pPr algn="ctr" eaLnBrk="1" hangingPunct="1">
              <a:spcBef>
                <a:spcPct val="50000"/>
              </a:spcBef>
            </a:pPr>
            <a:r>
              <a:rPr lang="en-US" altLang="en-US" sz="3143" b="1" u="sng" dirty="0">
                <a:solidFill>
                  <a:srgbClr val="000000"/>
                </a:solidFill>
                <a:latin typeface="Avenir Heavy" pitchFamily="124" charset="0"/>
              </a:rPr>
              <a:t>Future Work</a:t>
            </a:r>
          </a:p>
          <a:p>
            <a:pPr marL="408205" indent="-408205" eaLnBrk="1" hangingPunct="1">
              <a:spcBef>
                <a:spcPts val="857"/>
              </a:spcBef>
              <a:buFont typeface="Arial" panose="020B0604020202020204" pitchFamily="34" charset="0"/>
              <a:buChar char="•"/>
            </a:pPr>
            <a:r>
              <a:rPr lang="en-US" altLang="en-US" sz="2572" dirty="0">
                <a:latin typeface="Avenir Book" pitchFamily="124" charset="0"/>
              </a:rPr>
              <a:t>Creating specialized models for each team.</a:t>
            </a:r>
          </a:p>
          <a:p>
            <a:pPr marL="408205" indent="-408205" eaLnBrk="1" hangingPunct="1">
              <a:spcBef>
                <a:spcPts val="857"/>
              </a:spcBef>
              <a:buFont typeface="Arial" panose="020B0604020202020204" pitchFamily="34" charset="0"/>
              <a:buChar char="•"/>
            </a:pPr>
            <a:r>
              <a:rPr lang="en-US" altLang="en-US" sz="2572" dirty="0">
                <a:latin typeface="Avenir Book" pitchFamily="124" charset="0"/>
              </a:rPr>
              <a:t>Experimenting with different model types other than neural networks, hoping to find more accurate models for predicting.</a:t>
            </a:r>
          </a:p>
          <a:p>
            <a:pPr marL="0" indent="0" eaLnBrk="1" hangingPunct="1">
              <a:spcBef>
                <a:spcPts val="857"/>
              </a:spcBef>
            </a:pPr>
            <a:endParaRPr lang="en-US" altLang="en-US" sz="2572" dirty="0">
              <a:latin typeface="Avenir Book" pitchFamily="124" charset="0"/>
            </a:endParaRPr>
          </a:p>
          <a:p>
            <a:pPr algn="ctr" eaLnBrk="1" hangingPunct="1"/>
            <a:r>
              <a:rPr lang="en-US" altLang="en-US" sz="3143" b="1" u="sng" dirty="0">
                <a:solidFill>
                  <a:srgbClr val="000000"/>
                </a:solidFill>
                <a:latin typeface="Avenir Heavy" pitchFamily="124" charset="0"/>
              </a:rPr>
              <a:t>Data Source</a:t>
            </a:r>
          </a:p>
          <a:p>
            <a:pPr marL="408205" indent="-408205" eaLnBrk="1" hangingPunct="1">
              <a:spcBef>
                <a:spcPct val="10000"/>
              </a:spcBef>
              <a:buFont typeface="Arial" panose="020B0604020202020204" pitchFamily="34" charset="0"/>
              <a:buChar char="•"/>
            </a:pPr>
            <a:r>
              <a:rPr lang="en-US" altLang="en-US" sz="2572" dirty="0" err="1">
                <a:solidFill>
                  <a:srgbClr val="000000"/>
                </a:solidFill>
                <a:latin typeface="Avenir Book" pitchFamily="124" charset="0"/>
              </a:rPr>
              <a:t>NBA.com’s</a:t>
            </a:r>
            <a:r>
              <a:rPr lang="en-US" altLang="en-US" sz="2572" dirty="0">
                <a:solidFill>
                  <a:srgbClr val="000000"/>
                </a:solidFill>
                <a:latin typeface="Avenir Book" pitchFamily="124" charset="0"/>
              </a:rPr>
              <a:t> official stats website.</a:t>
            </a:r>
          </a:p>
          <a:p>
            <a:pPr marL="408205" indent="-408205" eaLnBrk="1" hangingPunct="1">
              <a:spcBef>
                <a:spcPct val="10000"/>
              </a:spcBef>
              <a:buFont typeface="Arial" panose="020B0604020202020204" pitchFamily="34" charset="0"/>
              <a:buChar char="•"/>
            </a:pPr>
            <a:r>
              <a:rPr lang="en-US" altLang="en-US" sz="2572" dirty="0">
                <a:solidFill>
                  <a:srgbClr val="000000"/>
                </a:solidFill>
                <a:latin typeface="Avenir Book" pitchFamily="124" charset="0"/>
              </a:rPr>
              <a:t>Used the stats.nba.com API to scrape traditional and advanced box score data.</a:t>
            </a:r>
            <a:endParaRPr lang="en-US" altLang="en-US" sz="2572" dirty="0">
              <a:latin typeface="Avenir Book" pitchFamily="124" charset="0"/>
            </a:endParaRPr>
          </a:p>
          <a:p>
            <a:pPr marL="0" indent="0" eaLnBrk="1" hangingPunct="1">
              <a:spcBef>
                <a:spcPts val="857"/>
              </a:spcBef>
            </a:pPr>
            <a:endParaRPr lang="en-US" altLang="en-US" sz="2572" dirty="0">
              <a:latin typeface="Avenir Book" pitchFamily="124" charset="0"/>
            </a:endParaRPr>
          </a:p>
          <a:p>
            <a:pPr eaLnBrk="1" hangingPunct="1">
              <a:spcBef>
                <a:spcPct val="10000"/>
              </a:spcBef>
            </a:pPr>
            <a:endParaRPr lang="en-US" altLang="en-US" sz="2000" dirty="0">
              <a:latin typeface="Avenir Book" pitchFamily="124" charset="0"/>
            </a:endParaRPr>
          </a:p>
        </p:txBody>
      </p:sp>
      <p:sp>
        <p:nvSpPr>
          <p:cNvPr id="2" name="Rectangle: Rounded Corners 1">
            <a:extLst>
              <a:ext uri="{FF2B5EF4-FFF2-40B4-BE49-F238E27FC236}">
                <a16:creationId xmlns:a16="http://schemas.microsoft.com/office/drawing/2014/main" id="{6AC4F9AE-FE87-C44B-20B0-88678B90F481}"/>
              </a:ext>
            </a:extLst>
          </p:cNvPr>
          <p:cNvSpPr/>
          <p:nvPr/>
        </p:nvSpPr>
        <p:spPr>
          <a:xfrm>
            <a:off x="1259635" y="3055777"/>
            <a:ext cx="34033408" cy="3424626"/>
          </a:xfrm>
          <a:prstGeom prst="roundRect">
            <a:avLst/>
          </a:prstGeom>
          <a:solidFill>
            <a:schemeClr val="bg1"/>
          </a:solidFill>
          <a:ln w="38100">
            <a:solidFill>
              <a:schemeClr val="tx1"/>
            </a:solidFill>
          </a:ln>
          <a:effectLst>
            <a:outerShdw blurRad="50800" dist="889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90000"/>
              </a:lnSpc>
              <a:defRPr/>
            </a:pPr>
            <a:r>
              <a:rPr lang="en-US" sz="6857" dirty="0">
                <a:solidFill>
                  <a:srgbClr val="000000"/>
                </a:solidFill>
                <a:latin typeface="Avenir Heavy"/>
              </a:rPr>
              <a:t>Box Score to Bracket: Evaluating the Predictive Power of NBA Regular Season </a:t>
            </a:r>
          </a:p>
          <a:p>
            <a:pPr algn="ctr">
              <a:lnSpc>
                <a:spcPct val="90000"/>
              </a:lnSpc>
              <a:defRPr/>
            </a:pPr>
            <a:r>
              <a:rPr lang="en-US" sz="6857" dirty="0">
                <a:solidFill>
                  <a:srgbClr val="000000"/>
                </a:solidFill>
                <a:latin typeface="Avenir Heavy"/>
              </a:rPr>
              <a:t>Performance on Playoff Outcomes</a:t>
            </a:r>
          </a:p>
          <a:p>
            <a:pPr algn="ctr">
              <a:lnSpc>
                <a:spcPct val="90000"/>
              </a:lnSpc>
              <a:defRPr/>
            </a:pPr>
            <a:endParaRPr lang="en-US" sz="2857" dirty="0">
              <a:solidFill>
                <a:srgbClr val="000000"/>
              </a:solidFill>
              <a:latin typeface="Avenir Heavy"/>
            </a:endParaRPr>
          </a:p>
          <a:p>
            <a:pPr algn="ctr">
              <a:lnSpc>
                <a:spcPct val="90000"/>
              </a:lnSpc>
              <a:defRPr/>
            </a:pPr>
            <a:r>
              <a:rPr lang="en-US" altLang="en-US" sz="4286" b="1" dirty="0">
                <a:solidFill>
                  <a:schemeClr val="tx1"/>
                </a:solidFill>
                <a:latin typeface="Avenir Medium" pitchFamily="124" charset="0"/>
              </a:rPr>
              <a:t>Andrew Scheiner ’25, Sid Lamsal ’25,</a:t>
            </a:r>
            <a:r>
              <a:rPr lang="en-US" altLang="en-US" sz="4286" b="1" dirty="0">
                <a:solidFill>
                  <a:schemeClr val="tx1"/>
                </a:solidFill>
                <a:latin typeface="Avenir Book" pitchFamily="124" charset="0"/>
              </a:rPr>
              <a:t> Department of Data Analytics, </a:t>
            </a:r>
            <a:r>
              <a:rPr lang="en-US" altLang="en-US" sz="4286" dirty="0">
                <a:solidFill>
                  <a:schemeClr val="tx1"/>
                </a:solidFill>
                <a:latin typeface="Avenir Book" pitchFamily="124" charset="0"/>
              </a:rPr>
              <a:t>Dickinson College</a:t>
            </a:r>
          </a:p>
        </p:txBody>
      </p:sp>
      <p:pic>
        <p:nvPicPr>
          <p:cNvPr id="1026" name="Picture 2">
            <a:extLst>
              <a:ext uri="{FF2B5EF4-FFF2-40B4-BE49-F238E27FC236}">
                <a16:creationId xmlns:a16="http://schemas.microsoft.com/office/drawing/2014/main" id="{F2918AC8-E1A7-9E67-8B84-0935C27B3F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93860" y="8473417"/>
            <a:ext cx="10806663" cy="6833808"/>
          </a:xfrm>
          <a:prstGeom prst="rect">
            <a:avLst/>
          </a:prstGeom>
          <a:noFill/>
          <a:ln>
            <a:solidFill>
              <a:schemeClr val="tx1"/>
            </a:solidFill>
          </a:ln>
          <a:effectLst>
            <a:outerShdw blurRad="50800" dist="889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63C7CC9-C99A-5C73-0E7F-FCC9CC8B64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52913" y="15869890"/>
            <a:ext cx="10806661" cy="6987285"/>
          </a:xfrm>
          <a:prstGeom prst="rect">
            <a:avLst/>
          </a:prstGeom>
          <a:noFill/>
          <a:ln>
            <a:solidFill>
              <a:schemeClr val="tx1"/>
            </a:solidFill>
          </a:ln>
          <a:effectLst>
            <a:outerShdw blurRad="50800" dist="889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5A921B9-3893-EF7F-0078-056596800D1F}"/>
              </a:ext>
            </a:extLst>
          </p:cNvPr>
          <p:cNvSpPr txBox="1"/>
          <p:nvPr/>
        </p:nvSpPr>
        <p:spPr>
          <a:xfrm>
            <a:off x="10100555" y="16328572"/>
            <a:ext cx="4965933" cy="4176319"/>
          </a:xfrm>
          <a:prstGeom prst="rect">
            <a:avLst/>
          </a:prstGeom>
          <a:solidFill>
            <a:schemeClr val="bg1"/>
          </a:solidFill>
          <a:ln>
            <a:solidFill>
              <a:schemeClr val="tx1"/>
            </a:solidFill>
          </a:ln>
          <a:effectLst>
            <a:outerShdw blurRad="50800" dist="88900" dir="2700000" algn="tl" rotWithShape="0">
              <a:prstClr val="black">
                <a:alpha val="40000"/>
              </a:prstClr>
            </a:outerShdw>
          </a:effectLst>
        </p:spPr>
        <p:txBody>
          <a:bodyPr wrap="square" lIns="326572" tIns="326572" rIns="326572" bIns="326572" rtlCol="0">
            <a:spAutoFit/>
          </a:bodyPr>
          <a:lstStyle/>
          <a:p>
            <a:r>
              <a:rPr lang="en-US" sz="1758" dirty="0">
                <a:latin typeface="Avenir Book"/>
              </a:rPr>
              <a:t>The graph on the right displays the accuracy of our neural network progressively trained on games using the rolling averages of a team’s stats. For example, looking at </a:t>
            </a:r>
            <a:r>
              <a:rPr lang="en-US" sz="1758" i="1" dirty="0">
                <a:latin typeface="Avenir Book"/>
              </a:rPr>
              <a:t>x</a:t>
            </a:r>
            <a:r>
              <a:rPr lang="en-US" sz="1758" dirty="0">
                <a:latin typeface="Avenir Book"/>
              </a:rPr>
              <a:t> = 10, this represents game 10 in a season. The blue line represents training accuracy, which is how well game 10 predicted a team’s playoff result in the 2022-23 season. The red line at </a:t>
            </a:r>
            <a:r>
              <a:rPr lang="en-US" sz="1758" i="1" dirty="0">
                <a:latin typeface="Avenir Book"/>
              </a:rPr>
              <a:t>x</a:t>
            </a:r>
            <a:r>
              <a:rPr lang="en-US" sz="1758" dirty="0">
                <a:latin typeface="Avenir Book"/>
              </a:rPr>
              <a:t> = 10 represents how well our network predicted playoff result for our team in the next season (2023-24) at the 10</a:t>
            </a:r>
            <a:r>
              <a:rPr lang="en-US" sz="1758" baseline="30000" dirty="0">
                <a:latin typeface="Avenir Book"/>
              </a:rPr>
              <a:t>th</a:t>
            </a:r>
            <a:r>
              <a:rPr lang="en-US" sz="1758" dirty="0">
                <a:latin typeface="Avenir Book"/>
              </a:rPr>
              <a:t> game. Our model performed increasingly more accurate as the season moves along.</a:t>
            </a:r>
          </a:p>
        </p:txBody>
      </p:sp>
      <p:sp>
        <p:nvSpPr>
          <p:cNvPr id="5" name="Rectangle 4">
            <a:extLst>
              <a:ext uri="{FF2B5EF4-FFF2-40B4-BE49-F238E27FC236}">
                <a16:creationId xmlns:a16="http://schemas.microsoft.com/office/drawing/2014/main" id="{2E45F88F-CA4A-3990-409B-8324EB671EC1}"/>
              </a:ext>
            </a:extLst>
          </p:cNvPr>
          <p:cNvSpPr/>
          <p:nvPr/>
        </p:nvSpPr>
        <p:spPr>
          <a:xfrm>
            <a:off x="17016093" y="17858303"/>
            <a:ext cx="1134403" cy="996903"/>
          </a:xfrm>
          <a:prstGeom prst="rect">
            <a:avLst/>
          </a:prstGeom>
          <a:solidFill>
            <a:srgbClr val="FFFF00">
              <a:alpha val="32157"/>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58"/>
          </a:p>
        </p:txBody>
      </p:sp>
      <p:cxnSp>
        <p:nvCxnSpPr>
          <p:cNvPr id="7" name="Straight Connector 6">
            <a:extLst>
              <a:ext uri="{FF2B5EF4-FFF2-40B4-BE49-F238E27FC236}">
                <a16:creationId xmlns:a16="http://schemas.microsoft.com/office/drawing/2014/main" id="{B4A40B5B-8A2F-151A-D5DC-A6F29B24D930}"/>
              </a:ext>
            </a:extLst>
          </p:cNvPr>
          <p:cNvCxnSpPr>
            <a:cxnSpLocks/>
          </p:cNvCxnSpPr>
          <p:nvPr/>
        </p:nvCxnSpPr>
        <p:spPr>
          <a:xfrm flipV="1">
            <a:off x="17686421" y="17858302"/>
            <a:ext cx="0" cy="4281834"/>
          </a:xfrm>
          <a:prstGeom prst="line">
            <a:avLst/>
          </a:prstGeom>
          <a:ln>
            <a:solidFill>
              <a:schemeClr val="tx1"/>
            </a:solidFill>
            <a:prstDash val="sysDash"/>
          </a:ln>
        </p:spPr>
        <p:style>
          <a:lnRef idx="2">
            <a:schemeClr val="accent1"/>
          </a:lnRef>
          <a:fillRef idx="0">
            <a:schemeClr val="accent1"/>
          </a:fillRef>
          <a:effectRef idx="1">
            <a:schemeClr val="accent1"/>
          </a:effectRef>
          <a:fontRef idx="minor">
            <a:schemeClr val="tx1"/>
          </a:fontRef>
        </p:style>
      </p:cxnSp>
      <p:sp>
        <p:nvSpPr>
          <p:cNvPr id="10" name="Arrow: Right 9">
            <a:extLst>
              <a:ext uri="{FF2B5EF4-FFF2-40B4-BE49-F238E27FC236}">
                <a16:creationId xmlns:a16="http://schemas.microsoft.com/office/drawing/2014/main" id="{2D6EFE53-94DF-00E0-4004-9B9870E46783}"/>
              </a:ext>
            </a:extLst>
          </p:cNvPr>
          <p:cNvSpPr/>
          <p:nvPr/>
        </p:nvSpPr>
        <p:spPr>
          <a:xfrm>
            <a:off x="14747279" y="17858303"/>
            <a:ext cx="2075694" cy="419169"/>
          </a:xfrm>
          <a:prstGeom prst="rightArrow">
            <a:avLst/>
          </a:prstGeom>
          <a:solidFill>
            <a:srgbClr val="FFFF00">
              <a:alpha val="32157"/>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58"/>
          </a:p>
        </p:txBody>
      </p:sp>
      <p:sp>
        <p:nvSpPr>
          <p:cNvPr id="11" name="TextBox 10">
            <a:extLst>
              <a:ext uri="{FF2B5EF4-FFF2-40B4-BE49-F238E27FC236}">
                <a16:creationId xmlns:a16="http://schemas.microsoft.com/office/drawing/2014/main" id="{90447E42-3D0A-E735-B295-E1F5BC37E82E}"/>
              </a:ext>
            </a:extLst>
          </p:cNvPr>
          <p:cNvSpPr txBox="1"/>
          <p:nvPr/>
        </p:nvSpPr>
        <p:spPr>
          <a:xfrm>
            <a:off x="21321449" y="8634091"/>
            <a:ext cx="4965933" cy="4446841"/>
          </a:xfrm>
          <a:prstGeom prst="rect">
            <a:avLst/>
          </a:prstGeom>
          <a:solidFill>
            <a:schemeClr val="bg1"/>
          </a:solidFill>
          <a:ln>
            <a:solidFill>
              <a:schemeClr val="tx1"/>
            </a:solidFill>
          </a:ln>
          <a:effectLst>
            <a:outerShdw blurRad="50800" dist="88900" dir="2700000" algn="tl" rotWithShape="0">
              <a:prstClr val="black">
                <a:alpha val="40000"/>
              </a:prstClr>
            </a:outerShdw>
          </a:effectLst>
        </p:spPr>
        <p:txBody>
          <a:bodyPr wrap="square" lIns="326572" tIns="326572" rIns="326572" bIns="326572" rtlCol="0">
            <a:spAutoFit/>
          </a:bodyPr>
          <a:lstStyle/>
          <a:p>
            <a:r>
              <a:rPr lang="en-US" sz="1758" dirty="0">
                <a:latin typeface="Avenir Book"/>
              </a:rPr>
              <a:t>The graph on the left signifies how accurate our model was at predicting playoff performance for the 2023-24 season trained on single-game performance in the 2022-23 (previous) season. Our x-axis represents batch number, where one (1) batch is a group of five (5) NBA games. We find that around batch 20, our model’s test accuracy, or ability to predict playoff result for the 2023-24 season, is capped out at around 53%. This means that after approximately 100 games played in the 2023-24 season, which is around the start of November, we can tell a team’s correct playoff result at a bit better than a 50/50 rate. </a:t>
            </a:r>
          </a:p>
        </p:txBody>
      </p:sp>
      <p:sp>
        <p:nvSpPr>
          <p:cNvPr id="12" name="Rectangle 11">
            <a:extLst>
              <a:ext uri="{FF2B5EF4-FFF2-40B4-BE49-F238E27FC236}">
                <a16:creationId xmlns:a16="http://schemas.microsoft.com/office/drawing/2014/main" id="{4FB0146A-ED2F-1348-9D2D-B83CEBD4E782}"/>
              </a:ext>
            </a:extLst>
          </p:cNvPr>
          <p:cNvSpPr/>
          <p:nvPr/>
        </p:nvSpPr>
        <p:spPr>
          <a:xfrm>
            <a:off x="11542422" y="9545056"/>
            <a:ext cx="1572001" cy="1197428"/>
          </a:xfrm>
          <a:prstGeom prst="rect">
            <a:avLst/>
          </a:prstGeom>
          <a:solidFill>
            <a:srgbClr val="FFFF00">
              <a:alpha val="32157"/>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58"/>
          </a:p>
        </p:txBody>
      </p:sp>
      <p:sp>
        <p:nvSpPr>
          <p:cNvPr id="13" name="Arrow: Right 12">
            <a:extLst>
              <a:ext uri="{FF2B5EF4-FFF2-40B4-BE49-F238E27FC236}">
                <a16:creationId xmlns:a16="http://schemas.microsoft.com/office/drawing/2014/main" id="{B75869AA-1977-9A43-005C-8C591058841E}"/>
              </a:ext>
            </a:extLst>
          </p:cNvPr>
          <p:cNvSpPr/>
          <p:nvPr/>
        </p:nvSpPr>
        <p:spPr>
          <a:xfrm rot="10800000">
            <a:off x="13276442" y="9387452"/>
            <a:ext cx="7916326" cy="419169"/>
          </a:xfrm>
          <a:prstGeom prst="rightArrow">
            <a:avLst/>
          </a:prstGeom>
          <a:solidFill>
            <a:srgbClr val="FFFF00">
              <a:alpha val="32157"/>
            </a:srgb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758"/>
          </a:p>
        </p:txBody>
      </p:sp>
      <p:cxnSp>
        <p:nvCxnSpPr>
          <p:cNvPr id="8" name="Straight Connector 7">
            <a:extLst>
              <a:ext uri="{FF2B5EF4-FFF2-40B4-BE49-F238E27FC236}">
                <a16:creationId xmlns:a16="http://schemas.microsoft.com/office/drawing/2014/main" id="{EC8D7A85-8748-1EAF-CD4F-34AC148ECC92}"/>
              </a:ext>
            </a:extLst>
          </p:cNvPr>
          <p:cNvCxnSpPr>
            <a:cxnSpLocks/>
          </p:cNvCxnSpPr>
          <p:nvPr/>
        </p:nvCxnSpPr>
        <p:spPr>
          <a:xfrm>
            <a:off x="27568073" y="18121645"/>
            <a:ext cx="772270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30FC2506-5DCB-4ABE-B570-19A3D3B9C6BF}"/>
              </a:ext>
            </a:extLst>
          </p:cNvPr>
          <p:cNvCxnSpPr>
            <a:cxnSpLocks/>
          </p:cNvCxnSpPr>
          <p:nvPr/>
        </p:nvCxnSpPr>
        <p:spPr>
          <a:xfrm>
            <a:off x="27568073" y="20980577"/>
            <a:ext cx="7722701"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948660"/>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themeOverride>
</file>

<file path=docProps/app.xml><?xml version="1.0" encoding="utf-8"?>
<Properties xmlns="http://schemas.openxmlformats.org/officeDocument/2006/extended-properties" xmlns:vt="http://schemas.openxmlformats.org/officeDocument/2006/docPropsVTypes">
  <TotalTime>5904</TotalTime>
  <Words>586</Words>
  <Application>Microsoft Office PowerPoint</Application>
  <PresentationFormat>Custom</PresentationFormat>
  <Paragraphs>41</Paragraphs>
  <Slides>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Avenir Book</vt:lpstr>
      <vt:lpstr>Avenir Heavy</vt:lpstr>
      <vt:lpstr>Avenir Medium</vt:lpstr>
      <vt:lpstr>Calibri</vt:lpstr>
      <vt:lpstr>Helvetica</vt:lpstr>
      <vt:lpstr>Times New Roman</vt:lpstr>
      <vt:lpstr>Default Design</vt:lpstr>
      <vt:lpstr>PowerPoint Presentation</vt:lpstr>
    </vt:vector>
  </TitlesOfParts>
  <Manager/>
  <Company/>
  <LinksUpToDate>false</LinksUpToDate>
  <SharedDoc>false</SharedDoc>
  <HyperlinkBase>https://colinpurrington.com/tips/poster-design</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Horizontal conference poster template</dc:title>
  <dc:subject>conference poster</dc:subject>
  <dc:creator>Colin Purrington</dc:creator>
  <cp:keywords>poster, conference, session, meeting, symposium, research, presentation</cp:keywords>
  <dc:description>Copyright Colin Purrington 2019</dc:description>
  <cp:lastModifiedBy>Scheiner, Andrew</cp:lastModifiedBy>
  <cp:revision>582</cp:revision>
  <cp:lastPrinted>2011-10-30T12:54:45Z</cp:lastPrinted>
  <dcterms:created xsi:type="dcterms:W3CDTF">2012-06-12T14:08:55Z</dcterms:created>
  <dcterms:modified xsi:type="dcterms:W3CDTF">2025-04-14T14:29:07Z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Colin Purrington</vt:lpwstr>
  </property>
</Properties>
</file>