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88a99c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88a99c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88a99c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88a99c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88a99c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88a99c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88a99c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88a99c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Legal Advisor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S20-37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Andrew Sengupta, Amandip Kaler, Jeff Lu, Aditya Mehta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(NLP) is the int</a:t>
            </a:r>
            <a:r>
              <a:rPr lang="en"/>
              <a:t>eraction between human language and computer, where the computer has the ability to analyze or derive meaning from human language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field of NLP started in 1950 when Alan Turing published “Computing Machinery and Intelligence”, and over the last 70 years there was great progress in language training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is the basis for our project, so the train</a:t>
            </a:r>
            <a:r>
              <a:rPr lang="en"/>
              <a:t>ed</a:t>
            </a:r>
            <a:r>
              <a:rPr lang="en"/>
              <a:t> model could use human language to interpret relevant US laws.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intelligent research tool that employs natural language processing to search relevant United States laws from the given brief of a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serve as a legal advisor for the average person and make it much simpler for the average citizen to be able to simply look up a law and what it entails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approach to accomplishing this task is to implement natural language processing using PyTorch, an open source machine learning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Specifically, we would like to use PyTorch to train a convolutional neural network classifying applicable titles of US laws to the given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of Work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Phase I: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common NLP models that are implemented with PyTorch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Gather training data of court rulings and decisions for NLP training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Phase II: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and build a front-end interface in the form of a web application 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NLP model with data from caselaw.api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the trained model with other data sets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Phase III: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 the trained model with the back-end NLP model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and </a:t>
            </a:r>
            <a:r>
              <a:rPr lang="en" sz="1600"/>
              <a:t>develop</a:t>
            </a:r>
            <a:r>
              <a:rPr lang="en" sz="1600"/>
              <a:t> future improvement to be made to the system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end product of this project can take in a full </a:t>
            </a:r>
            <a:r>
              <a:rPr lang="en" sz="1600"/>
              <a:t>description</a:t>
            </a:r>
            <a:r>
              <a:rPr lang="en" sz="1600"/>
              <a:t> of a case and provide </a:t>
            </a:r>
            <a:r>
              <a:rPr lang="en" sz="1600"/>
              <a:t>relevant</a:t>
            </a:r>
            <a:r>
              <a:rPr lang="en" sz="1600"/>
              <a:t> laws, for future development, we want a more interactive legal advisor that may on day do the work of an average personal lawyer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has four stages: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and 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before February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of Web application + </a:t>
            </a:r>
            <a:r>
              <a:rPr lang="en"/>
              <a:t>Training</a:t>
            </a:r>
            <a:r>
              <a:rPr lang="en"/>
              <a:t> (and testing) of NLP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Happening in parallel between </a:t>
            </a:r>
            <a:r>
              <a:rPr lang="en"/>
              <a:t>February</a:t>
            </a:r>
            <a:r>
              <a:rPr lang="en"/>
              <a:t> and early March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interface and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second stage is completed in mid March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direction for future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Alongside the final report in late March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