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e88a99c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e88a99c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1dcee18f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1dcee18f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1dcee18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1dcee18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1dcee18f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1dcee18f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1dcee18f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1dcee18f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e82eda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e82eda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dcee18f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dcee18f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Legal Advisor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Project S20-37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Advisors: Professor Marsic, Gu Yue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Members: Andrew Sengupta, Amandip Kaler, Jeff Lu, Aditya Mehta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Project Scope of Work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Phase I: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Research common NLP models that are implemented with PyTorch</a:t>
            </a:r>
            <a:endParaRPr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Gather training data of court rulings and decisions for NLP training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Phase II: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Design and build a front-end interface in the form of a web application </a:t>
            </a:r>
            <a:endParaRPr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Train NLP model with data from caselaw.api</a:t>
            </a:r>
            <a:endParaRPr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Test the trained model with other data sets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Phase III: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Integrate the trained model with the back-end NLP model</a:t>
            </a:r>
            <a:endParaRPr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Analyze and </a:t>
            </a:r>
            <a:r>
              <a:rPr lang="en"/>
              <a:t>develop</a:t>
            </a:r>
            <a:r>
              <a:rPr lang="en"/>
              <a:t> future improvement to be made to the system</a:t>
            </a:r>
            <a:endParaRPr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end product of this project can take in a full </a:t>
            </a:r>
            <a:r>
              <a:rPr lang="en"/>
              <a:t>description</a:t>
            </a:r>
            <a:r>
              <a:rPr lang="en"/>
              <a:t> of a case and provide </a:t>
            </a:r>
            <a:r>
              <a:rPr lang="en"/>
              <a:t>relevant</a:t>
            </a:r>
            <a:r>
              <a:rPr lang="en"/>
              <a:t> laws, for future development, we want a more interactive legal advisor that may on day do the work of an average personal lawyer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6164025" y="1489825"/>
            <a:ext cx="2592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web-app does text analysis with a trained NLP </a:t>
            </a:r>
            <a:r>
              <a:rPr lang="en"/>
              <a:t>model</a:t>
            </a:r>
            <a:r>
              <a:rPr lang="en"/>
              <a:t> in the server, the server then requests </a:t>
            </a:r>
            <a:r>
              <a:rPr lang="en"/>
              <a:t>appropriate law from database and provide legal advice to the customer. 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75" y="1286325"/>
            <a:ext cx="5214824" cy="334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Status</a:t>
            </a:r>
            <a:r>
              <a:rPr lang="en"/>
              <a:t> as of March 10th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Most of our progress was made after March 10th. We attempted different models for NLP training and encountered </a:t>
            </a:r>
            <a:r>
              <a:rPr lang="en"/>
              <a:t>challenges including </a:t>
            </a:r>
            <a:r>
              <a:rPr lang="en"/>
              <a:t>data </a:t>
            </a:r>
            <a:r>
              <a:rPr lang="en"/>
              <a:t>extraction</a:t>
            </a:r>
            <a:r>
              <a:rPr lang="en"/>
              <a:t> from the caselaw api. The web-app development had to </a:t>
            </a:r>
            <a:r>
              <a:rPr lang="en"/>
              <a:t>halt</a:t>
            </a:r>
            <a:r>
              <a:rPr lang="en"/>
              <a:t> to accompany and assist </a:t>
            </a:r>
            <a:r>
              <a:rPr lang="en"/>
              <a:t>NLP model training. Therefore the project fell a little behind the plan before March 10th.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Stage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we are still at phase II of the project plan. </a:t>
            </a:r>
            <a:r>
              <a:rPr lang="en"/>
              <a:t>Following the</a:t>
            </a:r>
            <a:r>
              <a:rPr lang="en"/>
              <a:t> coronavirus outbreak, we planned to do a basic presentation with only a front-end UI since we will no longer have access to nvidia graphic cards at school after break. We are planning to use AWS for web hosting and future AI </a:t>
            </a:r>
            <a:r>
              <a:rPr lang="en"/>
              <a:t>training</a:t>
            </a:r>
            <a:r>
              <a:rPr lang="en"/>
              <a:t>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of right now, we see a more clear path to a working prototype. However, with the covid-19 situation, we are unsure what is going to happen with the Capstone project in general.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(covid-19)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Due to the c</a:t>
            </a:r>
            <a:r>
              <a:rPr lang="en"/>
              <a:t>oronavirus, we are not allowed to meet with advisors in person.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have to delay key aspects of AI training.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may not have the chance to find a more reliable model.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Plans on expanding the project in stage III may not take place.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Uncertainties with how the Capstone course will develop in the next 15 days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</a:t>
            </a:r>
            <a:r>
              <a:rPr lang="en"/>
              <a:t>Project Scope of Work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Next Step: We will be content with whatever we have now and move forward.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</a:t>
            </a:r>
            <a:r>
              <a:rPr lang="en" sz="1400"/>
              <a:t>ost March 20th: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Stage I </a:t>
            </a:r>
            <a:r>
              <a:rPr lang="en" sz="1400"/>
              <a:t>(originally before Mar. 23, moved to April 5th)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Complete and host webapp interface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Finish training NLP model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Stage II </a:t>
            </a:r>
            <a:r>
              <a:rPr lang="en" sz="1400"/>
              <a:t>(originally before April 1st, moved to April 10th)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Complete merge of front and back end of the webapp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Make project video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Final Stage (Until report due)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Analyze and develop future improvement to be made to the system</a:t>
            </a:r>
            <a:r>
              <a:rPr lang="en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Else to Add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Stay healt</a:t>
            </a:r>
            <a:r>
              <a:rPr b="1" lang="en" sz="6000"/>
              <a:t>hy</a:t>
            </a:r>
            <a:endParaRPr b="1" sz="6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