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8"/>
    <p:restoredTop sz="94433"/>
  </p:normalViewPr>
  <p:slideViewPr>
    <p:cSldViewPr snapToGrid="0" snapToObjects="1">
      <p:cViewPr varScale="1">
        <p:scale>
          <a:sx n="71" d="100"/>
          <a:sy n="71" d="100"/>
        </p:scale>
        <p:origin x="5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6258-3333-7540-B596-10F87CDA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DD01A-0DE5-3D46-86F8-039FF53B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89BD-6BF2-FB48-B799-C350FB00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916A-BA98-9D4B-871C-B717FF0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38DF-B448-3148-AAC9-DF9BEEB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55CA-90B2-954A-8195-98311E6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CE62-2776-1C4C-89A2-70EA1386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82B4-DD76-A04F-BC89-C5AC1CA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78B6-517D-DD44-9448-EA522712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011B-7B76-D44F-B5CF-B7EAA9BA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864C-3643-7B49-820C-FB81E172C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DF602-57C8-AD4B-A240-C52026BC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B82D-32EE-BB45-8EDA-037602CD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A386-700D-CB4F-93B2-DE5EAFA2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DA2D-7551-C342-AE38-7EB2C7D7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DB44-0FAC-344B-8478-B9588B26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9CB5-AE9A-7A4E-95EA-40BD5AE4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A52-B0AE-8744-8C95-55EADB96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866F-F890-074D-A96B-848170E9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5D8E-095A-9B4C-9C83-BA0F5DC8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AC1B-2B7C-5646-8245-A20DE344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512C-D30D-F548-848C-0AA527AC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4D94-7C37-E245-8AB1-FACB28B0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A772-4D4C-D841-8280-C3F0164B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8A22-C023-1842-8D7A-8295C880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91B7-3110-2F43-839B-CF367E73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15D3-BAD9-C64A-B835-173F94EE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CDE1-073B-0F4B-9F76-3B44816F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B063-BE4D-9E45-823C-7CA333A5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01CA-337F-8848-B3A5-B064FD40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1892-A2A7-B849-BEDE-8290C38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0002-49F0-2B46-9D4F-3BC4A2E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55E9-1F0B-9E48-B537-D1092717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7A112-B7B3-8141-A1EF-DDDDEE90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3D685-2BF6-AF40-8B18-3B8CF13BC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F0B42-0EEE-254A-B748-AE1CD4D10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ACA10-B050-E24D-AEAC-C86B9A8F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C8150-A0FB-7F4B-8BCA-E6C78901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0D4AF-6923-8544-97E8-25091F97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ABBE-74A4-4243-BED3-45C4A55B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C454-F2F6-D646-A93C-05EBF27A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7C0B-F1F5-7A46-9E48-3492364A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C55D4-5595-0D47-B08B-E30AE33F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732D4-8BAA-7444-ACD1-29FEE4A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76758-16BC-7244-A5F8-BD6C006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49105-93C6-4042-8420-0CBCEAD5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F8A6-08C6-EA43-8D72-2F32AFA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DA33-D7DD-564F-B89F-F9BB7FE3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680A-2F27-E54E-BA0A-00CB72157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D40D-B204-984D-81C9-98C1B72D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9CEF-C5BE-294F-A606-C7CC1B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23B5D-DE8A-3D42-83F3-E1F19C0D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B8E2-4E51-114F-85AE-59DAC00D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5321-ACB5-BA4A-A04F-723C5C81F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5D0D-4FAB-BC4B-AEF4-82D06F7F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5524-2A24-E845-874C-8F10AF01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4DBC-B8C3-1E47-BC49-E0A57571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7C077-C4EA-AB40-81B2-CB871F1D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8CC86-8793-6C42-8D03-8D71B726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03F7-1247-AD45-8C00-67DCFFCC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510E-C586-444F-BF6E-113DC793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535A-AFF5-7B49-A30F-A0BDFA5A01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0031-BA0E-6643-9698-3A0C02E3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E3A-1DCF-514E-BAEC-F51235054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9B75-CC2F-9B48-9ACC-7DAA0217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E3417-9B94-B042-A5D5-D4F782115D87}"/>
              </a:ext>
            </a:extLst>
          </p:cNvPr>
          <p:cNvSpPr txBox="1"/>
          <p:nvPr/>
        </p:nvSpPr>
        <p:spPr>
          <a:xfrm>
            <a:off x="472966" y="679609"/>
            <a:ext cx="32056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CSV File, with two species, minimal columns needed. e.g., [species, lat, lon]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93CAB-AACB-DD44-B5DC-B28D861D40B6}"/>
              </a:ext>
            </a:extLst>
          </p:cNvPr>
          <p:cNvSpPr txBox="1"/>
          <p:nvPr/>
        </p:nvSpPr>
        <p:spPr>
          <a:xfrm>
            <a:off x="1108842" y="2089465"/>
            <a:ext cx="3205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CSV to extract list of unique species. Call it species_list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7E111-3F0A-5849-A118-7F414F19FE6C}"/>
              </a:ext>
            </a:extLst>
          </p:cNvPr>
          <p:cNvSpPr txBox="1"/>
          <p:nvPr/>
        </p:nvSpPr>
        <p:spPr>
          <a:xfrm>
            <a:off x="1560786" y="3409137"/>
            <a:ext cx="3205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1: CSV to extract 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species</a:t>
            </a:r>
            <a:r>
              <a:rPr lang="en-US" dirty="0"/>
              <a:t> and make a new CSV file for each, and then use code from last class to create a new shapefile.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745F5-BDB2-F04F-9221-8B1E118FE596}"/>
              </a:ext>
            </a:extLst>
          </p:cNvPr>
          <p:cNvSpPr txBox="1"/>
          <p:nvPr/>
        </p:nvSpPr>
        <p:spPr>
          <a:xfrm>
            <a:off x="1042258" y="2976633"/>
            <a:ext cx="263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species</a:t>
            </a:r>
            <a:r>
              <a:rPr lang="en-US" dirty="0"/>
              <a:t> in </a:t>
            </a:r>
            <a:r>
              <a:rPr lang="en-US" dirty="0" err="1"/>
              <a:t>species_list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9F46B-587A-EF48-A9EF-B4DD7D74BFC5}"/>
              </a:ext>
            </a:extLst>
          </p:cNvPr>
          <p:cNvSpPr txBox="1"/>
          <p:nvPr/>
        </p:nvSpPr>
        <p:spPr>
          <a:xfrm>
            <a:off x="1560786" y="5012810"/>
            <a:ext cx="3205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2: Use </a:t>
            </a:r>
            <a:r>
              <a:rPr lang="en-US" dirty="0" err="1"/>
              <a:t>arcpy</a:t>
            </a:r>
            <a:r>
              <a:rPr lang="en-US" dirty="0"/>
              <a:t> </a:t>
            </a:r>
            <a:r>
              <a:rPr lang="en-US" dirty="0" err="1"/>
              <a:t>SelectByAttribute</a:t>
            </a:r>
            <a:r>
              <a:rPr lang="en-US" dirty="0"/>
              <a:t> tool to extract 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species</a:t>
            </a:r>
            <a:r>
              <a:rPr lang="en-US" dirty="0"/>
              <a:t> from a shapefile that you generated which contains both species.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529F2-5274-CE49-B93E-07D20A6DD82F}"/>
              </a:ext>
            </a:extLst>
          </p:cNvPr>
          <p:cNvSpPr txBox="1"/>
          <p:nvPr/>
        </p:nvSpPr>
        <p:spPr>
          <a:xfrm>
            <a:off x="5076497" y="3409137"/>
            <a:ext cx="61400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Following workflow is same for each option: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shapefile, extract extent of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fishnet using extent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Join fishnet with shapefile.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Do not hard code species file names, you want your </a:t>
            </a:r>
          </a:p>
          <a:p>
            <a:r>
              <a:rPr lang="en-US" dirty="0"/>
              <a:t>loop to run independently of the species. It does not matter</a:t>
            </a:r>
          </a:p>
          <a:p>
            <a:r>
              <a:rPr lang="en-US" dirty="0"/>
              <a:t>if your file names are the same for the species shapefile, or the </a:t>
            </a:r>
          </a:p>
          <a:p>
            <a:r>
              <a:rPr lang="en-US" dirty="0"/>
              <a:t>first fishnet, but your heatmap must be named after your</a:t>
            </a:r>
          </a:p>
          <a:p>
            <a:r>
              <a:rPr lang="en-US" dirty="0"/>
              <a:t>species (e.g., heatmap = “heatmap_” + str(species) + “.</a:t>
            </a:r>
            <a:r>
              <a:rPr lang="en-US" dirty="0" err="1"/>
              <a:t>shp</a:t>
            </a:r>
            <a:r>
              <a:rPr lang="en-US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FFA56-21C1-7545-A2D5-97BD7F77292B}"/>
              </a:ext>
            </a:extLst>
          </p:cNvPr>
          <p:cNvSpPr txBox="1"/>
          <p:nvPr/>
        </p:nvSpPr>
        <p:spPr>
          <a:xfrm>
            <a:off x="3678621" y="6796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82137-6B75-C143-902E-DAFFA8CD7DB6}"/>
              </a:ext>
            </a:extLst>
          </p:cNvPr>
          <p:cNvSpPr txBox="1"/>
          <p:nvPr/>
        </p:nvSpPr>
        <p:spPr>
          <a:xfrm>
            <a:off x="4363424" y="2052568"/>
            <a:ext cx="3331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There are other ways to do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this, you could do it in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arcpy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but I have not shown you how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7896E-9CBF-47E3-BB7C-F3189CE3E7F7}"/>
              </a:ext>
            </a:extLst>
          </p:cNvPr>
          <p:cNvSpPr txBox="1"/>
          <p:nvPr/>
        </p:nvSpPr>
        <p:spPr>
          <a:xfrm>
            <a:off x="244260" y="161773"/>
            <a:ext cx="520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Coding Challenge 5 – 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40742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Davies</dc:creator>
  <cp:lastModifiedBy>Andrew Davies</cp:lastModifiedBy>
  <cp:revision>2</cp:revision>
  <dcterms:created xsi:type="dcterms:W3CDTF">2022-03-11T17:52:20Z</dcterms:created>
  <dcterms:modified xsi:type="dcterms:W3CDTF">2022-03-11T18:23:16Z</dcterms:modified>
</cp:coreProperties>
</file>