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453A-7590-2740-BCB3-B0D5B0132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50D29-0940-5B44-A995-66EF46264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BB27-5484-1E48-BCD8-943D8018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9511-D989-714A-87B3-05447BE8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1B81E-C6CD-6044-8A3B-15B05F5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3372-C99D-194C-9C02-A77DAC76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DFDCC-3905-4C4F-9BFB-5A84E8F55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C1E3-8422-6C47-8F37-D497A4DD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C12D-3A97-AA49-911E-F80691F4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18F91-72F4-9E42-BCB6-E8995609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ADF6F-272C-A54D-9D33-BBD71670A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E3E5E-1058-FF43-B2DD-4FD3765C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3566-B37D-844A-A5B8-E3AA5C98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DF8AA-7851-8044-B82F-44453990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A350-C87C-0D43-B29A-9707E0CE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7D2A-1819-874F-9EBF-1DB6E5EE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B44C-FC31-5B4D-AF27-E418F8F4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D8A0-CF8C-1E46-9FFA-011C7FB4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5E95-FFEF-EF46-AD39-3DB25C88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C2F1-BC43-6F4C-8C22-8CE5C349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FD0A-5286-554F-B3C7-79F6973F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2C5E-9E85-6B4F-87F1-3F7A84A5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AFB1-13A4-904D-95FB-2154227E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EED6-F4F3-7E42-9405-0B0BC3E0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4382-4458-4549-BAAC-F9149BBF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5E8A-C63B-774E-9FD4-12E292C9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CDC7-E0DD-6A4A-A0BA-9709A100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39B45-1BF3-984F-A270-40728ED3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EF10-E6E7-3B4C-8725-851289EB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E2B5-7F50-EF43-A81A-F2B1A2CC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31A41-E0A2-AF4E-8172-B2520EA6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9C7C-4B6E-0140-8D0A-1D00D108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E061C-E47F-DC45-B420-125F4E6B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6A8E3-439D-834A-9FA4-4D18D02D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123C-3CC8-4A4B-97E4-52086C5E3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C2096-D78A-1147-9414-7E04600D6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A1AA4-462C-F34E-B0AF-A66BA3B8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06263-7416-E245-9811-34F044DB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FCBBA-3004-3648-855D-796A499D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648-195F-0E47-B09B-AE226EED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BF5A2-FCE2-A641-BC49-ECF0129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91D8A-5BEA-1A4F-A829-D728BBE3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590E-F457-1741-9FAE-4D1504DD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A6C0-5EC0-394D-968A-33F97D15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2C56E-6C35-044C-8C4C-0C9E33DD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44362-D182-A749-BC73-F089761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93D5-EAFC-E94E-9284-FC7C90D9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CD4B-D5D0-E04F-8FCD-F782588DB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46523-0BE3-234D-B8E2-24C905D6E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CF41B-80FA-D648-B0C2-2B7D0F13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CE449-ED8A-524F-B459-B27668FD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DA662-407F-2C4E-B075-DB482EC4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8C5F-80AC-C64F-BF19-E119D23E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8030F-CABC-0D47-AE57-27E00C120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2EBBC-A363-EC4A-98BC-FE17DE90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8D9F9-4D6C-4343-B368-68088939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D5356-A715-E74A-9785-CA8FC162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3F905-5E02-3845-9EDD-E2319BD9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BF770-C946-D74A-9A16-DC9B6A44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B7E0-AB61-AA4A-A7EA-CF939AF1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DB71-7827-9C4D-A374-7D5635D03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7CBF-2CD6-004F-A6A7-DBBCBFA6449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10A2-2A11-E74D-8F6E-D0D5E0E0C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A20B-DDA4-734B-A311-B29FCCFE7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1CC4-BA61-184D-BF07-E72B64FE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3A4E5-5AFE-EE4E-964E-081A8E7C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4" y="969116"/>
            <a:ext cx="4183555" cy="5731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A6F9FC-6FAB-DB4F-B5EC-912A4E8F6909}"/>
              </a:ext>
            </a:extLst>
          </p:cNvPr>
          <p:cNvSpPr txBox="1"/>
          <p:nvPr/>
        </p:nvSpPr>
        <p:spPr>
          <a:xfrm>
            <a:off x="336332" y="304799"/>
            <a:ext cx="450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 – Draw the radiating lines for each site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22811-D85B-F64D-9107-6F06B752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15" y="895274"/>
            <a:ext cx="4826442" cy="5657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5AFAE6-537D-8643-A2DB-0748A2BBD190}"/>
              </a:ext>
            </a:extLst>
          </p:cNvPr>
          <p:cNvSpPr txBox="1"/>
          <p:nvPr/>
        </p:nvSpPr>
        <p:spPr>
          <a:xfrm>
            <a:off x="9348191" y="886659"/>
            <a:ext cx="26903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the trig code provided to generate the radiating lines.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If you do all points in a loop then you may hit issues with the lines not being assigned to an origin ”</a:t>
            </a:r>
            <a:r>
              <a:rPr lang="en-US" sz="1600" dirty="0" err="1"/>
              <a:t>Site_ID</a:t>
            </a:r>
            <a:r>
              <a:rPr lang="en-US" sz="1600" dirty="0"/>
              <a:t>” code hence you may encounter issues later on. So make sure that you label each radiating line with the site ID.</a:t>
            </a:r>
          </a:p>
          <a:p>
            <a:endParaRPr lang="en-US" sz="1600" dirty="0"/>
          </a:p>
          <a:p>
            <a:r>
              <a:rPr lang="en-US" sz="1600" dirty="0"/>
              <a:t>Or run the whole code for each location as a top level loop.</a:t>
            </a:r>
          </a:p>
          <a:p>
            <a:endParaRPr lang="en-US" sz="1600" dirty="0"/>
          </a:p>
          <a:p>
            <a:r>
              <a:rPr lang="en-US" sz="1600" dirty="0"/>
              <a:t>You will need to change spatial reference and distance measurement to reflect that of the input locations. Our example code used WGS84, whilst the location file uses a RI reference in Feet.</a:t>
            </a:r>
          </a:p>
        </p:txBody>
      </p:sp>
    </p:spTree>
    <p:extLst>
      <p:ext uri="{BB962C8B-B14F-4D97-AF65-F5344CB8AC3E}">
        <p14:creationId xmlns:p14="http://schemas.microsoft.com/office/powerpoint/2010/main" val="308280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A6F9FC-6FAB-DB4F-B5EC-912A4E8F6909}"/>
              </a:ext>
            </a:extLst>
          </p:cNvPr>
          <p:cNvSpPr txBox="1"/>
          <p:nvPr/>
        </p:nvSpPr>
        <p:spPr>
          <a:xfrm>
            <a:off x="177427" y="304799"/>
            <a:ext cx="378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 – Clip the lines by the coastline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E9F78-6CFD-AD41-8DD7-9524E211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04" y="972273"/>
            <a:ext cx="3968260" cy="5388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47008-E1B8-144A-BF3A-BF6D3DAB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229" y="868101"/>
            <a:ext cx="3339905" cy="2456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B62B3-0EBB-E441-8D8F-39C827BF6CBF}"/>
              </a:ext>
            </a:extLst>
          </p:cNvPr>
          <p:cNvSpPr txBox="1"/>
          <p:nvPr/>
        </p:nvSpPr>
        <p:spPr>
          <a:xfrm>
            <a:off x="5245927" y="304799"/>
            <a:ext cx="489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 – Keep only lines connected to origin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ABFEB7-D475-1740-B8A0-E14A2E166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547" y="3324828"/>
            <a:ext cx="2753786" cy="3235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3104C5-C202-2948-A623-8C9415D45901}"/>
              </a:ext>
            </a:extLst>
          </p:cNvPr>
          <p:cNvSpPr txBox="1"/>
          <p:nvPr/>
        </p:nvSpPr>
        <p:spPr>
          <a:xfrm>
            <a:off x="8924081" y="930198"/>
            <a:ext cx="30904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a buffer and then</a:t>
            </a:r>
          </a:p>
          <a:p>
            <a:r>
              <a:rPr lang="en-US" sz="1600" dirty="0" err="1"/>
              <a:t>SelectByLocation</a:t>
            </a:r>
            <a:r>
              <a:rPr lang="en-US" sz="1600" dirty="0"/>
              <a:t> (warning, select by location will only work on “Make Feature Layer”, i.e. a feature layer in memory. Not on an external shapefile), as sometimes you can’t accurately match up the starting location with the</a:t>
            </a:r>
          </a:p>
          <a:p>
            <a:r>
              <a:rPr lang="en-US" sz="1600" dirty="0"/>
              <a:t>lines due to rounding.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D5F54-6A89-5E45-8EC9-EDC3FDF0627A}"/>
              </a:ext>
            </a:extLst>
          </p:cNvPr>
          <p:cNvSpPr txBox="1"/>
          <p:nvPr/>
        </p:nvSpPr>
        <p:spPr>
          <a:xfrm>
            <a:off x="177427" y="781656"/>
            <a:ext cx="35638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Clip will remove any line that moves</a:t>
            </a:r>
          </a:p>
          <a:p>
            <a:r>
              <a:rPr lang="en-US" dirty="0"/>
              <a:t>over land but will not remove lines</a:t>
            </a:r>
          </a:p>
          <a:p>
            <a:r>
              <a:rPr lang="en-US" dirty="0"/>
              <a:t>that are no longer</a:t>
            </a:r>
          </a:p>
          <a:p>
            <a:r>
              <a:rPr lang="en-US" dirty="0"/>
              <a:t>part of the origin</a:t>
            </a:r>
          </a:p>
          <a:p>
            <a:r>
              <a:rPr lang="en-US" dirty="0"/>
              <a:t>line.</a:t>
            </a:r>
          </a:p>
          <a:p>
            <a:endParaRPr lang="en-US" dirty="0"/>
          </a:p>
          <a:p>
            <a:r>
              <a:rPr lang="en-US" dirty="0"/>
              <a:t>Use Single to</a:t>
            </a:r>
          </a:p>
          <a:p>
            <a:r>
              <a:rPr lang="en-US" dirty="0"/>
              <a:t>Multipart</a:t>
            </a:r>
            <a:br>
              <a:rPr lang="en-US" dirty="0"/>
            </a:br>
            <a:r>
              <a:rPr lang="en-US" dirty="0"/>
              <a:t>conversion</a:t>
            </a:r>
            <a:br>
              <a:rPr lang="en-US" dirty="0"/>
            </a:br>
            <a:r>
              <a:rPr lang="en-US" dirty="0"/>
              <a:t>to split the </a:t>
            </a:r>
            <a:br>
              <a:rPr lang="en-US" dirty="0"/>
            </a:br>
            <a:r>
              <a:rPr lang="en-US" dirty="0"/>
              <a:t>line and then</a:t>
            </a:r>
            <a:br>
              <a:rPr lang="en-US" dirty="0"/>
            </a:br>
            <a:r>
              <a:rPr lang="en-US" dirty="0"/>
              <a:t>move to </a:t>
            </a:r>
            <a:br>
              <a:rPr lang="en-US" dirty="0"/>
            </a:br>
            <a:r>
              <a:rPr lang="en-US" dirty="0"/>
              <a:t>Step 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839E8-DDA1-8F40-AB43-175E863C5085}"/>
              </a:ext>
            </a:extLst>
          </p:cNvPr>
          <p:cNvSpPr txBox="1"/>
          <p:nvPr/>
        </p:nvSpPr>
        <p:spPr>
          <a:xfrm>
            <a:off x="5333681" y="5159959"/>
            <a:ext cx="202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Beware that if you</a:t>
            </a:r>
            <a:br>
              <a:rPr lang="en-US" dirty="0"/>
            </a:br>
            <a:r>
              <a:rPr lang="en-US" dirty="0"/>
              <a:t>do not set your line</a:t>
            </a:r>
            <a:br>
              <a:rPr lang="en-US" dirty="0"/>
            </a:br>
            <a:r>
              <a:rPr lang="en-US" dirty="0"/>
              <a:t>long enough, it will </a:t>
            </a:r>
            <a:br>
              <a:rPr lang="en-US" dirty="0"/>
            </a:br>
            <a:r>
              <a:rPr lang="en-US" dirty="0"/>
              <a:t>not reach land.</a:t>
            </a:r>
          </a:p>
        </p:txBody>
      </p:sp>
    </p:spTree>
    <p:extLst>
      <p:ext uri="{BB962C8B-B14F-4D97-AF65-F5344CB8AC3E}">
        <p14:creationId xmlns:p14="http://schemas.microsoft.com/office/powerpoint/2010/main" val="59800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261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Davies</dc:creator>
  <cp:lastModifiedBy>Andrew Davies</cp:lastModifiedBy>
  <cp:revision>5</cp:revision>
  <dcterms:created xsi:type="dcterms:W3CDTF">2020-04-17T17:21:42Z</dcterms:created>
  <dcterms:modified xsi:type="dcterms:W3CDTF">2020-04-26T21:08:31Z</dcterms:modified>
</cp:coreProperties>
</file>