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167-4FA1-8BF4-3A59-18CDD848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7862-EA33-F00D-2F04-0365F0F0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6950-AD45-AE80-22E8-D4E3A6C2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CBC3-B04B-4C9A-474F-559F269F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0178-27A2-1A51-20AD-F4415FC2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3F67-184F-AAB4-0046-27D16B18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BA81-78ED-1F58-D0A3-882228D0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02B0-FB00-4AE1-B589-802EBA43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ED56-96BA-5CF4-DB7A-E7369C8C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BA35-72DF-9CC9-7459-497F7F5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01B89-684D-9416-C8F3-B8F5C0E96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02AF2-F6F5-2713-0FA8-D9A07AA3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FBB1-A5A9-3AE1-9709-FFDC34F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699E-45EB-7FF6-2923-7CA2D7BB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A92D-1A57-A968-234D-1FB1819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D300-A923-3187-214A-CD61E49B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300-DCB1-5CCF-5096-B98293BB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BC21-8FA7-B475-83A3-CF7253BD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2F2C-037D-7B79-564A-0C573A90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4F59-601A-251E-8AF6-45EC4020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5092-F6AA-3923-E20E-514D30FD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CDF-85CF-B090-FB49-902DFE6B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C2A5-A694-B437-94E8-6C613146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046F-1F2C-B0EC-13A8-136D7BD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45DC-5E3D-E08B-3C34-0F5E4D65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1D28-B51D-E8B0-247C-F8CD209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C912-3B3B-9754-EAC5-E3ACFFEE6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6C08C-C40C-8BF0-BA88-C470D293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2E7B-B090-D99E-4134-5C0A08E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52D0-7257-270A-276D-32C0475F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3CEA-7900-0EA9-319D-BC8E63B3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EE5F-2FA7-3D24-7F79-EBEDE20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59F2-E627-8E54-11E1-3B2CB239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CB470-311E-8BE8-C07D-EFEE3B0A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C695F-5073-33B6-7527-39C23DC4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AC00-2CEB-BD75-4AF9-7069329E6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398E0-09C6-2BFB-9082-6B08E9DA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181E2-EC1E-3CC3-1490-5E247B4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BC4D-945D-498F-A465-4F3B5B39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9DF8-D386-5975-8271-E910D41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C621F-0AD5-AFD3-A08A-B5146F06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963E0-77C7-6AB2-2732-B518F6E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409D-2116-3C02-2488-E5634DA3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03A93-08B8-31F4-1490-F17E8D3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B358C-29E7-6E94-D9C6-2239BA8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C826D-5078-105A-96BA-EA4EF4C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07D8-B4B3-2BE6-AEF2-498105A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2941-4520-F0ED-A28B-BF09021C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50E5-C9E7-CA09-A8FD-0E5B82B6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F2E7-3EA5-C39A-9EA3-84F7EBFC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72E5-4A0A-47B8-9C10-2477EC47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CEF51-26D4-A019-2DF4-532BD20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B81D-8C01-C22E-15CB-293FB7CA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1B3D5-FCC4-347E-628A-97D608946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F3C-CE1A-4DC5-93BF-4EF2DACE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F1A1-B86B-3838-90F0-B5F09A7C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0DB5D-F617-8824-5DFB-90C4613E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1470-FA78-E9F3-AB6B-B7F829B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C6F66-D5F8-9EFE-AC4A-167B851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1755-6DC0-BCEF-D2CD-28CCCFD2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018E-2AEC-F6B9-B9C7-043B9A24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C631-2FA1-49D0-8BBB-6230386E4C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1F2A-FC87-99CF-5BA2-68F0D5994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C814-ED67-0679-DC98-3EC698FE8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162D-C68A-2F3C-911E-513E2239B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CDD6-944A-70F7-157D-58F1A5597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</p:spTree>
    <p:extLst>
      <p:ext uri="{BB962C8B-B14F-4D97-AF65-F5344CB8AC3E}">
        <p14:creationId xmlns:p14="http://schemas.microsoft.com/office/powerpoint/2010/main" val="25493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1342-D27E-BDFF-CF92-122FD3E7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C0E-0E49-463D-A5B7-3784EDD8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 A – Roles</a:t>
            </a:r>
          </a:p>
          <a:p>
            <a:pPr lvl="1"/>
            <a:r>
              <a:rPr lang="en-US" dirty="0"/>
              <a:t>Responsible for…</a:t>
            </a:r>
          </a:p>
          <a:p>
            <a:r>
              <a:rPr lang="en-US" dirty="0"/>
              <a:t>Team Member B – Roles</a:t>
            </a:r>
          </a:p>
          <a:p>
            <a:pPr lvl="1"/>
            <a:r>
              <a:rPr lang="en-US" dirty="0"/>
              <a:t>Responsible for…</a:t>
            </a:r>
          </a:p>
          <a:p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08195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7B41-83D0-B86E-96D4-884BAE3A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The Game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D21F05-DCAF-F12E-E608-3BE1954DA4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E646-23B2-9CD9-4B1F-E6D9B2F6C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Describe the game</a:t>
            </a:r>
          </a:p>
          <a:p>
            <a:r>
              <a:rPr lang="en-US" dirty="0"/>
              <a:t>Which game inspired your gameplay mechanics?</a:t>
            </a:r>
          </a:p>
          <a:p>
            <a:r>
              <a:rPr lang="en-US" dirty="0"/>
              <a:t>Why did you decide to make this game vs. other games?</a:t>
            </a:r>
          </a:p>
          <a:p>
            <a:r>
              <a:rPr lang="en-US" dirty="0"/>
              <a:t>Place a screenshot of the game to the right</a:t>
            </a:r>
          </a:p>
        </p:txBody>
      </p:sp>
    </p:spTree>
    <p:extLst>
      <p:ext uri="{BB962C8B-B14F-4D97-AF65-F5344CB8AC3E}">
        <p14:creationId xmlns:p14="http://schemas.microsoft.com/office/powerpoint/2010/main" val="20803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3B2-285D-DB7D-45AF-6BB70F3B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Game (For a few minutes)</a:t>
            </a:r>
          </a:p>
        </p:txBody>
      </p:sp>
    </p:spTree>
    <p:extLst>
      <p:ext uri="{BB962C8B-B14F-4D97-AF65-F5344CB8AC3E}">
        <p14:creationId xmlns:p14="http://schemas.microsoft.com/office/powerpoint/2010/main" val="35627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4660-FF86-67C0-7E85-4DD077C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D5A7-9170-1232-CF66-2037B9E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what parts of the game/project went right</a:t>
            </a:r>
          </a:p>
          <a:p>
            <a:r>
              <a:rPr lang="en-US" dirty="0"/>
              <a:t>Talk about in which ways the team worked together successfully</a:t>
            </a:r>
          </a:p>
          <a:p>
            <a:r>
              <a:rPr lang="en-US" dirty="0"/>
              <a:t>Did any team members have any major break throughs?</a:t>
            </a:r>
          </a:p>
          <a:p>
            <a:r>
              <a:rPr lang="en-US" dirty="0"/>
              <a:t>Were there any last-minute additions that were successful?</a:t>
            </a:r>
          </a:p>
          <a:p>
            <a:r>
              <a:rPr lang="en-US" dirty="0"/>
              <a:t>Was there code/logic that always seemed to work well?</a:t>
            </a:r>
          </a:p>
          <a:p>
            <a:r>
              <a:rPr lang="en-US" dirty="0"/>
              <a:t>Possible Topics: C++, FLECS, communication, graphics, audio, gameplay logic, assets, merging, etc.. </a:t>
            </a:r>
          </a:p>
        </p:txBody>
      </p:sp>
    </p:spTree>
    <p:extLst>
      <p:ext uri="{BB962C8B-B14F-4D97-AF65-F5344CB8AC3E}">
        <p14:creationId xmlns:p14="http://schemas.microsoft.com/office/powerpoint/2010/main" val="12571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4660-FF86-67C0-7E85-4DD077C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D5A7-9170-1232-CF66-2037B9E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what parts of the game/project that didn’t go as planned</a:t>
            </a:r>
          </a:p>
          <a:p>
            <a:r>
              <a:rPr lang="en-US" dirty="0"/>
              <a:t>Any communication/organization issues?</a:t>
            </a:r>
          </a:p>
          <a:p>
            <a:r>
              <a:rPr lang="en-US" dirty="0"/>
              <a:t>Any major roadblocks?</a:t>
            </a:r>
          </a:p>
          <a:p>
            <a:r>
              <a:rPr lang="en-US" dirty="0"/>
              <a:t>Any features planned that had to get cut?</a:t>
            </a:r>
          </a:p>
          <a:p>
            <a:r>
              <a:rPr lang="en-US" dirty="0"/>
              <a:t>Was there code/logic that always seemed to cause problems?</a:t>
            </a:r>
          </a:p>
          <a:p>
            <a:r>
              <a:rPr lang="en-US" dirty="0"/>
              <a:t>Possible Topics: C++, FLECS, communication, graphics, audio, gameplay logic, assets, merging, etc.. </a:t>
            </a:r>
          </a:p>
        </p:txBody>
      </p:sp>
    </p:spTree>
    <p:extLst>
      <p:ext uri="{BB962C8B-B14F-4D97-AF65-F5344CB8AC3E}">
        <p14:creationId xmlns:p14="http://schemas.microsoft.com/office/powerpoint/2010/main" val="284940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77B7-D1D3-7281-4F74-377AA56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B61B-FFEA-AE0B-5CD4-9C71D32F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game more challenging to make than expected?</a:t>
            </a:r>
          </a:p>
          <a:p>
            <a:r>
              <a:rPr lang="en-US" dirty="0"/>
              <a:t>If you could rewind time, what would the team have done differently?</a:t>
            </a:r>
          </a:p>
          <a:p>
            <a:r>
              <a:rPr lang="en-US" dirty="0"/>
              <a:t>Would you have prioritized different things on the list?</a:t>
            </a:r>
          </a:p>
          <a:p>
            <a:r>
              <a:rPr lang="en-US" dirty="0"/>
              <a:t>Did you communicate enough or too little?</a:t>
            </a:r>
          </a:p>
          <a:p>
            <a:r>
              <a:rPr lang="en-US" dirty="0"/>
              <a:t>What could you personally improve on in the next team project?</a:t>
            </a:r>
          </a:p>
          <a:p>
            <a:r>
              <a:rPr lang="en-US" dirty="0"/>
              <a:t>Did you enjoy your role on the team? Is it something you are considering specializing in?</a:t>
            </a:r>
          </a:p>
          <a:p>
            <a:r>
              <a:rPr lang="en-US" dirty="0"/>
              <a:t>Was the Sprint based workflow effective? Given 4 months vs. 4 weeks how would you adjust it if at all? </a:t>
            </a:r>
          </a:p>
        </p:txBody>
      </p:sp>
    </p:spTree>
    <p:extLst>
      <p:ext uri="{BB962C8B-B14F-4D97-AF65-F5344CB8AC3E}">
        <p14:creationId xmlns:p14="http://schemas.microsoft.com/office/powerpoint/2010/main" val="41121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DDF7-07C0-0451-E56E-46FB6AF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06035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 Title</vt:lpstr>
      <vt:lpstr>Introduce The Team</vt:lpstr>
      <vt:lpstr>Introduce The Game</vt:lpstr>
      <vt:lpstr>Demo The Game (For a few minutes)</vt:lpstr>
      <vt:lpstr>What Went Right?</vt:lpstr>
      <vt:lpstr>What Went Wrong?</vt:lpstr>
      <vt:lpstr>Lessons Learned</vt:lpstr>
      <vt:lpstr>Audience 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Norri, Lari</dc:creator>
  <cp:lastModifiedBy>Norri, Lari</cp:lastModifiedBy>
  <cp:revision>11</cp:revision>
  <dcterms:created xsi:type="dcterms:W3CDTF">2023-03-20T16:49:55Z</dcterms:created>
  <dcterms:modified xsi:type="dcterms:W3CDTF">2023-04-03T16:33:25Z</dcterms:modified>
</cp:coreProperties>
</file>