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66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03D1-14D9-4F3C-A19C-4C2A2F753B6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5996-99CC-459E-BA61-BF8A4CA8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538" y="1906073"/>
            <a:ext cx="6233375" cy="2756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3168203" y="1171978"/>
            <a:ext cx="6735651" cy="7469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538" y="1918952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Drew’s Bar &amp; Grill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7477" y="3515932"/>
            <a:ext cx="734096" cy="1146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56595" y="4099734"/>
            <a:ext cx="45719" cy="65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8612" y="3065929"/>
            <a:ext cx="1380564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7943" y="3065929"/>
            <a:ext cx="1380564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>
          <a:xfrm>
            <a:off x="3908612" y="3469341"/>
            <a:ext cx="1380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7" idx="0"/>
          </p:cNvCxnSpPr>
          <p:nvPr/>
        </p:nvCxnSpPr>
        <p:spPr>
          <a:xfrm flipV="1">
            <a:off x="4598894" y="3065929"/>
            <a:ext cx="0" cy="806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  <a:endCxn id="8" idx="3"/>
          </p:cNvCxnSpPr>
          <p:nvPr/>
        </p:nvCxnSpPr>
        <p:spPr>
          <a:xfrm>
            <a:off x="5877943" y="3469341"/>
            <a:ext cx="1380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8" idx="0"/>
          </p:cNvCxnSpPr>
          <p:nvPr/>
        </p:nvCxnSpPr>
        <p:spPr>
          <a:xfrm flipV="1">
            <a:off x="6568225" y="3065929"/>
            <a:ext cx="0" cy="806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2019-03-17T23:48:21Z</dcterms:created>
  <dcterms:modified xsi:type="dcterms:W3CDTF">2019-03-17T23:55:05Z</dcterms:modified>
</cp:coreProperties>
</file>