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58" r:id="rId3"/>
    <p:sldId id="259" r:id="rId4"/>
    <p:sldId id="275" r:id="rId5"/>
    <p:sldId id="260" r:id="rId6"/>
    <p:sldId id="261" r:id="rId7"/>
    <p:sldId id="262" r:id="rId8"/>
    <p:sldId id="263" r:id="rId9"/>
    <p:sldId id="264" r:id="rId10"/>
    <p:sldId id="268" r:id="rId11"/>
    <p:sldId id="269" r:id="rId12"/>
    <p:sldId id="266" r:id="rId13"/>
    <p:sldId id="270" r:id="rId14"/>
    <p:sldId id="271" r:id="rId15"/>
    <p:sldId id="272" r:id="rId16"/>
    <p:sldId id="273" r:id="rId17"/>
    <p:sldId id="274" r:id="rId18"/>
    <p:sldId id="265"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65c956ae93f89187" providerId="Windows Live" clId="Web-{7971B94F-02F9-4AFC-ADBD-AE03501B494E}"/>
    <pc:docChg chg="addSld delSld modSld sldOrd">
      <pc:chgData name="Guest User" userId="65c956ae93f89187" providerId="Windows Live" clId="Web-{7971B94F-02F9-4AFC-ADBD-AE03501B494E}" dt="2021-05-06T14:55:26.245" v="77" actId="1076"/>
      <pc:docMkLst>
        <pc:docMk/>
      </pc:docMkLst>
      <pc:sldChg chg="addSp delSp modSp">
        <pc:chgData name="Guest User" userId="65c956ae93f89187" providerId="Windows Live" clId="Web-{7971B94F-02F9-4AFC-ADBD-AE03501B494E}" dt="2021-05-06T14:47:19.987" v="2"/>
        <pc:sldMkLst>
          <pc:docMk/>
          <pc:sldMk cId="109857222" sldId="256"/>
        </pc:sldMkLst>
        <pc:picChg chg="add del mod">
          <ac:chgData name="Guest User" userId="65c956ae93f89187" providerId="Windows Live" clId="Web-{7971B94F-02F9-4AFC-ADBD-AE03501B494E}" dt="2021-05-06T14:47:19.987" v="2"/>
          <ac:picMkLst>
            <pc:docMk/>
            <pc:sldMk cId="109857222" sldId="256"/>
            <ac:picMk id="4" creationId="{EBAB369E-3805-4422-8195-E45B5DB04E23}"/>
          </ac:picMkLst>
        </pc:picChg>
      </pc:sldChg>
      <pc:sldChg chg="addSp delSp modSp new del mod ord setBg">
        <pc:chgData name="Guest User" userId="65c956ae93f89187" providerId="Windows Live" clId="Web-{7971B94F-02F9-4AFC-ADBD-AE03501B494E}" dt="2021-05-06T14:52:11.227" v="38"/>
        <pc:sldMkLst>
          <pc:docMk/>
          <pc:sldMk cId="901897441" sldId="268"/>
        </pc:sldMkLst>
        <pc:spChg chg="add del">
          <ac:chgData name="Guest User" userId="65c956ae93f89187" providerId="Windows Live" clId="Web-{7971B94F-02F9-4AFC-ADBD-AE03501B494E}" dt="2021-05-06T14:50:13.584" v="23"/>
          <ac:spMkLst>
            <pc:docMk/>
            <pc:sldMk cId="901897441" sldId="268"/>
            <ac:spMk id="4" creationId="{EDE45543-B8D6-4BD5-85E4-FAF64A4C96AD}"/>
          </ac:spMkLst>
        </pc:spChg>
        <pc:spChg chg="add del">
          <ac:chgData name="Guest User" userId="65c956ae93f89187" providerId="Windows Live" clId="Web-{7971B94F-02F9-4AFC-ADBD-AE03501B494E}" dt="2021-05-06T14:50:23.881" v="25"/>
          <ac:spMkLst>
            <pc:docMk/>
            <pc:sldMk cId="901897441" sldId="268"/>
            <ac:spMk id="5" creationId="{6A733EBD-820A-4FA2-9A24-E3259DA7EA15}"/>
          </ac:spMkLst>
        </pc:spChg>
        <pc:spChg chg="add del">
          <ac:chgData name="Guest User" userId="65c956ae93f89187" providerId="Windows Live" clId="Web-{7971B94F-02F9-4AFC-ADBD-AE03501B494E}" dt="2021-05-06T14:50:23.881" v="25"/>
          <ac:spMkLst>
            <pc:docMk/>
            <pc:sldMk cId="901897441" sldId="268"/>
            <ac:spMk id="6" creationId="{6D4A187A-A5A0-48DF-94DB-432F7582DC83}"/>
          </ac:spMkLst>
        </pc:spChg>
        <pc:spChg chg="add del">
          <ac:chgData name="Guest User" userId="65c956ae93f89187" providerId="Windows Live" clId="Web-{7971B94F-02F9-4AFC-ADBD-AE03501B494E}" dt="2021-05-06T14:50:04.256" v="19"/>
          <ac:spMkLst>
            <pc:docMk/>
            <pc:sldMk cId="901897441" sldId="268"/>
            <ac:spMk id="7" creationId="{3DB0ED7D-0741-41C8-9BCD-85B80680FB6C}"/>
          </ac:spMkLst>
        </pc:spChg>
        <pc:spChg chg="add del">
          <ac:chgData name="Guest User" userId="65c956ae93f89187" providerId="Windows Live" clId="Web-{7971B94F-02F9-4AFC-ADBD-AE03501B494E}" dt="2021-05-06T14:50:13.584" v="23"/>
          <ac:spMkLst>
            <pc:docMk/>
            <pc:sldMk cId="901897441" sldId="268"/>
            <ac:spMk id="9" creationId="{D7F63E70-FDE5-46BE-8B41-CEE9D51D709E}"/>
          </ac:spMkLst>
        </pc:spChg>
        <pc:spChg chg="add del">
          <ac:chgData name="Guest User" userId="65c956ae93f89187" providerId="Windows Live" clId="Web-{7971B94F-02F9-4AFC-ADBD-AE03501B494E}" dt="2021-05-06T14:51:12.444" v="31"/>
          <ac:spMkLst>
            <pc:docMk/>
            <pc:sldMk cId="901897441" sldId="268"/>
            <ac:spMk id="11" creationId="{85F279D6-ED25-4D3F-9479-8ABB21867D9B}"/>
          </ac:spMkLst>
        </pc:spChg>
        <pc:spChg chg="add del">
          <ac:chgData name="Guest User" userId="65c956ae93f89187" providerId="Windows Live" clId="Web-{7971B94F-02F9-4AFC-ADBD-AE03501B494E}" dt="2021-05-06T14:51:12.444" v="31"/>
          <ac:spMkLst>
            <pc:docMk/>
            <pc:sldMk cId="901897441" sldId="268"/>
            <ac:spMk id="13" creationId="{38D0B1B4-C487-47EF-B7D0-421066454CB6}"/>
          </ac:spMkLst>
        </pc:spChg>
        <pc:spChg chg="add del">
          <ac:chgData name="Guest User" userId="65c956ae93f89187" providerId="Windows Live" clId="Web-{7971B94F-02F9-4AFC-ADBD-AE03501B494E}" dt="2021-05-06T14:51:12.444" v="31"/>
          <ac:spMkLst>
            <pc:docMk/>
            <pc:sldMk cId="901897441" sldId="268"/>
            <ac:spMk id="15" creationId="{0214736A-03B2-4B91-B0AF-B21213F3B9DF}"/>
          </ac:spMkLst>
        </pc:spChg>
        <pc:spChg chg="add del">
          <ac:chgData name="Guest User" userId="65c956ae93f89187" providerId="Windows Live" clId="Web-{7971B94F-02F9-4AFC-ADBD-AE03501B494E}" dt="2021-05-06T14:51:37.992" v="37"/>
          <ac:spMkLst>
            <pc:docMk/>
            <pc:sldMk cId="901897441" sldId="268"/>
            <ac:spMk id="20" creationId="{4F78DAAE-B0C3-49A3-8AB1-AD2FF0E3686F}"/>
          </ac:spMkLst>
        </pc:spChg>
        <pc:spChg chg="add del">
          <ac:chgData name="Guest User" userId="65c956ae93f89187" providerId="Windows Live" clId="Web-{7971B94F-02F9-4AFC-ADBD-AE03501B494E}" dt="2021-05-06T14:51:37.992" v="37"/>
          <ac:spMkLst>
            <pc:docMk/>
            <pc:sldMk cId="901897441" sldId="268"/>
            <ac:spMk id="22" creationId="{F6A8A81D-3338-4B0F-A26F-A3D259D27681}"/>
          </ac:spMkLst>
        </pc:spChg>
        <pc:spChg chg="add del">
          <ac:chgData name="Guest User" userId="65c956ae93f89187" providerId="Windows Live" clId="Web-{7971B94F-02F9-4AFC-ADBD-AE03501B494E}" dt="2021-05-06T14:51:37.992" v="37"/>
          <ac:spMkLst>
            <pc:docMk/>
            <pc:sldMk cId="901897441" sldId="268"/>
            <ac:spMk id="24" creationId="{40155665-7CE2-4939-AE5E-020DC1D20753}"/>
          </ac:spMkLst>
        </pc:spChg>
        <pc:spChg chg="add">
          <ac:chgData name="Guest User" userId="65c956ae93f89187" providerId="Windows Live" clId="Web-{7971B94F-02F9-4AFC-ADBD-AE03501B494E}" dt="2021-05-06T14:51:37.992" v="37"/>
          <ac:spMkLst>
            <pc:docMk/>
            <pc:sldMk cId="901897441" sldId="268"/>
            <ac:spMk id="29" creationId="{85F279D6-ED25-4D3F-9479-8ABB21867D9B}"/>
          </ac:spMkLst>
        </pc:spChg>
        <pc:spChg chg="add">
          <ac:chgData name="Guest User" userId="65c956ae93f89187" providerId="Windows Live" clId="Web-{7971B94F-02F9-4AFC-ADBD-AE03501B494E}" dt="2021-05-06T14:51:37.992" v="37"/>
          <ac:spMkLst>
            <pc:docMk/>
            <pc:sldMk cId="901897441" sldId="268"/>
            <ac:spMk id="31" creationId="{38D0B1B4-C487-47EF-B7D0-421066454CB6}"/>
          </ac:spMkLst>
        </pc:spChg>
        <pc:spChg chg="add">
          <ac:chgData name="Guest User" userId="65c956ae93f89187" providerId="Windows Live" clId="Web-{7971B94F-02F9-4AFC-ADBD-AE03501B494E}" dt="2021-05-06T14:51:37.992" v="37"/>
          <ac:spMkLst>
            <pc:docMk/>
            <pc:sldMk cId="901897441" sldId="268"/>
            <ac:spMk id="33" creationId="{0214736A-03B2-4B91-B0AF-B21213F3B9DF}"/>
          </ac:spMkLst>
        </pc:spChg>
        <pc:picChg chg="add del mod">
          <ac:chgData name="Guest User" userId="65c956ae93f89187" providerId="Windows Live" clId="Web-{7971B94F-02F9-4AFC-ADBD-AE03501B494E}" dt="2021-05-06T14:50:49.678" v="29"/>
          <ac:picMkLst>
            <pc:docMk/>
            <pc:sldMk cId="901897441" sldId="268"/>
            <ac:picMk id="2" creationId="{963A578A-D681-4245-A615-811EB2EC685D}"/>
          </ac:picMkLst>
        </pc:picChg>
        <pc:picChg chg="add mod">
          <ac:chgData name="Guest User" userId="65c956ae93f89187" providerId="Windows Live" clId="Web-{7971B94F-02F9-4AFC-ADBD-AE03501B494E}" dt="2021-05-06T14:51:37.992" v="37"/>
          <ac:picMkLst>
            <pc:docMk/>
            <pc:sldMk cId="901897441" sldId="268"/>
            <ac:picMk id="3" creationId="{CE9DCA75-4FAB-465B-BE38-8F751DF46491}"/>
          </ac:picMkLst>
        </pc:picChg>
      </pc:sldChg>
      <pc:sldChg chg="addSp delSp modSp new mod setBg setClrOvrMap">
        <pc:chgData name="Guest User" userId="65c956ae93f89187" providerId="Windows Live" clId="Web-{7971B94F-02F9-4AFC-ADBD-AE03501B494E}" dt="2021-05-06T14:54:21.510" v="65"/>
        <pc:sldMkLst>
          <pc:docMk/>
          <pc:sldMk cId="3497549021" sldId="268"/>
        </pc:sldMkLst>
        <pc:spChg chg="mod">
          <ac:chgData name="Guest User" userId="65c956ae93f89187" providerId="Windows Live" clId="Web-{7971B94F-02F9-4AFC-ADBD-AE03501B494E}" dt="2021-05-06T14:54:21.510" v="65"/>
          <ac:spMkLst>
            <pc:docMk/>
            <pc:sldMk cId="3497549021" sldId="268"/>
            <ac:spMk id="2" creationId="{B7AB8F12-87EF-47D1-89B3-08CFD5F4F07C}"/>
          </ac:spMkLst>
        </pc:spChg>
        <pc:spChg chg="del mod">
          <ac:chgData name="Guest User" userId="65c956ae93f89187" providerId="Windows Live" clId="Web-{7971B94F-02F9-4AFC-ADBD-AE03501B494E}" dt="2021-05-06T14:54:03.166" v="64"/>
          <ac:spMkLst>
            <pc:docMk/>
            <pc:sldMk cId="3497549021" sldId="268"/>
            <ac:spMk id="3" creationId="{677ECD3B-8696-4FB4-BAB5-BA3A68246C0D}"/>
          </ac:spMkLst>
        </pc:spChg>
        <pc:spChg chg="add del">
          <ac:chgData name="Guest User" userId="65c956ae93f89187" providerId="Windows Live" clId="Web-{7971B94F-02F9-4AFC-ADBD-AE03501B494E}" dt="2021-05-06T14:54:21.510" v="65"/>
          <ac:spMkLst>
            <pc:docMk/>
            <pc:sldMk cId="3497549021" sldId="268"/>
            <ac:spMk id="8" creationId="{C314C310-850D-4491-AA52-C75BEA68B68C}"/>
          </ac:spMkLst>
        </pc:spChg>
        <pc:spChg chg="add del">
          <ac:chgData name="Guest User" userId="65c956ae93f89187" providerId="Windows Live" clId="Web-{7971B94F-02F9-4AFC-ADBD-AE03501B494E}" dt="2021-05-06T14:54:21.510" v="65"/>
          <ac:spMkLst>
            <pc:docMk/>
            <pc:sldMk cId="3497549021" sldId="268"/>
            <ac:spMk id="16" creationId="{0308D749-5984-4BB8-A788-A85D24304A0A}"/>
          </ac:spMkLst>
        </pc:spChg>
        <pc:spChg chg="add del">
          <ac:chgData name="Guest User" userId="65c956ae93f89187" providerId="Windows Live" clId="Web-{7971B94F-02F9-4AFC-ADBD-AE03501B494E}" dt="2021-05-06T14:54:21.510" v="65"/>
          <ac:spMkLst>
            <pc:docMk/>
            <pc:sldMk cId="3497549021" sldId="268"/>
            <ac:spMk id="18" creationId="{95B8172D-A4C8-41B4-8991-78BBEC4039D5}"/>
          </ac:spMkLst>
        </pc:spChg>
        <pc:spChg chg="add">
          <ac:chgData name="Guest User" userId="65c956ae93f89187" providerId="Windows Live" clId="Web-{7971B94F-02F9-4AFC-ADBD-AE03501B494E}" dt="2021-05-06T14:54:21.510" v="65"/>
          <ac:spMkLst>
            <pc:docMk/>
            <pc:sldMk cId="3497549021" sldId="268"/>
            <ac:spMk id="23" creationId="{C43A114B-CAF8-402E-A898-DEE2C2022EBD}"/>
          </ac:spMkLst>
        </pc:spChg>
        <pc:spChg chg="add">
          <ac:chgData name="Guest User" userId="65c956ae93f89187" providerId="Windows Live" clId="Web-{7971B94F-02F9-4AFC-ADBD-AE03501B494E}" dt="2021-05-06T14:54:21.510" v="65"/>
          <ac:spMkLst>
            <pc:docMk/>
            <pc:sldMk cId="3497549021" sldId="268"/>
            <ac:spMk id="25" creationId="{64E68BB1-DCF6-49AB-8FF1-7E68DCBCD111}"/>
          </ac:spMkLst>
        </pc:spChg>
        <pc:spChg chg="add">
          <ac:chgData name="Guest User" userId="65c956ae93f89187" providerId="Windows Live" clId="Web-{7971B94F-02F9-4AFC-ADBD-AE03501B494E}" dt="2021-05-06T14:54:21.510" v="65"/>
          <ac:spMkLst>
            <pc:docMk/>
            <pc:sldMk cId="3497549021" sldId="268"/>
            <ac:spMk id="27" creationId="{DA9B8539-604B-420E-BA1B-0A2E64CD7C72}"/>
          </ac:spMkLst>
        </pc:spChg>
        <pc:spChg chg="add">
          <ac:chgData name="Guest User" userId="65c956ae93f89187" providerId="Windows Live" clId="Web-{7971B94F-02F9-4AFC-ADBD-AE03501B494E}" dt="2021-05-06T14:54:21.510" v="65"/>
          <ac:spMkLst>
            <pc:docMk/>
            <pc:sldMk cId="3497549021" sldId="268"/>
            <ac:spMk id="29" creationId="{7236CAA2-54C3-4136-B0CC-6837B14D8143}"/>
          </ac:spMkLst>
        </pc:spChg>
        <pc:spChg chg="add">
          <ac:chgData name="Guest User" userId="65c956ae93f89187" providerId="Windows Live" clId="Web-{7971B94F-02F9-4AFC-ADBD-AE03501B494E}" dt="2021-05-06T14:54:21.510" v="65"/>
          <ac:spMkLst>
            <pc:docMk/>
            <pc:sldMk cId="3497549021" sldId="268"/>
            <ac:spMk id="31" creationId="{40F86E67-9E86-453F-92BC-648189829C2F}"/>
          </ac:spMkLst>
        </pc:spChg>
        <pc:spChg chg="add">
          <ac:chgData name="Guest User" userId="65c956ae93f89187" providerId="Windows Live" clId="Web-{7971B94F-02F9-4AFC-ADBD-AE03501B494E}" dt="2021-05-06T14:54:21.510" v="65"/>
          <ac:spMkLst>
            <pc:docMk/>
            <pc:sldMk cId="3497549021" sldId="268"/>
            <ac:spMk id="33" creationId="{F73C5439-21D4-46F3-9CF4-FF1CE786FF15}"/>
          </ac:spMkLst>
        </pc:spChg>
        <pc:grpChg chg="add del">
          <ac:chgData name="Guest User" userId="65c956ae93f89187" providerId="Windows Live" clId="Web-{7971B94F-02F9-4AFC-ADBD-AE03501B494E}" dt="2021-05-06T14:54:21.510" v="65"/>
          <ac:grpSpMkLst>
            <pc:docMk/>
            <pc:sldMk cId="3497549021" sldId="268"/>
            <ac:grpSpMk id="10" creationId="{D4EC3799-3F52-48CE-85CC-83AED368EB42}"/>
          </ac:grpSpMkLst>
        </pc:grpChg>
        <pc:grpChg chg="add">
          <ac:chgData name="Guest User" userId="65c956ae93f89187" providerId="Windows Live" clId="Web-{7971B94F-02F9-4AFC-ADBD-AE03501B494E}" dt="2021-05-06T14:54:21.510" v="65"/>
          <ac:grpSpMkLst>
            <pc:docMk/>
            <pc:sldMk cId="3497549021" sldId="268"/>
            <ac:grpSpMk id="35" creationId="{227140B8-92FC-43F0-8CCA-F40052CE502D}"/>
          </ac:grpSpMkLst>
        </pc:grpChg>
        <pc:picChg chg="add mod ord">
          <ac:chgData name="Guest User" userId="65c956ae93f89187" providerId="Windows Live" clId="Web-{7971B94F-02F9-4AFC-ADBD-AE03501B494E}" dt="2021-05-06T14:54:21.510" v="65"/>
          <ac:picMkLst>
            <pc:docMk/>
            <pc:sldMk cId="3497549021" sldId="268"/>
            <ac:picMk id="4" creationId="{30369DF4-95A9-4E3D-A191-963056B709C2}"/>
          </ac:picMkLst>
        </pc:picChg>
        <pc:cxnChg chg="add del">
          <ac:chgData name="Guest User" userId="65c956ae93f89187" providerId="Windows Live" clId="Web-{7971B94F-02F9-4AFC-ADBD-AE03501B494E}" dt="2021-05-06T14:54:21.510" v="65"/>
          <ac:cxnSpMkLst>
            <pc:docMk/>
            <pc:sldMk cId="3497549021" sldId="268"/>
            <ac:cxnSpMk id="14" creationId="{789E20C7-BB50-4317-93C7-90C8ED80B275}"/>
          </ac:cxnSpMkLst>
        </pc:cxnChg>
      </pc:sldChg>
      <pc:sldChg chg="addSp delSp modSp new mod setBg">
        <pc:chgData name="Guest User" userId="65c956ae93f89187" providerId="Windows Live" clId="Web-{7971B94F-02F9-4AFC-ADBD-AE03501B494E}" dt="2021-05-06T14:55:26.245" v="77" actId="1076"/>
        <pc:sldMkLst>
          <pc:docMk/>
          <pc:sldMk cId="1732505160" sldId="269"/>
        </pc:sldMkLst>
        <pc:spChg chg="mod">
          <ac:chgData name="Guest User" userId="65c956ae93f89187" providerId="Windows Live" clId="Web-{7971B94F-02F9-4AFC-ADBD-AE03501B494E}" dt="2021-05-06T14:55:26.245" v="77" actId="1076"/>
          <ac:spMkLst>
            <pc:docMk/>
            <pc:sldMk cId="1732505160" sldId="269"/>
            <ac:spMk id="2" creationId="{B393B16A-3310-4740-9E46-8EF670C4A4C1}"/>
          </ac:spMkLst>
        </pc:spChg>
        <pc:spChg chg="del">
          <ac:chgData name="Guest User" userId="65c956ae93f89187" providerId="Windows Live" clId="Web-{7971B94F-02F9-4AFC-ADBD-AE03501B494E}" dt="2021-05-06T14:55:00.136" v="73"/>
          <ac:spMkLst>
            <pc:docMk/>
            <pc:sldMk cId="1732505160" sldId="269"/>
            <ac:spMk id="3" creationId="{577DBB5E-A900-46D4-937E-3784D8A762F0}"/>
          </ac:spMkLst>
        </pc:spChg>
        <pc:spChg chg="add">
          <ac:chgData name="Guest User" userId="65c956ae93f89187" providerId="Windows Live" clId="Web-{7971B94F-02F9-4AFC-ADBD-AE03501B494E}" dt="2021-05-06T14:55:06.589" v="76"/>
          <ac:spMkLst>
            <pc:docMk/>
            <pc:sldMk cId="1732505160" sldId="269"/>
            <ac:spMk id="8" creationId="{475AC15B-8704-440C-A2B6-3A15CD33DFB5}"/>
          </ac:spMkLst>
        </pc:spChg>
        <pc:spChg chg="add del">
          <ac:chgData name="Guest User" userId="65c956ae93f89187" providerId="Windows Live" clId="Web-{7971B94F-02F9-4AFC-ADBD-AE03501B494E}" dt="2021-05-06T14:55:06.542" v="75"/>
          <ac:spMkLst>
            <pc:docMk/>
            <pc:sldMk cId="1732505160" sldId="269"/>
            <ac:spMk id="9" creationId="{C43A114B-CAF8-402E-A898-DEE2C2022EBD}"/>
          </ac:spMkLst>
        </pc:spChg>
        <pc:spChg chg="add del">
          <ac:chgData name="Guest User" userId="65c956ae93f89187" providerId="Windows Live" clId="Web-{7971B94F-02F9-4AFC-ADBD-AE03501B494E}" dt="2021-05-06T14:55:06.542" v="75"/>
          <ac:spMkLst>
            <pc:docMk/>
            <pc:sldMk cId="1732505160" sldId="269"/>
            <ac:spMk id="11" creationId="{64E68BB1-DCF6-49AB-8FF1-7E68DCBCD111}"/>
          </ac:spMkLst>
        </pc:spChg>
        <pc:spChg chg="add del">
          <ac:chgData name="Guest User" userId="65c956ae93f89187" providerId="Windows Live" clId="Web-{7971B94F-02F9-4AFC-ADBD-AE03501B494E}" dt="2021-05-06T14:55:06.542" v="75"/>
          <ac:spMkLst>
            <pc:docMk/>
            <pc:sldMk cId="1732505160" sldId="269"/>
            <ac:spMk id="13" creationId="{DA9B8539-604B-420E-BA1B-0A2E64CD7C72}"/>
          </ac:spMkLst>
        </pc:spChg>
        <pc:spChg chg="add del">
          <ac:chgData name="Guest User" userId="65c956ae93f89187" providerId="Windows Live" clId="Web-{7971B94F-02F9-4AFC-ADBD-AE03501B494E}" dt="2021-05-06T14:55:06.542" v="75"/>
          <ac:spMkLst>
            <pc:docMk/>
            <pc:sldMk cId="1732505160" sldId="269"/>
            <ac:spMk id="15" creationId="{7236CAA2-54C3-4136-B0CC-6837B14D8143}"/>
          </ac:spMkLst>
        </pc:spChg>
        <pc:spChg chg="add del">
          <ac:chgData name="Guest User" userId="65c956ae93f89187" providerId="Windows Live" clId="Web-{7971B94F-02F9-4AFC-ADBD-AE03501B494E}" dt="2021-05-06T14:55:06.542" v="75"/>
          <ac:spMkLst>
            <pc:docMk/>
            <pc:sldMk cId="1732505160" sldId="269"/>
            <ac:spMk id="17" creationId="{40F86E67-9E86-453F-92BC-648189829C2F}"/>
          </ac:spMkLst>
        </pc:spChg>
        <pc:spChg chg="add del">
          <ac:chgData name="Guest User" userId="65c956ae93f89187" providerId="Windows Live" clId="Web-{7971B94F-02F9-4AFC-ADBD-AE03501B494E}" dt="2021-05-06T14:55:06.542" v="75"/>
          <ac:spMkLst>
            <pc:docMk/>
            <pc:sldMk cId="1732505160" sldId="269"/>
            <ac:spMk id="19" creationId="{F73C5439-21D4-46F3-9CF4-FF1CE786FF15}"/>
          </ac:spMkLst>
        </pc:spChg>
        <pc:spChg chg="add">
          <ac:chgData name="Guest User" userId="65c956ae93f89187" providerId="Windows Live" clId="Web-{7971B94F-02F9-4AFC-ADBD-AE03501B494E}" dt="2021-05-06T14:55:06.589" v="76"/>
          <ac:spMkLst>
            <pc:docMk/>
            <pc:sldMk cId="1732505160" sldId="269"/>
            <ac:spMk id="23" creationId="{C4EF29AB-620C-4783-9B23-EACEB54D7836}"/>
          </ac:spMkLst>
        </pc:spChg>
        <pc:grpChg chg="add">
          <ac:chgData name="Guest User" userId="65c956ae93f89187" providerId="Windows Live" clId="Web-{7971B94F-02F9-4AFC-ADBD-AE03501B494E}" dt="2021-05-06T14:55:06.589" v="76"/>
          <ac:grpSpMkLst>
            <pc:docMk/>
            <pc:sldMk cId="1732505160" sldId="269"/>
            <ac:grpSpMk id="6" creationId="{A2FC4F8C-DCFB-41A7-9587-B6E49A20404A}"/>
          </ac:grpSpMkLst>
        </pc:grpChg>
        <pc:grpChg chg="add del">
          <ac:chgData name="Guest User" userId="65c956ae93f89187" providerId="Windows Live" clId="Web-{7971B94F-02F9-4AFC-ADBD-AE03501B494E}" dt="2021-05-06T14:55:06.542" v="75"/>
          <ac:grpSpMkLst>
            <pc:docMk/>
            <pc:sldMk cId="1732505160" sldId="269"/>
            <ac:grpSpMk id="21" creationId="{227140B8-92FC-43F0-8CCA-F40052CE502D}"/>
          </ac:grpSpMkLst>
        </pc:grpChg>
        <pc:picChg chg="add mod ord">
          <ac:chgData name="Guest User" userId="65c956ae93f89187" providerId="Windows Live" clId="Web-{7971B94F-02F9-4AFC-ADBD-AE03501B494E}" dt="2021-05-06T14:55:06.589" v="76"/>
          <ac:picMkLst>
            <pc:docMk/>
            <pc:sldMk cId="1732505160" sldId="269"/>
            <ac:picMk id="4" creationId="{0A9EE4B8-9BA2-4027-A843-AAFEE952846B}"/>
          </ac:picMkLst>
        </pc:picChg>
      </pc:sldChg>
    </pc:docChg>
  </pc:docChgLst>
  <pc:docChgLst>
    <pc:chgData name="Guest User" userId="65c956ae93f89187" providerId="Windows Live" clId="Web-{A2CE9F73-76AE-4505-9351-F0CE42FB4739}"/>
    <pc:docChg chg="modSld addMainMaster delMainMaster">
      <pc:chgData name="Guest User" userId="65c956ae93f89187" providerId="Windows Live" clId="Web-{A2CE9F73-76AE-4505-9351-F0CE42FB4739}" dt="2021-07-28T14:36:50.524" v="13"/>
      <pc:docMkLst>
        <pc:docMk/>
      </pc:docMkLst>
      <pc:sldChg chg="addSp modSp mod modClrScheme chgLayout">
        <pc:chgData name="Guest User" userId="65c956ae93f89187" providerId="Windows Live" clId="Web-{A2CE9F73-76AE-4505-9351-F0CE42FB4739}" dt="2021-07-28T14:36:00.631" v="3"/>
        <pc:sldMkLst>
          <pc:docMk/>
          <pc:sldMk cId="109857222" sldId="256"/>
        </pc:sldMkLst>
        <pc:spChg chg="mod ord">
          <ac:chgData name="Guest User" userId="65c956ae93f89187" providerId="Windows Live" clId="Web-{A2CE9F73-76AE-4505-9351-F0CE42FB4739}" dt="2021-07-28T14:36:00.631" v="3"/>
          <ac:spMkLst>
            <pc:docMk/>
            <pc:sldMk cId="109857222" sldId="256"/>
            <ac:spMk id="2" creationId="{00000000-0000-0000-0000-000000000000}"/>
          </ac:spMkLst>
        </pc:spChg>
        <pc:spChg chg="mod ord">
          <ac:chgData name="Guest User" userId="65c956ae93f89187" providerId="Windows Live" clId="Web-{A2CE9F73-76AE-4505-9351-F0CE42FB4739}" dt="2021-07-28T14:36:00.631" v="3"/>
          <ac:spMkLst>
            <pc:docMk/>
            <pc:sldMk cId="109857222" sldId="256"/>
            <ac:spMk id="3" creationId="{00000000-0000-0000-0000-000000000000}"/>
          </ac:spMkLst>
        </pc:spChg>
        <pc:spChg chg="add">
          <ac:chgData name="Guest User" userId="65c956ae93f89187" providerId="Windows Live" clId="Web-{A2CE9F73-76AE-4505-9351-F0CE42FB4739}" dt="2021-07-28T14:36:00.631" v="3"/>
          <ac:spMkLst>
            <pc:docMk/>
            <pc:sldMk cId="109857222" sldId="256"/>
            <ac:spMk id="5" creationId="{979E27D9-03C7-44E2-9FF8-15D0C8506AF7}"/>
          </ac:spMkLst>
        </pc:spChg>
        <pc:spChg chg="add">
          <ac:chgData name="Guest User" userId="65c956ae93f89187" providerId="Windows Live" clId="Web-{A2CE9F73-76AE-4505-9351-F0CE42FB4739}" dt="2021-07-28T14:36:00.631" v="3"/>
          <ac:spMkLst>
            <pc:docMk/>
            <pc:sldMk cId="109857222" sldId="256"/>
            <ac:spMk id="6" creationId="{EEBF1590-3B36-48EE-A89D-3B6F3CB256AB}"/>
          </ac:spMkLst>
        </pc:spChg>
        <pc:spChg chg="add">
          <ac:chgData name="Guest User" userId="65c956ae93f89187" providerId="Windows Live" clId="Web-{A2CE9F73-76AE-4505-9351-F0CE42FB4739}" dt="2021-07-28T14:36:00.631" v="3"/>
          <ac:spMkLst>
            <pc:docMk/>
            <pc:sldMk cId="109857222" sldId="256"/>
            <ac:spMk id="7" creationId="{AC8F6C8C-AB5A-4548-942D-E3FD40ACBC49}"/>
          </ac:spMkLst>
        </pc:spChg>
      </pc:sldChg>
      <pc:sldChg chg="addSp modSp mod setBg modClrScheme setClrOvrMap chgLayout">
        <pc:chgData name="Guest User" userId="65c956ae93f89187" providerId="Windows Live" clId="Web-{A2CE9F73-76AE-4505-9351-F0CE42FB4739}" dt="2021-07-28T14:35:52.068" v="2"/>
        <pc:sldMkLst>
          <pc:docMk/>
          <pc:sldMk cId="1056295408" sldId="258"/>
        </pc:sldMkLst>
        <pc:spChg chg="mod ord">
          <ac:chgData name="Guest User" userId="65c956ae93f89187" providerId="Windows Live" clId="Web-{A2CE9F73-76AE-4505-9351-F0CE42FB4739}" dt="2021-07-28T14:35:52.068" v="2"/>
          <ac:spMkLst>
            <pc:docMk/>
            <pc:sldMk cId="1056295408" sldId="258"/>
            <ac:spMk id="2" creationId="{2AF7049B-EBE3-40B2-9C87-8C8B8DC77944}"/>
          </ac:spMkLst>
        </pc:spChg>
        <pc:spChg chg="mod ord">
          <ac:chgData name="Guest User" userId="65c956ae93f89187" providerId="Windows Live" clId="Web-{A2CE9F73-76AE-4505-9351-F0CE42FB4739}" dt="2021-07-28T14:35:52.068" v="2"/>
          <ac:spMkLst>
            <pc:docMk/>
            <pc:sldMk cId="1056295408" sldId="258"/>
            <ac:spMk id="3" creationId="{73FE13A7-35FC-4BD7-BB42-84ACC5646A8D}"/>
          </ac:spMkLst>
        </pc:spChg>
        <pc:spChg chg="add">
          <ac:chgData name="Guest User" userId="65c956ae93f89187" providerId="Windows Live" clId="Web-{A2CE9F73-76AE-4505-9351-F0CE42FB4739}" dt="2021-07-28T14:35:52.068" v="2"/>
          <ac:spMkLst>
            <pc:docMk/>
            <pc:sldMk cId="1056295408" sldId="258"/>
            <ac:spMk id="5" creationId="{979E27D9-03C7-44E2-9FF8-15D0C8506AF7}"/>
          </ac:spMkLst>
        </pc:spChg>
        <pc:spChg chg="add">
          <ac:chgData name="Guest User" userId="65c956ae93f89187" providerId="Windows Live" clId="Web-{A2CE9F73-76AE-4505-9351-F0CE42FB4739}" dt="2021-07-28T14:35:52.068" v="2"/>
          <ac:spMkLst>
            <pc:docMk/>
            <pc:sldMk cId="1056295408" sldId="258"/>
            <ac:spMk id="6" creationId="{EEBF1590-3B36-48EE-A89D-3B6F3CB256AB}"/>
          </ac:spMkLst>
        </pc:spChg>
        <pc:spChg chg="add">
          <ac:chgData name="Guest User" userId="65c956ae93f89187" providerId="Windows Live" clId="Web-{A2CE9F73-76AE-4505-9351-F0CE42FB4739}" dt="2021-07-28T14:35:52.068" v="2"/>
          <ac:spMkLst>
            <pc:docMk/>
            <pc:sldMk cId="1056295408" sldId="258"/>
            <ac:spMk id="12" creationId="{AC8F6C8C-AB5A-4548-942D-E3FD40ACBC49}"/>
          </ac:spMkLst>
        </pc:spChg>
      </pc:sldChg>
      <pc:sldChg chg="delSp modSp mod modClrScheme delDesignElem chgLayout">
        <pc:chgData name="Guest User" userId="65c956ae93f89187" providerId="Windows Live" clId="Web-{A2CE9F73-76AE-4505-9351-F0CE42FB4739}" dt="2021-07-28T14:34:49.877" v="0"/>
        <pc:sldMkLst>
          <pc:docMk/>
          <pc:sldMk cId="2172656026" sldId="259"/>
        </pc:sldMkLst>
        <pc:spChg chg="mod ord">
          <ac:chgData name="Guest User" userId="65c956ae93f89187" providerId="Windows Live" clId="Web-{A2CE9F73-76AE-4505-9351-F0CE42FB4739}" dt="2021-07-28T14:34:49.877" v="0"/>
          <ac:spMkLst>
            <pc:docMk/>
            <pc:sldMk cId="2172656026" sldId="259"/>
            <ac:spMk id="2" creationId="{20E2902D-0FF3-430D-AF18-BB876BD8C9D9}"/>
          </ac:spMkLst>
        </pc:spChg>
        <pc:spChg chg="mod ord">
          <ac:chgData name="Guest User" userId="65c956ae93f89187" providerId="Windows Live" clId="Web-{A2CE9F73-76AE-4505-9351-F0CE42FB4739}" dt="2021-07-28T14:34:49.877" v="0"/>
          <ac:spMkLst>
            <pc:docMk/>
            <pc:sldMk cId="2172656026" sldId="259"/>
            <ac:spMk id="3" creationId="{D2CE465C-B23B-4552-B15A-E7A29ADBE132}"/>
          </ac:spMkLst>
        </pc:spChg>
        <pc:spChg chg="del">
          <ac:chgData name="Guest User" userId="65c956ae93f89187" providerId="Windows Live" clId="Web-{A2CE9F73-76AE-4505-9351-F0CE42FB4739}" dt="2021-07-28T14:34:49.877" v="0"/>
          <ac:spMkLst>
            <pc:docMk/>
            <pc:sldMk cId="2172656026" sldId="259"/>
            <ac:spMk id="19" creationId="{324E43EB-867C-4B35-9A5C-E435157C7297}"/>
          </ac:spMkLst>
        </pc:spChg>
        <pc:grpChg chg="del">
          <ac:chgData name="Guest User" userId="65c956ae93f89187" providerId="Windows Live" clId="Web-{A2CE9F73-76AE-4505-9351-F0CE42FB4739}" dt="2021-07-28T14:34:49.877" v="0"/>
          <ac:grpSpMkLst>
            <pc:docMk/>
            <pc:sldMk cId="2172656026" sldId="259"/>
            <ac:grpSpMk id="20" creationId="{E9E30886-05F9-4600-87C6-A496E2500DDC}"/>
          </ac:grpSpMkLst>
        </pc:grpChg>
      </pc:sldChg>
      <pc:sldChg chg="addSp delSp modSp mod setBg modClrScheme setClrOvrMap delDesignElem chgLayout">
        <pc:chgData name="Guest User" userId="65c956ae93f89187" providerId="Windows Live" clId="Web-{A2CE9F73-76AE-4505-9351-F0CE42FB4739}" dt="2021-07-28T14:36:08.944" v="4"/>
        <pc:sldMkLst>
          <pc:docMk/>
          <pc:sldMk cId="4021045933" sldId="260"/>
        </pc:sldMkLst>
        <pc:spChg chg="mod ord">
          <ac:chgData name="Guest User" userId="65c956ae93f89187" providerId="Windows Live" clId="Web-{A2CE9F73-76AE-4505-9351-F0CE42FB4739}" dt="2021-07-28T14:36:08.944" v="4"/>
          <ac:spMkLst>
            <pc:docMk/>
            <pc:sldMk cId="4021045933" sldId="260"/>
            <ac:spMk id="2" creationId="{97AB9E2C-49BC-4419-AB61-8102EBA95065}"/>
          </ac:spMkLst>
        </pc:spChg>
        <pc:spChg chg="mod ord">
          <ac:chgData name="Guest User" userId="65c956ae93f89187" providerId="Windows Live" clId="Web-{A2CE9F73-76AE-4505-9351-F0CE42FB4739}" dt="2021-07-28T14:36:08.944" v="4"/>
          <ac:spMkLst>
            <pc:docMk/>
            <pc:sldMk cId="4021045933" sldId="260"/>
            <ac:spMk id="3" creationId="{A070432F-0593-421B-9ECC-7A0CE1CCEA8A}"/>
          </ac:spMkLst>
        </pc:spChg>
        <pc:spChg chg="add">
          <ac:chgData name="Guest User" userId="65c956ae93f89187" providerId="Windows Live" clId="Web-{A2CE9F73-76AE-4505-9351-F0CE42FB4739}" dt="2021-07-28T14:36:08.944" v="4"/>
          <ac:spMkLst>
            <pc:docMk/>
            <pc:sldMk cId="4021045933" sldId="260"/>
            <ac:spMk id="5" creationId="{979E27D9-03C7-44E2-9FF8-15D0C8506AF7}"/>
          </ac:spMkLst>
        </pc:spChg>
        <pc:spChg chg="add">
          <ac:chgData name="Guest User" userId="65c956ae93f89187" providerId="Windows Live" clId="Web-{A2CE9F73-76AE-4505-9351-F0CE42FB4739}" dt="2021-07-28T14:36:08.944" v="4"/>
          <ac:spMkLst>
            <pc:docMk/>
            <pc:sldMk cId="4021045933" sldId="260"/>
            <ac:spMk id="6" creationId="{EEBF1590-3B36-48EE-A89D-3B6F3CB256AB}"/>
          </ac:spMkLst>
        </pc:spChg>
        <pc:spChg chg="del">
          <ac:chgData name="Guest User" userId="65c956ae93f89187" providerId="Windows Live" clId="Web-{A2CE9F73-76AE-4505-9351-F0CE42FB4739}" dt="2021-07-28T14:34:49.877" v="0"/>
          <ac:spMkLst>
            <pc:docMk/>
            <pc:sldMk cId="4021045933" sldId="260"/>
            <ac:spMk id="8" creationId="{C314C310-850D-4491-AA52-C75BEA68B68C}"/>
          </ac:spMkLst>
        </pc:spChg>
        <pc:spChg chg="add">
          <ac:chgData name="Guest User" userId="65c956ae93f89187" providerId="Windows Live" clId="Web-{A2CE9F73-76AE-4505-9351-F0CE42FB4739}" dt="2021-07-28T14:36:08.944" v="4"/>
          <ac:spMkLst>
            <pc:docMk/>
            <pc:sldMk cId="4021045933" sldId="260"/>
            <ac:spMk id="12" creationId="{AC8F6C8C-AB5A-4548-942D-E3FD40ACBC49}"/>
          </ac:spMkLst>
        </pc:spChg>
        <pc:spChg chg="del">
          <ac:chgData name="Guest User" userId="65c956ae93f89187" providerId="Windows Live" clId="Web-{A2CE9F73-76AE-4505-9351-F0CE42FB4739}" dt="2021-07-28T14:34:49.877" v="0"/>
          <ac:spMkLst>
            <pc:docMk/>
            <pc:sldMk cId="4021045933" sldId="260"/>
            <ac:spMk id="16" creationId="{0308D749-5984-4BB8-A788-A85D24304A0A}"/>
          </ac:spMkLst>
        </pc:spChg>
        <pc:spChg chg="del">
          <ac:chgData name="Guest User" userId="65c956ae93f89187" providerId="Windows Live" clId="Web-{A2CE9F73-76AE-4505-9351-F0CE42FB4739}" dt="2021-07-28T14:34:49.877" v="0"/>
          <ac:spMkLst>
            <pc:docMk/>
            <pc:sldMk cId="4021045933" sldId="260"/>
            <ac:spMk id="18" creationId="{95B8172D-A4C8-41B4-8991-78BBEC4039D5}"/>
          </ac:spMkLst>
        </pc:spChg>
        <pc:grpChg chg="del">
          <ac:chgData name="Guest User" userId="65c956ae93f89187" providerId="Windows Live" clId="Web-{A2CE9F73-76AE-4505-9351-F0CE42FB4739}" dt="2021-07-28T14:34:49.877" v="0"/>
          <ac:grpSpMkLst>
            <pc:docMk/>
            <pc:sldMk cId="4021045933" sldId="260"/>
            <ac:grpSpMk id="10" creationId="{D4EC3799-3F52-48CE-85CC-83AED368EB42}"/>
          </ac:grpSpMkLst>
        </pc:grpChg>
        <pc:cxnChg chg="del">
          <ac:chgData name="Guest User" userId="65c956ae93f89187" providerId="Windows Live" clId="Web-{A2CE9F73-76AE-4505-9351-F0CE42FB4739}" dt="2021-07-28T14:34:49.877" v="0"/>
          <ac:cxnSpMkLst>
            <pc:docMk/>
            <pc:sldMk cId="4021045933" sldId="260"/>
            <ac:cxnSpMk id="14" creationId="{789E20C7-BB50-4317-93C7-90C8ED80B275}"/>
          </ac:cxnSpMkLst>
        </pc:cxnChg>
      </pc:sldChg>
      <pc:sldChg chg="addSp delSp modSp mod setBg modClrScheme setClrOvrMap delDesignElem chgLayout">
        <pc:chgData name="Guest User" userId="65c956ae93f89187" providerId="Windows Live" clId="Web-{A2CE9F73-76AE-4505-9351-F0CE42FB4739}" dt="2021-07-28T14:36:15.507" v="5"/>
        <pc:sldMkLst>
          <pc:docMk/>
          <pc:sldMk cId="3831783963" sldId="261"/>
        </pc:sldMkLst>
        <pc:spChg chg="mod ord">
          <ac:chgData name="Guest User" userId="65c956ae93f89187" providerId="Windows Live" clId="Web-{A2CE9F73-76AE-4505-9351-F0CE42FB4739}" dt="2021-07-28T14:36:15.507" v="5"/>
          <ac:spMkLst>
            <pc:docMk/>
            <pc:sldMk cId="3831783963" sldId="261"/>
            <ac:spMk id="2" creationId="{2F55CD64-6D5E-4B2E-8CE5-E9EBE0CD7EC9}"/>
          </ac:spMkLst>
        </pc:spChg>
        <pc:spChg chg="mod ord">
          <ac:chgData name="Guest User" userId="65c956ae93f89187" providerId="Windows Live" clId="Web-{A2CE9F73-76AE-4505-9351-F0CE42FB4739}" dt="2021-07-28T14:36:15.507" v="5"/>
          <ac:spMkLst>
            <pc:docMk/>
            <pc:sldMk cId="3831783963" sldId="261"/>
            <ac:spMk id="3" creationId="{C1DD2DC5-C587-4536-8969-6DE302C15AD5}"/>
          </ac:spMkLst>
        </pc:spChg>
        <pc:spChg chg="add">
          <ac:chgData name="Guest User" userId="65c956ae93f89187" providerId="Windows Live" clId="Web-{A2CE9F73-76AE-4505-9351-F0CE42FB4739}" dt="2021-07-28T14:36:15.507" v="5"/>
          <ac:spMkLst>
            <pc:docMk/>
            <pc:sldMk cId="3831783963" sldId="261"/>
            <ac:spMk id="5" creationId="{979E27D9-03C7-44E2-9FF8-15D0C8506AF7}"/>
          </ac:spMkLst>
        </pc:spChg>
        <pc:spChg chg="add">
          <ac:chgData name="Guest User" userId="65c956ae93f89187" providerId="Windows Live" clId="Web-{A2CE9F73-76AE-4505-9351-F0CE42FB4739}" dt="2021-07-28T14:36:15.507" v="5"/>
          <ac:spMkLst>
            <pc:docMk/>
            <pc:sldMk cId="3831783963" sldId="261"/>
            <ac:spMk id="6" creationId="{EEBF1590-3B36-48EE-A89D-3B6F3CB256AB}"/>
          </ac:spMkLst>
        </pc:spChg>
        <pc:spChg chg="del">
          <ac:chgData name="Guest User" userId="65c956ae93f89187" providerId="Windows Live" clId="Web-{A2CE9F73-76AE-4505-9351-F0CE42FB4739}" dt="2021-07-28T14:34:49.877" v="0"/>
          <ac:spMkLst>
            <pc:docMk/>
            <pc:sldMk cId="3831783963" sldId="261"/>
            <ac:spMk id="8" creationId="{C314C310-850D-4491-AA52-C75BEA68B68C}"/>
          </ac:spMkLst>
        </pc:spChg>
        <pc:spChg chg="add">
          <ac:chgData name="Guest User" userId="65c956ae93f89187" providerId="Windows Live" clId="Web-{A2CE9F73-76AE-4505-9351-F0CE42FB4739}" dt="2021-07-28T14:36:15.507" v="5"/>
          <ac:spMkLst>
            <pc:docMk/>
            <pc:sldMk cId="3831783963" sldId="261"/>
            <ac:spMk id="12" creationId="{AC8F6C8C-AB5A-4548-942D-E3FD40ACBC49}"/>
          </ac:spMkLst>
        </pc:spChg>
        <pc:spChg chg="del">
          <ac:chgData name="Guest User" userId="65c956ae93f89187" providerId="Windows Live" clId="Web-{A2CE9F73-76AE-4505-9351-F0CE42FB4739}" dt="2021-07-28T14:34:49.877" v="0"/>
          <ac:spMkLst>
            <pc:docMk/>
            <pc:sldMk cId="3831783963" sldId="261"/>
            <ac:spMk id="16" creationId="{0308D749-5984-4BB8-A788-A85D24304A0A}"/>
          </ac:spMkLst>
        </pc:spChg>
        <pc:spChg chg="del">
          <ac:chgData name="Guest User" userId="65c956ae93f89187" providerId="Windows Live" clId="Web-{A2CE9F73-76AE-4505-9351-F0CE42FB4739}" dt="2021-07-28T14:34:49.877" v="0"/>
          <ac:spMkLst>
            <pc:docMk/>
            <pc:sldMk cId="3831783963" sldId="261"/>
            <ac:spMk id="18" creationId="{95B8172D-A4C8-41B4-8991-78BBEC4039D5}"/>
          </ac:spMkLst>
        </pc:spChg>
        <pc:grpChg chg="del">
          <ac:chgData name="Guest User" userId="65c956ae93f89187" providerId="Windows Live" clId="Web-{A2CE9F73-76AE-4505-9351-F0CE42FB4739}" dt="2021-07-28T14:34:49.877" v="0"/>
          <ac:grpSpMkLst>
            <pc:docMk/>
            <pc:sldMk cId="3831783963" sldId="261"/>
            <ac:grpSpMk id="10" creationId="{D4EC3799-3F52-48CE-85CC-83AED368EB42}"/>
          </ac:grpSpMkLst>
        </pc:grpChg>
        <pc:cxnChg chg="del">
          <ac:chgData name="Guest User" userId="65c956ae93f89187" providerId="Windows Live" clId="Web-{A2CE9F73-76AE-4505-9351-F0CE42FB4739}" dt="2021-07-28T14:34:49.877" v="0"/>
          <ac:cxnSpMkLst>
            <pc:docMk/>
            <pc:sldMk cId="3831783963" sldId="261"/>
            <ac:cxnSpMk id="14" creationId="{789E20C7-BB50-4317-93C7-90C8ED80B275}"/>
          </ac:cxnSpMkLst>
        </pc:cxnChg>
      </pc:sldChg>
      <pc:sldChg chg="addSp delSp modSp mod setBg modClrScheme setClrOvrMap delDesignElem chgLayout">
        <pc:chgData name="Guest User" userId="65c956ae93f89187" providerId="Windows Live" clId="Web-{A2CE9F73-76AE-4505-9351-F0CE42FB4739}" dt="2021-07-28T14:36:20.538" v="6"/>
        <pc:sldMkLst>
          <pc:docMk/>
          <pc:sldMk cId="2875229428" sldId="262"/>
        </pc:sldMkLst>
        <pc:spChg chg="mod ord">
          <ac:chgData name="Guest User" userId="65c956ae93f89187" providerId="Windows Live" clId="Web-{A2CE9F73-76AE-4505-9351-F0CE42FB4739}" dt="2021-07-28T14:36:20.538" v="6"/>
          <ac:spMkLst>
            <pc:docMk/>
            <pc:sldMk cId="2875229428" sldId="262"/>
            <ac:spMk id="2" creationId="{E0D19EEF-302D-4DCA-8BB4-699E9A7A4A75}"/>
          </ac:spMkLst>
        </pc:spChg>
        <pc:spChg chg="mod ord">
          <ac:chgData name="Guest User" userId="65c956ae93f89187" providerId="Windows Live" clId="Web-{A2CE9F73-76AE-4505-9351-F0CE42FB4739}" dt="2021-07-28T14:36:20.538" v="6"/>
          <ac:spMkLst>
            <pc:docMk/>
            <pc:sldMk cId="2875229428" sldId="262"/>
            <ac:spMk id="3" creationId="{31325421-66BA-495F-BE45-A632E718340F}"/>
          </ac:spMkLst>
        </pc:spChg>
        <pc:spChg chg="add">
          <ac:chgData name="Guest User" userId="65c956ae93f89187" providerId="Windows Live" clId="Web-{A2CE9F73-76AE-4505-9351-F0CE42FB4739}" dt="2021-07-28T14:36:20.538" v="6"/>
          <ac:spMkLst>
            <pc:docMk/>
            <pc:sldMk cId="2875229428" sldId="262"/>
            <ac:spMk id="5" creationId="{979E27D9-03C7-44E2-9FF8-15D0C8506AF7}"/>
          </ac:spMkLst>
        </pc:spChg>
        <pc:spChg chg="add">
          <ac:chgData name="Guest User" userId="65c956ae93f89187" providerId="Windows Live" clId="Web-{A2CE9F73-76AE-4505-9351-F0CE42FB4739}" dt="2021-07-28T14:36:20.538" v="6"/>
          <ac:spMkLst>
            <pc:docMk/>
            <pc:sldMk cId="2875229428" sldId="262"/>
            <ac:spMk id="6" creationId="{EEBF1590-3B36-48EE-A89D-3B6F3CB256AB}"/>
          </ac:spMkLst>
        </pc:spChg>
        <pc:spChg chg="add">
          <ac:chgData name="Guest User" userId="65c956ae93f89187" providerId="Windows Live" clId="Web-{A2CE9F73-76AE-4505-9351-F0CE42FB4739}" dt="2021-07-28T14:36:20.538" v="6"/>
          <ac:spMkLst>
            <pc:docMk/>
            <pc:sldMk cId="2875229428" sldId="262"/>
            <ac:spMk id="7" creationId="{AC8F6C8C-AB5A-4548-942D-E3FD40ACBC49}"/>
          </ac:spMkLst>
        </pc:spChg>
        <pc:spChg chg="del">
          <ac:chgData name="Guest User" userId="65c956ae93f89187" providerId="Windows Live" clId="Web-{A2CE9F73-76AE-4505-9351-F0CE42FB4739}" dt="2021-07-28T14:34:49.877" v="0"/>
          <ac:spMkLst>
            <pc:docMk/>
            <pc:sldMk cId="2875229428" sldId="262"/>
            <ac:spMk id="8" creationId="{B219AE65-9B94-44EA-BEF3-EF4BFA169C81}"/>
          </ac:spMkLst>
        </pc:spChg>
        <pc:spChg chg="del">
          <ac:chgData name="Guest User" userId="65c956ae93f89187" providerId="Windows Live" clId="Web-{A2CE9F73-76AE-4505-9351-F0CE42FB4739}" dt="2021-07-28T14:34:49.877" v="0"/>
          <ac:spMkLst>
            <pc:docMk/>
            <pc:sldMk cId="2875229428" sldId="262"/>
            <ac:spMk id="10" creationId="{F0C81A57-9CD5-461B-8FFE-4A8CB6CFBE01}"/>
          </ac:spMkLst>
        </pc:spChg>
        <pc:grpChg chg="del">
          <ac:chgData name="Guest User" userId="65c956ae93f89187" providerId="Windows Live" clId="Web-{A2CE9F73-76AE-4505-9351-F0CE42FB4739}" dt="2021-07-28T14:34:49.877" v="0"/>
          <ac:grpSpMkLst>
            <pc:docMk/>
            <pc:sldMk cId="2875229428" sldId="262"/>
            <ac:grpSpMk id="12" creationId="{3086C462-37F4-494D-8292-CCB95221CC1A}"/>
          </ac:grpSpMkLst>
        </pc:grpChg>
      </pc:sldChg>
      <pc:sldChg chg="addSp delSp modSp mod setBg modClrScheme setClrOvrMap delDesignElem chgLayout">
        <pc:chgData name="Guest User" userId="65c956ae93f89187" providerId="Windows Live" clId="Web-{A2CE9F73-76AE-4505-9351-F0CE42FB4739}" dt="2021-07-28T14:36:32.602" v="7"/>
        <pc:sldMkLst>
          <pc:docMk/>
          <pc:sldMk cId="4052066257" sldId="263"/>
        </pc:sldMkLst>
        <pc:spChg chg="mod ord">
          <ac:chgData name="Guest User" userId="65c956ae93f89187" providerId="Windows Live" clId="Web-{A2CE9F73-76AE-4505-9351-F0CE42FB4739}" dt="2021-07-28T14:36:32.602" v="7"/>
          <ac:spMkLst>
            <pc:docMk/>
            <pc:sldMk cId="4052066257" sldId="263"/>
            <ac:spMk id="2" creationId="{2F7A2E79-DEB6-4361-A251-8F26DD6E3C6F}"/>
          </ac:spMkLst>
        </pc:spChg>
        <pc:spChg chg="mod ord">
          <ac:chgData name="Guest User" userId="65c956ae93f89187" providerId="Windows Live" clId="Web-{A2CE9F73-76AE-4505-9351-F0CE42FB4739}" dt="2021-07-28T14:36:32.602" v="7"/>
          <ac:spMkLst>
            <pc:docMk/>
            <pc:sldMk cId="4052066257" sldId="263"/>
            <ac:spMk id="3" creationId="{A7C0C72B-5EA7-4A0A-80D6-8747E9821EC6}"/>
          </ac:spMkLst>
        </pc:spChg>
        <pc:spChg chg="add">
          <ac:chgData name="Guest User" userId="65c956ae93f89187" providerId="Windows Live" clId="Web-{A2CE9F73-76AE-4505-9351-F0CE42FB4739}" dt="2021-07-28T14:36:32.602" v="7"/>
          <ac:spMkLst>
            <pc:docMk/>
            <pc:sldMk cId="4052066257" sldId="263"/>
            <ac:spMk id="5" creationId="{979E27D9-03C7-44E2-9FF8-15D0C8506AF7}"/>
          </ac:spMkLst>
        </pc:spChg>
        <pc:spChg chg="add">
          <ac:chgData name="Guest User" userId="65c956ae93f89187" providerId="Windows Live" clId="Web-{A2CE9F73-76AE-4505-9351-F0CE42FB4739}" dt="2021-07-28T14:36:32.602" v="7"/>
          <ac:spMkLst>
            <pc:docMk/>
            <pc:sldMk cId="4052066257" sldId="263"/>
            <ac:spMk id="6" creationId="{EEBF1590-3B36-48EE-A89D-3B6F3CB256AB}"/>
          </ac:spMkLst>
        </pc:spChg>
        <pc:spChg chg="del">
          <ac:chgData name="Guest User" userId="65c956ae93f89187" providerId="Windows Live" clId="Web-{A2CE9F73-76AE-4505-9351-F0CE42FB4739}" dt="2021-07-28T14:34:49.877" v="0"/>
          <ac:spMkLst>
            <pc:docMk/>
            <pc:sldMk cId="4052066257" sldId="263"/>
            <ac:spMk id="8" creationId="{C314C310-850D-4491-AA52-C75BEA68B68C}"/>
          </ac:spMkLst>
        </pc:spChg>
        <pc:spChg chg="add">
          <ac:chgData name="Guest User" userId="65c956ae93f89187" providerId="Windows Live" clId="Web-{A2CE9F73-76AE-4505-9351-F0CE42FB4739}" dt="2021-07-28T14:36:32.602" v="7"/>
          <ac:spMkLst>
            <pc:docMk/>
            <pc:sldMk cId="4052066257" sldId="263"/>
            <ac:spMk id="12" creationId="{AC8F6C8C-AB5A-4548-942D-E3FD40ACBC49}"/>
          </ac:spMkLst>
        </pc:spChg>
        <pc:spChg chg="del">
          <ac:chgData name="Guest User" userId="65c956ae93f89187" providerId="Windows Live" clId="Web-{A2CE9F73-76AE-4505-9351-F0CE42FB4739}" dt="2021-07-28T14:34:49.877" v="0"/>
          <ac:spMkLst>
            <pc:docMk/>
            <pc:sldMk cId="4052066257" sldId="263"/>
            <ac:spMk id="16" creationId="{0308D749-5984-4BB8-A788-A85D24304A0A}"/>
          </ac:spMkLst>
        </pc:spChg>
        <pc:spChg chg="del">
          <ac:chgData name="Guest User" userId="65c956ae93f89187" providerId="Windows Live" clId="Web-{A2CE9F73-76AE-4505-9351-F0CE42FB4739}" dt="2021-07-28T14:34:49.877" v="0"/>
          <ac:spMkLst>
            <pc:docMk/>
            <pc:sldMk cId="4052066257" sldId="263"/>
            <ac:spMk id="18" creationId="{95B8172D-A4C8-41B4-8991-78BBEC4039D5}"/>
          </ac:spMkLst>
        </pc:spChg>
        <pc:grpChg chg="del">
          <ac:chgData name="Guest User" userId="65c956ae93f89187" providerId="Windows Live" clId="Web-{A2CE9F73-76AE-4505-9351-F0CE42FB4739}" dt="2021-07-28T14:34:49.877" v="0"/>
          <ac:grpSpMkLst>
            <pc:docMk/>
            <pc:sldMk cId="4052066257" sldId="263"/>
            <ac:grpSpMk id="10" creationId="{D4EC3799-3F52-48CE-85CC-83AED368EB42}"/>
          </ac:grpSpMkLst>
        </pc:grpChg>
        <pc:cxnChg chg="del">
          <ac:chgData name="Guest User" userId="65c956ae93f89187" providerId="Windows Live" clId="Web-{A2CE9F73-76AE-4505-9351-F0CE42FB4739}" dt="2021-07-28T14:34:49.877" v="0"/>
          <ac:cxnSpMkLst>
            <pc:docMk/>
            <pc:sldMk cId="4052066257" sldId="263"/>
            <ac:cxnSpMk id="14" creationId="{789E20C7-BB50-4317-93C7-90C8ED80B275}"/>
          </ac:cxnSpMkLst>
        </pc:cxnChg>
      </pc:sldChg>
      <pc:sldChg chg="addSp delSp modSp mod setBg modClrScheme setClrOvrMap delDesignElem chgLayout">
        <pc:chgData name="Guest User" userId="65c956ae93f89187" providerId="Windows Live" clId="Web-{A2CE9F73-76AE-4505-9351-F0CE42FB4739}" dt="2021-07-28T14:36:39.899" v="10"/>
        <pc:sldMkLst>
          <pc:docMk/>
          <pc:sldMk cId="1778152537" sldId="264"/>
        </pc:sldMkLst>
        <pc:spChg chg="mod ord">
          <ac:chgData name="Guest User" userId="65c956ae93f89187" providerId="Windows Live" clId="Web-{A2CE9F73-76AE-4505-9351-F0CE42FB4739}" dt="2021-07-28T14:36:39.899" v="10"/>
          <ac:spMkLst>
            <pc:docMk/>
            <pc:sldMk cId="1778152537" sldId="264"/>
            <ac:spMk id="2" creationId="{FD10A9B6-E6FB-44CD-9CC1-3E320885DCF5}"/>
          </ac:spMkLst>
        </pc:spChg>
        <pc:spChg chg="mod ord">
          <ac:chgData name="Guest User" userId="65c956ae93f89187" providerId="Windows Live" clId="Web-{A2CE9F73-76AE-4505-9351-F0CE42FB4739}" dt="2021-07-28T14:36:39.899" v="10"/>
          <ac:spMkLst>
            <pc:docMk/>
            <pc:sldMk cId="1778152537" sldId="264"/>
            <ac:spMk id="3" creationId="{68885A6C-A38F-48DB-B636-9D1BCE6BDFBA}"/>
          </ac:spMkLst>
        </pc:spChg>
        <pc:spChg chg="add del">
          <ac:chgData name="Guest User" userId="65c956ae93f89187" providerId="Windows Live" clId="Web-{A2CE9F73-76AE-4505-9351-F0CE42FB4739}" dt="2021-07-28T14:36:39.899" v="9"/>
          <ac:spMkLst>
            <pc:docMk/>
            <pc:sldMk cId="1778152537" sldId="264"/>
            <ac:spMk id="5" creationId="{979E27D9-03C7-44E2-9FF8-15D0C8506AF7}"/>
          </ac:spMkLst>
        </pc:spChg>
        <pc:spChg chg="add del">
          <ac:chgData name="Guest User" userId="65c956ae93f89187" providerId="Windows Live" clId="Web-{A2CE9F73-76AE-4505-9351-F0CE42FB4739}" dt="2021-07-28T14:36:39.899" v="9"/>
          <ac:spMkLst>
            <pc:docMk/>
            <pc:sldMk cId="1778152537" sldId="264"/>
            <ac:spMk id="6" creationId="{EEBF1590-3B36-48EE-A89D-3B6F3CB256AB}"/>
          </ac:spMkLst>
        </pc:spChg>
        <pc:spChg chg="add">
          <ac:chgData name="Guest User" userId="65c956ae93f89187" providerId="Windows Live" clId="Web-{A2CE9F73-76AE-4505-9351-F0CE42FB4739}" dt="2021-07-28T14:36:39.899" v="10"/>
          <ac:spMkLst>
            <pc:docMk/>
            <pc:sldMk cId="1778152537" sldId="264"/>
            <ac:spMk id="7" creationId="{979E27D9-03C7-44E2-9FF8-15D0C8506AF7}"/>
          </ac:spMkLst>
        </pc:spChg>
        <pc:spChg chg="del">
          <ac:chgData name="Guest User" userId="65c956ae93f89187" providerId="Windows Live" clId="Web-{A2CE9F73-76AE-4505-9351-F0CE42FB4739}" dt="2021-07-28T14:34:49.877" v="0"/>
          <ac:spMkLst>
            <pc:docMk/>
            <pc:sldMk cId="1778152537" sldId="264"/>
            <ac:spMk id="8" creationId="{C314C310-850D-4491-AA52-C75BEA68B68C}"/>
          </ac:spMkLst>
        </pc:spChg>
        <pc:spChg chg="add">
          <ac:chgData name="Guest User" userId="65c956ae93f89187" providerId="Windows Live" clId="Web-{A2CE9F73-76AE-4505-9351-F0CE42FB4739}" dt="2021-07-28T14:36:39.899" v="10"/>
          <ac:spMkLst>
            <pc:docMk/>
            <pc:sldMk cId="1778152537" sldId="264"/>
            <ac:spMk id="9" creationId="{EEBF1590-3B36-48EE-A89D-3B6F3CB256AB}"/>
          </ac:spMkLst>
        </pc:spChg>
        <pc:spChg chg="add">
          <ac:chgData name="Guest User" userId="65c956ae93f89187" providerId="Windows Live" clId="Web-{A2CE9F73-76AE-4505-9351-F0CE42FB4739}" dt="2021-07-28T14:36:39.899" v="10"/>
          <ac:spMkLst>
            <pc:docMk/>
            <pc:sldMk cId="1778152537" sldId="264"/>
            <ac:spMk id="11" creationId="{AC8F6C8C-AB5A-4548-942D-E3FD40ACBC49}"/>
          </ac:spMkLst>
        </pc:spChg>
        <pc:spChg chg="add del">
          <ac:chgData name="Guest User" userId="65c956ae93f89187" providerId="Windows Live" clId="Web-{A2CE9F73-76AE-4505-9351-F0CE42FB4739}" dt="2021-07-28T14:36:39.899" v="9"/>
          <ac:spMkLst>
            <pc:docMk/>
            <pc:sldMk cId="1778152537" sldId="264"/>
            <ac:spMk id="12" creationId="{AC8F6C8C-AB5A-4548-942D-E3FD40ACBC49}"/>
          </ac:spMkLst>
        </pc:spChg>
        <pc:spChg chg="del">
          <ac:chgData name="Guest User" userId="65c956ae93f89187" providerId="Windows Live" clId="Web-{A2CE9F73-76AE-4505-9351-F0CE42FB4739}" dt="2021-07-28T14:34:49.877" v="0"/>
          <ac:spMkLst>
            <pc:docMk/>
            <pc:sldMk cId="1778152537" sldId="264"/>
            <ac:spMk id="16" creationId="{0308D749-5984-4BB8-A788-A85D24304A0A}"/>
          </ac:spMkLst>
        </pc:spChg>
        <pc:spChg chg="del">
          <ac:chgData name="Guest User" userId="65c956ae93f89187" providerId="Windows Live" clId="Web-{A2CE9F73-76AE-4505-9351-F0CE42FB4739}" dt="2021-07-28T14:34:49.877" v="0"/>
          <ac:spMkLst>
            <pc:docMk/>
            <pc:sldMk cId="1778152537" sldId="264"/>
            <ac:spMk id="18" creationId="{95B8172D-A4C8-41B4-8991-78BBEC4039D5}"/>
          </ac:spMkLst>
        </pc:spChg>
        <pc:grpChg chg="del">
          <ac:chgData name="Guest User" userId="65c956ae93f89187" providerId="Windows Live" clId="Web-{A2CE9F73-76AE-4505-9351-F0CE42FB4739}" dt="2021-07-28T14:34:49.877" v="0"/>
          <ac:grpSpMkLst>
            <pc:docMk/>
            <pc:sldMk cId="1778152537" sldId="264"/>
            <ac:grpSpMk id="10" creationId="{D4EC3799-3F52-48CE-85CC-83AED368EB42}"/>
          </ac:grpSpMkLst>
        </pc:grpChg>
        <pc:cxnChg chg="del">
          <ac:chgData name="Guest User" userId="65c956ae93f89187" providerId="Windows Live" clId="Web-{A2CE9F73-76AE-4505-9351-F0CE42FB4739}" dt="2021-07-28T14:34:49.877" v="0"/>
          <ac:cxnSpMkLst>
            <pc:docMk/>
            <pc:sldMk cId="1778152537" sldId="264"/>
            <ac:cxnSpMk id="14" creationId="{789E20C7-BB50-4317-93C7-90C8ED80B275}"/>
          </ac:cxnSpMkLst>
        </pc:cxnChg>
      </pc:sldChg>
      <pc:sldChg chg="addSp delSp modSp mod setBg modClrScheme setClrOvrMap delDesignElem chgLayout">
        <pc:chgData name="Guest User" userId="65c956ae93f89187" providerId="Windows Live" clId="Web-{A2CE9F73-76AE-4505-9351-F0CE42FB4739}" dt="2021-07-28T14:36:44.868" v="11"/>
        <pc:sldMkLst>
          <pc:docMk/>
          <pc:sldMk cId="2409458859" sldId="265"/>
        </pc:sldMkLst>
        <pc:spChg chg="mod ord">
          <ac:chgData name="Guest User" userId="65c956ae93f89187" providerId="Windows Live" clId="Web-{A2CE9F73-76AE-4505-9351-F0CE42FB4739}" dt="2021-07-28T14:36:44.868" v="11"/>
          <ac:spMkLst>
            <pc:docMk/>
            <pc:sldMk cId="2409458859" sldId="265"/>
            <ac:spMk id="2" creationId="{2FE4F537-98FA-4656-83E8-F45588A895D9}"/>
          </ac:spMkLst>
        </pc:spChg>
        <pc:spChg chg="mod ord">
          <ac:chgData name="Guest User" userId="65c956ae93f89187" providerId="Windows Live" clId="Web-{A2CE9F73-76AE-4505-9351-F0CE42FB4739}" dt="2021-07-28T14:36:44.868" v="11"/>
          <ac:spMkLst>
            <pc:docMk/>
            <pc:sldMk cId="2409458859" sldId="265"/>
            <ac:spMk id="3" creationId="{AA84F7D6-89A7-4AA1-A189-520E94C79279}"/>
          </ac:spMkLst>
        </pc:spChg>
        <pc:spChg chg="add">
          <ac:chgData name="Guest User" userId="65c956ae93f89187" providerId="Windows Live" clId="Web-{A2CE9F73-76AE-4505-9351-F0CE42FB4739}" dt="2021-07-28T14:36:44.868" v="11"/>
          <ac:spMkLst>
            <pc:docMk/>
            <pc:sldMk cId="2409458859" sldId="265"/>
            <ac:spMk id="5" creationId="{979E27D9-03C7-44E2-9FF8-15D0C8506AF7}"/>
          </ac:spMkLst>
        </pc:spChg>
        <pc:spChg chg="add">
          <ac:chgData name="Guest User" userId="65c956ae93f89187" providerId="Windows Live" clId="Web-{A2CE9F73-76AE-4505-9351-F0CE42FB4739}" dt="2021-07-28T14:36:44.868" v="11"/>
          <ac:spMkLst>
            <pc:docMk/>
            <pc:sldMk cId="2409458859" sldId="265"/>
            <ac:spMk id="6" creationId="{EEBF1590-3B36-48EE-A89D-3B6F3CB256AB}"/>
          </ac:spMkLst>
        </pc:spChg>
        <pc:spChg chg="add">
          <ac:chgData name="Guest User" userId="65c956ae93f89187" providerId="Windows Live" clId="Web-{A2CE9F73-76AE-4505-9351-F0CE42FB4739}" dt="2021-07-28T14:36:44.868" v="11"/>
          <ac:spMkLst>
            <pc:docMk/>
            <pc:sldMk cId="2409458859" sldId="265"/>
            <ac:spMk id="7" creationId="{AC8F6C8C-AB5A-4548-942D-E3FD40ACBC49}"/>
          </ac:spMkLst>
        </pc:spChg>
        <pc:spChg chg="del">
          <ac:chgData name="Guest User" userId="65c956ae93f89187" providerId="Windows Live" clId="Web-{A2CE9F73-76AE-4505-9351-F0CE42FB4739}" dt="2021-07-28T14:34:49.877" v="0"/>
          <ac:spMkLst>
            <pc:docMk/>
            <pc:sldMk cId="2409458859" sldId="265"/>
            <ac:spMk id="8" creationId="{FB3EF4D6-026A-4D52-B916-967329EE3FFE}"/>
          </ac:spMkLst>
        </pc:spChg>
        <pc:spChg chg="del">
          <ac:chgData name="Guest User" userId="65c956ae93f89187" providerId="Windows Live" clId="Web-{A2CE9F73-76AE-4505-9351-F0CE42FB4739}" dt="2021-07-28T14:34:49.877" v="0"/>
          <ac:spMkLst>
            <pc:docMk/>
            <pc:sldMk cId="2409458859" sldId="265"/>
            <ac:spMk id="10" creationId="{4DB4846F-6AA5-4DB3-9581-D95F22BD5662}"/>
          </ac:spMkLst>
        </pc:spChg>
        <pc:spChg chg="del">
          <ac:chgData name="Guest User" userId="65c956ae93f89187" providerId="Windows Live" clId="Web-{A2CE9F73-76AE-4505-9351-F0CE42FB4739}" dt="2021-07-28T14:34:49.877" v="0"/>
          <ac:spMkLst>
            <pc:docMk/>
            <pc:sldMk cId="2409458859" sldId="265"/>
            <ac:spMk id="12" creationId="{D54EC22E-2292-4292-A80B-E81DF64BFB26}"/>
          </ac:spMkLst>
        </pc:spChg>
        <pc:grpChg chg="del">
          <ac:chgData name="Guest User" userId="65c956ae93f89187" providerId="Windows Live" clId="Web-{A2CE9F73-76AE-4505-9351-F0CE42FB4739}" dt="2021-07-28T14:34:49.877" v="0"/>
          <ac:grpSpMkLst>
            <pc:docMk/>
            <pc:sldMk cId="2409458859" sldId="265"/>
            <ac:grpSpMk id="14" creationId="{992A2039-50D4-4D49-A79F-C82A1D913162}"/>
          </ac:grpSpMkLst>
        </pc:grpChg>
      </pc:sldChg>
      <pc:sldChg chg="addSp delSp modSp mod setBg modClrScheme setClrOvrMap delDesignElem chgLayout">
        <pc:chgData name="Guest User" userId="65c956ae93f89187" providerId="Windows Live" clId="Web-{A2CE9F73-76AE-4505-9351-F0CE42FB4739}" dt="2021-07-28T14:35:45.849" v="1"/>
        <pc:sldMkLst>
          <pc:docMk/>
          <pc:sldMk cId="2869084545" sldId="266"/>
        </pc:sldMkLst>
        <pc:spChg chg="mod ord">
          <ac:chgData name="Guest User" userId="65c956ae93f89187" providerId="Windows Live" clId="Web-{A2CE9F73-76AE-4505-9351-F0CE42FB4739}" dt="2021-07-28T14:35:45.849" v="1"/>
          <ac:spMkLst>
            <pc:docMk/>
            <pc:sldMk cId="2869084545" sldId="266"/>
            <ac:spMk id="2" creationId="{D2F24D42-7B9F-4EA5-9783-E9131D9BD795}"/>
          </ac:spMkLst>
        </pc:spChg>
        <pc:spChg chg="mod ord">
          <ac:chgData name="Guest User" userId="65c956ae93f89187" providerId="Windows Live" clId="Web-{A2CE9F73-76AE-4505-9351-F0CE42FB4739}" dt="2021-07-28T14:35:45.849" v="1"/>
          <ac:spMkLst>
            <pc:docMk/>
            <pc:sldMk cId="2869084545" sldId="266"/>
            <ac:spMk id="3" creationId="{4818C3C4-ADF5-465A-AE9E-160F38A23DA2}"/>
          </ac:spMkLst>
        </pc:spChg>
        <pc:spChg chg="del">
          <ac:chgData name="Guest User" userId="65c956ae93f89187" providerId="Windows Live" clId="Web-{A2CE9F73-76AE-4505-9351-F0CE42FB4739}" dt="2021-07-28T14:34:49.877" v="0"/>
          <ac:spMkLst>
            <pc:docMk/>
            <pc:sldMk cId="2869084545" sldId="266"/>
            <ac:spMk id="5" creationId="{01109B5D-BC35-4376-98A2-F53B03E4E1B4}"/>
          </ac:spMkLst>
        </pc:spChg>
        <pc:spChg chg="del">
          <ac:chgData name="Guest User" userId="65c956ae93f89187" providerId="Windows Live" clId="Web-{A2CE9F73-76AE-4505-9351-F0CE42FB4739}" dt="2021-07-28T14:34:49.877" v="0"/>
          <ac:spMkLst>
            <pc:docMk/>
            <pc:sldMk cId="2869084545" sldId="266"/>
            <ac:spMk id="6" creationId="{94D90C11-98A3-40E3-B04C-A3025D6458A3}"/>
          </ac:spMkLst>
        </pc:spChg>
        <pc:spChg chg="del">
          <ac:chgData name="Guest User" userId="65c956ae93f89187" providerId="Windows Live" clId="Web-{A2CE9F73-76AE-4505-9351-F0CE42FB4739}" dt="2021-07-28T14:34:49.877" v="0"/>
          <ac:spMkLst>
            <pc:docMk/>
            <pc:sldMk cId="2869084545" sldId="266"/>
            <ac:spMk id="7" creationId="{A3B28FB1-97C9-4A9E-A45B-356508C2C38B}"/>
          </ac:spMkLst>
        </pc:spChg>
        <pc:spChg chg="add">
          <ac:chgData name="Guest User" userId="65c956ae93f89187" providerId="Windows Live" clId="Web-{A2CE9F73-76AE-4505-9351-F0CE42FB4739}" dt="2021-07-28T14:35:45.849" v="1"/>
          <ac:spMkLst>
            <pc:docMk/>
            <pc:sldMk cId="2869084545" sldId="266"/>
            <ac:spMk id="9" creationId="{979E27D9-03C7-44E2-9FF8-15D0C8506AF7}"/>
          </ac:spMkLst>
        </pc:spChg>
        <pc:spChg chg="add">
          <ac:chgData name="Guest User" userId="65c956ae93f89187" providerId="Windows Live" clId="Web-{A2CE9F73-76AE-4505-9351-F0CE42FB4739}" dt="2021-07-28T14:35:45.849" v="1"/>
          <ac:spMkLst>
            <pc:docMk/>
            <pc:sldMk cId="2869084545" sldId="266"/>
            <ac:spMk id="11" creationId="{EEBF1590-3B36-48EE-A89D-3B6F3CB256AB}"/>
          </ac:spMkLst>
        </pc:spChg>
        <pc:spChg chg="add">
          <ac:chgData name="Guest User" userId="65c956ae93f89187" providerId="Windows Live" clId="Web-{A2CE9F73-76AE-4505-9351-F0CE42FB4739}" dt="2021-07-28T14:35:45.849" v="1"/>
          <ac:spMkLst>
            <pc:docMk/>
            <pc:sldMk cId="2869084545" sldId="266"/>
            <ac:spMk id="13" creationId="{AC8F6C8C-AB5A-4548-942D-E3FD40ACBC49}"/>
          </ac:spMkLst>
        </pc:spChg>
      </pc:sldChg>
      <pc:sldChg chg="addSp delSp modSp mod setBg modClrScheme addAnim setClrOvrMap delDesignElem chgLayout">
        <pc:chgData name="Guest User" userId="65c956ae93f89187" providerId="Windows Live" clId="Web-{A2CE9F73-76AE-4505-9351-F0CE42FB4739}" dt="2021-07-28T14:36:50.524" v="13"/>
        <pc:sldMkLst>
          <pc:docMk/>
          <pc:sldMk cId="978552412" sldId="267"/>
        </pc:sldMkLst>
        <pc:spChg chg="mod ord">
          <ac:chgData name="Guest User" userId="65c956ae93f89187" providerId="Windows Live" clId="Web-{A2CE9F73-76AE-4505-9351-F0CE42FB4739}" dt="2021-07-28T14:36:50.524" v="12"/>
          <ac:spMkLst>
            <pc:docMk/>
            <pc:sldMk cId="978552412" sldId="267"/>
            <ac:spMk id="2" creationId="{6C63DC2D-886E-4049-81D4-4F6008C372E3}"/>
          </ac:spMkLst>
        </pc:spChg>
        <pc:spChg chg="del">
          <ac:chgData name="Guest User" userId="65c956ae93f89187" providerId="Windows Live" clId="Web-{A2CE9F73-76AE-4505-9351-F0CE42FB4739}" dt="2021-07-28T14:34:49.877" v="0"/>
          <ac:spMkLst>
            <pc:docMk/>
            <pc:sldMk cId="978552412" sldId="267"/>
            <ac:spMk id="5" creationId="{CB300B9C-C1F6-47BC-A43F-3B172CD7FF3C}"/>
          </ac:spMkLst>
        </pc:spChg>
        <pc:spChg chg="add">
          <ac:chgData name="Guest User" userId="65c956ae93f89187" providerId="Windows Live" clId="Web-{A2CE9F73-76AE-4505-9351-F0CE42FB4739}" dt="2021-07-28T14:36:50.524" v="12"/>
          <ac:spMkLst>
            <pc:docMk/>
            <pc:sldMk cId="978552412" sldId="267"/>
            <ac:spMk id="8" creationId="{43C48B49-6135-48B6-AC0F-97E5D8D1F03F}"/>
          </ac:spMkLst>
        </pc:spChg>
        <pc:spChg chg="add">
          <ac:chgData name="Guest User" userId="65c956ae93f89187" providerId="Windows Live" clId="Web-{A2CE9F73-76AE-4505-9351-F0CE42FB4739}" dt="2021-07-28T14:36:50.524" v="12"/>
          <ac:spMkLst>
            <pc:docMk/>
            <pc:sldMk cId="978552412" sldId="267"/>
            <ac:spMk id="9" creationId="{9715DAF0-AE1B-46C9-8A6B-DB2AA05AB91D}"/>
          </ac:spMkLst>
        </pc:spChg>
        <pc:spChg chg="add">
          <ac:chgData name="Guest User" userId="65c956ae93f89187" providerId="Windows Live" clId="Web-{A2CE9F73-76AE-4505-9351-F0CE42FB4739}" dt="2021-07-28T14:36:50.524" v="12"/>
          <ac:spMkLst>
            <pc:docMk/>
            <pc:sldMk cId="978552412" sldId="267"/>
            <ac:spMk id="10" creationId="{AFF4A713-7B75-4B21-90D7-5AB19547C728}"/>
          </ac:spMkLst>
        </pc:spChg>
        <pc:spChg chg="add">
          <ac:chgData name="Guest User" userId="65c956ae93f89187" providerId="Windows Live" clId="Web-{A2CE9F73-76AE-4505-9351-F0CE42FB4739}" dt="2021-07-28T14:36:50.524" v="12"/>
          <ac:spMkLst>
            <pc:docMk/>
            <pc:sldMk cId="978552412" sldId="267"/>
            <ac:spMk id="11" creationId="{DC631C0B-6DA6-4E57-8231-CE32B3434A7E}"/>
          </ac:spMkLst>
        </pc:spChg>
        <pc:spChg chg="add">
          <ac:chgData name="Guest User" userId="65c956ae93f89187" providerId="Windows Live" clId="Web-{A2CE9F73-76AE-4505-9351-F0CE42FB4739}" dt="2021-07-28T14:36:50.524" v="12"/>
          <ac:spMkLst>
            <pc:docMk/>
            <pc:sldMk cId="978552412" sldId="267"/>
            <ac:spMk id="13" creationId="{F256AC18-FB41-4977-8B0C-F5082335AB7D}"/>
          </ac:spMkLst>
        </pc:spChg>
        <pc:grpChg chg="del">
          <ac:chgData name="Guest User" userId="65c956ae93f89187" providerId="Windows Live" clId="Web-{A2CE9F73-76AE-4505-9351-F0CE42FB4739}" dt="2021-07-28T14:34:49.877" v="0"/>
          <ac:grpSpMkLst>
            <pc:docMk/>
            <pc:sldMk cId="978552412" sldId="267"/>
            <ac:grpSpMk id="4" creationId="{46AC64B6-5299-4EDC-A5BA-C486DE605216}"/>
          </ac:grpSpMkLst>
        </pc:grpChg>
        <pc:grpChg chg="del">
          <ac:chgData name="Guest User" userId="65c956ae93f89187" providerId="Windows Live" clId="Web-{A2CE9F73-76AE-4505-9351-F0CE42FB4739}" dt="2021-07-28T14:34:49.877" v="0"/>
          <ac:grpSpMkLst>
            <pc:docMk/>
            <pc:sldMk cId="978552412" sldId="267"/>
            <ac:grpSpMk id="6" creationId="{D4EC3799-3F52-48CE-85CC-83AED368EB42}"/>
          </ac:grpSpMkLst>
        </pc:grpChg>
        <pc:cxnChg chg="del">
          <ac:chgData name="Guest User" userId="65c956ae93f89187" providerId="Windows Live" clId="Web-{A2CE9F73-76AE-4505-9351-F0CE42FB4739}" dt="2021-07-28T14:34:49.877" v="0"/>
          <ac:cxnSpMkLst>
            <pc:docMk/>
            <pc:sldMk cId="978552412" sldId="267"/>
            <ac:cxnSpMk id="15" creationId="{789E20C7-BB50-4317-93C7-90C8ED80B275}"/>
          </ac:cxnSpMkLst>
        </pc:cxnChg>
      </pc:sldChg>
      <pc:sldChg chg="delSp modSp mod modClrScheme delDesignElem chgLayout">
        <pc:chgData name="Guest User" userId="65c956ae93f89187" providerId="Windows Live" clId="Web-{A2CE9F73-76AE-4505-9351-F0CE42FB4739}" dt="2021-07-28T14:34:49.877" v="0"/>
        <pc:sldMkLst>
          <pc:docMk/>
          <pc:sldMk cId="3497549021" sldId="268"/>
        </pc:sldMkLst>
        <pc:spChg chg="mod ord">
          <ac:chgData name="Guest User" userId="65c956ae93f89187" providerId="Windows Live" clId="Web-{A2CE9F73-76AE-4505-9351-F0CE42FB4739}" dt="2021-07-28T14:34:49.877" v="0"/>
          <ac:spMkLst>
            <pc:docMk/>
            <pc:sldMk cId="3497549021" sldId="268"/>
            <ac:spMk id="2" creationId="{B7AB8F12-87EF-47D1-89B3-08CFD5F4F07C}"/>
          </ac:spMkLst>
        </pc:spChg>
        <pc:spChg chg="del">
          <ac:chgData name="Guest User" userId="65c956ae93f89187" providerId="Windows Live" clId="Web-{A2CE9F73-76AE-4505-9351-F0CE42FB4739}" dt="2021-07-28T14:34:49.877" v="0"/>
          <ac:spMkLst>
            <pc:docMk/>
            <pc:sldMk cId="3497549021" sldId="268"/>
            <ac:spMk id="23" creationId="{C43A114B-CAF8-402E-A898-DEE2C2022EBD}"/>
          </ac:spMkLst>
        </pc:spChg>
        <pc:spChg chg="del">
          <ac:chgData name="Guest User" userId="65c956ae93f89187" providerId="Windows Live" clId="Web-{A2CE9F73-76AE-4505-9351-F0CE42FB4739}" dt="2021-07-28T14:34:49.877" v="0"/>
          <ac:spMkLst>
            <pc:docMk/>
            <pc:sldMk cId="3497549021" sldId="268"/>
            <ac:spMk id="25" creationId="{64E68BB1-DCF6-49AB-8FF1-7E68DCBCD111}"/>
          </ac:spMkLst>
        </pc:spChg>
        <pc:spChg chg="del">
          <ac:chgData name="Guest User" userId="65c956ae93f89187" providerId="Windows Live" clId="Web-{A2CE9F73-76AE-4505-9351-F0CE42FB4739}" dt="2021-07-28T14:34:49.877" v="0"/>
          <ac:spMkLst>
            <pc:docMk/>
            <pc:sldMk cId="3497549021" sldId="268"/>
            <ac:spMk id="27" creationId="{DA9B8539-604B-420E-BA1B-0A2E64CD7C72}"/>
          </ac:spMkLst>
        </pc:spChg>
        <pc:spChg chg="del">
          <ac:chgData name="Guest User" userId="65c956ae93f89187" providerId="Windows Live" clId="Web-{A2CE9F73-76AE-4505-9351-F0CE42FB4739}" dt="2021-07-28T14:34:49.877" v="0"/>
          <ac:spMkLst>
            <pc:docMk/>
            <pc:sldMk cId="3497549021" sldId="268"/>
            <ac:spMk id="29" creationId="{7236CAA2-54C3-4136-B0CC-6837B14D8143}"/>
          </ac:spMkLst>
        </pc:spChg>
        <pc:spChg chg="del">
          <ac:chgData name="Guest User" userId="65c956ae93f89187" providerId="Windows Live" clId="Web-{A2CE9F73-76AE-4505-9351-F0CE42FB4739}" dt="2021-07-28T14:34:49.877" v="0"/>
          <ac:spMkLst>
            <pc:docMk/>
            <pc:sldMk cId="3497549021" sldId="268"/>
            <ac:spMk id="31" creationId="{40F86E67-9E86-453F-92BC-648189829C2F}"/>
          </ac:spMkLst>
        </pc:spChg>
        <pc:spChg chg="del">
          <ac:chgData name="Guest User" userId="65c956ae93f89187" providerId="Windows Live" clId="Web-{A2CE9F73-76AE-4505-9351-F0CE42FB4739}" dt="2021-07-28T14:34:49.877" v="0"/>
          <ac:spMkLst>
            <pc:docMk/>
            <pc:sldMk cId="3497549021" sldId="268"/>
            <ac:spMk id="33" creationId="{F73C5439-21D4-46F3-9CF4-FF1CE786FF15}"/>
          </ac:spMkLst>
        </pc:spChg>
        <pc:grpChg chg="del">
          <ac:chgData name="Guest User" userId="65c956ae93f89187" providerId="Windows Live" clId="Web-{A2CE9F73-76AE-4505-9351-F0CE42FB4739}" dt="2021-07-28T14:34:49.877" v="0"/>
          <ac:grpSpMkLst>
            <pc:docMk/>
            <pc:sldMk cId="3497549021" sldId="268"/>
            <ac:grpSpMk id="35" creationId="{227140B8-92FC-43F0-8CCA-F40052CE502D}"/>
          </ac:grpSpMkLst>
        </pc:grpChg>
        <pc:picChg chg="mod ord">
          <ac:chgData name="Guest User" userId="65c956ae93f89187" providerId="Windows Live" clId="Web-{A2CE9F73-76AE-4505-9351-F0CE42FB4739}" dt="2021-07-28T14:34:49.877" v="0"/>
          <ac:picMkLst>
            <pc:docMk/>
            <pc:sldMk cId="3497549021" sldId="268"/>
            <ac:picMk id="4" creationId="{30369DF4-95A9-4E3D-A191-963056B709C2}"/>
          </ac:picMkLst>
        </pc:picChg>
      </pc:sldChg>
      <pc:sldChg chg="delSp modSp mod modClrScheme delDesignElem chgLayout">
        <pc:chgData name="Guest User" userId="65c956ae93f89187" providerId="Windows Live" clId="Web-{A2CE9F73-76AE-4505-9351-F0CE42FB4739}" dt="2021-07-28T14:34:49.877" v="0"/>
        <pc:sldMkLst>
          <pc:docMk/>
          <pc:sldMk cId="1732505160" sldId="269"/>
        </pc:sldMkLst>
        <pc:spChg chg="mod ord">
          <ac:chgData name="Guest User" userId="65c956ae93f89187" providerId="Windows Live" clId="Web-{A2CE9F73-76AE-4505-9351-F0CE42FB4739}" dt="2021-07-28T14:34:49.877" v="0"/>
          <ac:spMkLst>
            <pc:docMk/>
            <pc:sldMk cId="1732505160" sldId="269"/>
            <ac:spMk id="2" creationId="{B393B16A-3310-4740-9E46-8EF670C4A4C1}"/>
          </ac:spMkLst>
        </pc:spChg>
        <pc:spChg chg="mod ord">
          <ac:chgData name="Guest User" userId="65c956ae93f89187" providerId="Windows Live" clId="Web-{A2CE9F73-76AE-4505-9351-F0CE42FB4739}" dt="2021-07-28T14:34:49.877" v="0"/>
          <ac:spMkLst>
            <pc:docMk/>
            <pc:sldMk cId="1732505160" sldId="269"/>
            <ac:spMk id="8" creationId="{475AC15B-8704-440C-A2B6-3A15CD33DFB5}"/>
          </ac:spMkLst>
        </pc:spChg>
        <pc:spChg chg="del">
          <ac:chgData name="Guest User" userId="65c956ae93f89187" providerId="Windows Live" clId="Web-{A2CE9F73-76AE-4505-9351-F0CE42FB4739}" dt="2021-07-28T14:34:49.877" v="0"/>
          <ac:spMkLst>
            <pc:docMk/>
            <pc:sldMk cId="1732505160" sldId="269"/>
            <ac:spMk id="23" creationId="{C4EF29AB-620C-4783-9B23-EACEB54D7836}"/>
          </ac:spMkLst>
        </pc:spChg>
        <pc:grpChg chg="del">
          <ac:chgData name="Guest User" userId="65c956ae93f89187" providerId="Windows Live" clId="Web-{A2CE9F73-76AE-4505-9351-F0CE42FB4739}" dt="2021-07-28T14:34:49.877" v="0"/>
          <ac:grpSpMkLst>
            <pc:docMk/>
            <pc:sldMk cId="1732505160" sldId="269"/>
            <ac:grpSpMk id="6" creationId="{A2FC4F8C-DCFB-41A7-9587-B6E49A20404A}"/>
          </ac:grpSpMkLst>
        </pc:grpChg>
      </pc:sldChg>
      <pc:sldMasterChg chg="del delSldLayout">
        <pc:chgData name="Guest User" userId="65c956ae93f89187" providerId="Windows Live" clId="Web-{A2CE9F73-76AE-4505-9351-F0CE42FB4739}" dt="2021-07-28T14:34:49.877" v="0"/>
        <pc:sldMasterMkLst>
          <pc:docMk/>
          <pc:sldMasterMk cId="2260042849" sldId="2147483704"/>
        </pc:sldMasterMkLst>
        <pc:sldLayoutChg chg="del">
          <pc:chgData name="Guest User" userId="65c956ae93f89187" providerId="Windows Live" clId="Web-{A2CE9F73-76AE-4505-9351-F0CE42FB4739}" dt="2021-07-28T14:34:49.877" v="0"/>
          <pc:sldLayoutMkLst>
            <pc:docMk/>
            <pc:sldMasterMk cId="2260042849" sldId="2147483704"/>
            <pc:sldLayoutMk cId="2943533087" sldId="2147483705"/>
          </pc:sldLayoutMkLst>
        </pc:sldLayoutChg>
        <pc:sldLayoutChg chg="del">
          <pc:chgData name="Guest User" userId="65c956ae93f89187" providerId="Windows Live" clId="Web-{A2CE9F73-76AE-4505-9351-F0CE42FB4739}" dt="2021-07-28T14:34:49.877" v="0"/>
          <pc:sldLayoutMkLst>
            <pc:docMk/>
            <pc:sldMasterMk cId="2260042849" sldId="2147483704"/>
            <pc:sldLayoutMk cId="3386810920" sldId="2147483706"/>
          </pc:sldLayoutMkLst>
        </pc:sldLayoutChg>
        <pc:sldLayoutChg chg="del">
          <pc:chgData name="Guest User" userId="65c956ae93f89187" providerId="Windows Live" clId="Web-{A2CE9F73-76AE-4505-9351-F0CE42FB4739}" dt="2021-07-28T14:34:49.877" v="0"/>
          <pc:sldLayoutMkLst>
            <pc:docMk/>
            <pc:sldMasterMk cId="2260042849" sldId="2147483704"/>
            <pc:sldLayoutMk cId="1561734178" sldId="2147483707"/>
          </pc:sldLayoutMkLst>
        </pc:sldLayoutChg>
        <pc:sldLayoutChg chg="del">
          <pc:chgData name="Guest User" userId="65c956ae93f89187" providerId="Windows Live" clId="Web-{A2CE9F73-76AE-4505-9351-F0CE42FB4739}" dt="2021-07-28T14:34:49.877" v="0"/>
          <pc:sldLayoutMkLst>
            <pc:docMk/>
            <pc:sldMasterMk cId="2260042849" sldId="2147483704"/>
            <pc:sldLayoutMk cId="3887949878" sldId="2147483708"/>
          </pc:sldLayoutMkLst>
        </pc:sldLayoutChg>
        <pc:sldLayoutChg chg="del">
          <pc:chgData name="Guest User" userId="65c956ae93f89187" providerId="Windows Live" clId="Web-{A2CE9F73-76AE-4505-9351-F0CE42FB4739}" dt="2021-07-28T14:34:49.877" v="0"/>
          <pc:sldLayoutMkLst>
            <pc:docMk/>
            <pc:sldMasterMk cId="2260042849" sldId="2147483704"/>
            <pc:sldLayoutMk cId="2243207802" sldId="2147483709"/>
          </pc:sldLayoutMkLst>
        </pc:sldLayoutChg>
        <pc:sldLayoutChg chg="del">
          <pc:chgData name="Guest User" userId="65c956ae93f89187" providerId="Windows Live" clId="Web-{A2CE9F73-76AE-4505-9351-F0CE42FB4739}" dt="2021-07-28T14:34:49.877" v="0"/>
          <pc:sldLayoutMkLst>
            <pc:docMk/>
            <pc:sldMasterMk cId="2260042849" sldId="2147483704"/>
            <pc:sldLayoutMk cId="527352254" sldId="2147483710"/>
          </pc:sldLayoutMkLst>
        </pc:sldLayoutChg>
        <pc:sldLayoutChg chg="del">
          <pc:chgData name="Guest User" userId="65c956ae93f89187" providerId="Windows Live" clId="Web-{A2CE9F73-76AE-4505-9351-F0CE42FB4739}" dt="2021-07-28T14:34:49.877" v="0"/>
          <pc:sldLayoutMkLst>
            <pc:docMk/>
            <pc:sldMasterMk cId="2260042849" sldId="2147483704"/>
            <pc:sldLayoutMk cId="4097694418" sldId="2147483711"/>
          </pc:sldLayoutMkLst>
        </pc:sldLayoutChg>
        <pc:sldLayoutChg chg="del">
          <pc:chgData name="Guest User" userId="65c956ae93f89187" providerId="Windows Live" clId="Web-{A2CE9F73-76AE-4505-9351-F0CE42FB4739}" dt="2021-07-28T14:34:49.877" v="0"/>
          <pc:sldLayoutMkLst>
            <pc:docMk/>
            <pc:sldMasterMk cId="2260042849" sldId="2147483704"/>
            <pc:sldLayoutMk cId="2554459898" sldId="2147483712"/>
          </pc:sldLayoutMkLst>
        </pc:sldLayoutChg>
        <pc:sldLayoutChg chg="del">
          <pc:chgData name="Guest User" userId="65c956ae93f89187" providerId="Windows Live" clId="Web-{A2CE9F73-76AE-4505-9351-F0CE42FB4739}" dt="2021-07-28T14:34:49.877" v="0"/>
          <pc:sldLayoutMkLst>
            <pc:docMk/>
            <pc:sldMasterMk cId="2260042849" sldId="2147483704"/>
            <pc:sldLayoutMk cId="3919420827" sldId="2147483713"/>
          </pc:sldLayoutMkLst>
        </pc:sldLayoutChg>
        <pc:sldLayoutChg chg="del">
          <pc:chgData name="Guest User" userId="65c956ae93f89187" providerId="Windows Live" clId="Web-{A2CE9F73-76AE-4505-9351-F0CE42FB4739}" dt="2021-07-28T14:34:49.877" v="0"/>
          <pc:sldLayoutMkLst>
            <pc:docMk/>
            <pc:sldMasterMk cId="2260042849" sldId="2147483704"/>
            <pc:sldLayoutMk cId="3834924373" sldId="2147483714"/>
          </pc:sldLayoutMkLst>
        </pc:sldLayoutChg>
        <pc:sldLayoutChg chg="del">
          <pc:chgData name="Guest User" userId="65c956ae93f89187" providerId="Windows Live" clId="Web-{A2CE9F73-76AE-4505-9351-F0CE42FB4739}" dt="2021-07-28T14:34:49.877" v="0"/>
          <pc:sldLayoutMkLst>
            <pc:docMk/>
            <pc:sldMasterMk cId="2260042849" sldId="2147483704"/>
            <pc:sldLayoutMk cId="2595629385" sldId="2147483715"/>
          </pc:sldLayoutMkLst>
        </pc:sldLayoutChg>
        <pc:sldLayoutChg chg="del">
          <pc:chgData name="Guest User" userId="65c956ae93f89187" providerId="Windows Live" clId="Web-{A2CE9F73-76AE-4505-9351-F0CE42FB4739}" dt="2021-07-28T14:34:49.877" v="0"/>
          <pc:sldLayoutMkLst>
            <pc:docMk/>
            <pc:sldMasterMk cId="2260042849" sldId="2147483704"/>
            <pc:sldLayoutMk cId="837848420" sldId="2147483716"/>
          </pc:sldLayoutMkLst>
        </pc:sldLayoutChg>
        <pc:sldLayoutChg chg="del">
          <pc:chgData name="Guest User" userId="65c956ae93f89187" providerId="Windows Live" clId="Web-{A2CE9F73-76AE-4505-9351-F0CE42FB4739}" dt="2021-07-28T14:34:49.877" v="0"/>
          <pc:sldLayoutMkLst>
            <pc:docMk/>
            <pc:sldMasterMk cId="2260042849" sldId="2147483704"/>
            <pc:sldLayoutMk cId="4238015849" sldId="2147483717"/>
          </pc:sldLayoutMkLst>
        </pc:sldLayoutChg>
        <pc:sldLayoutChg chg="del">
          <pc:chgData name="Guest User" userId="65c956ae93f89187" providerId="Windows Live" clId="Web-{A2CE9F73-76AE-4505-9351-F0CE42FB4739}" dt="2021-07-28T14:34:49.877" v="0"/>
          <pc:sldLayoutMkLst>
            <pc:docMk/>
            <pc:sldMasterMk cId="2260042849" sldId="2147483704"/>
            <pc:sldLayoutMk cId="3323469938" sldId="2147483718"/>
          </pc:sldLayoutMkLst>
        </pc:sldLayoutChg>
        <pc:sldLayoutChg chg="del">
          <pc:chgData name="Guest User" userId="65c956ae93f89187" providerId="Windows Live" clId="Web-{A2CE9F73-76AE-4505-9351-F0CE42FB4739}" dt="2021-07-28T14:34:49.877" v="0"/>
          <pc:sldLayoutMkLst>
            <pc:docMk/>
            <pc:sldMasterMk cId="2260042849" sldId="2147483704"/>
            <pc:sldLayoutMk cId="1929695769" sldId="2147483719"/>
          </pc:sldLayoutMkLst>
        </pc:sldLayoutChg>
        <pc:sldLayoutChg chg="del">
          <pc:chgData name="Guest User" userId="65c956ae93f89187" providerId="Windows Live" clId="Web-{A2CE9F73-76AE-4505-9351-F0CE42FB4739}" dt="2021-07-28T14:34:49.877" v="0"/>
          <pc:sldLayoutMkLst>
            <pc:docMk/>
            <pc:sldMasterMk cId="2260042849" sldId="2147483704"/>
            <pc:sldLayoutMk cId="1757805413" sldId="2147483720"/>
          </pc:sldLayoutMkLst>
        </pc:sldLayoutChg>
        <pc:sldLayoutChg chg="del">
          <pc:chgData name="Guest User" userId="65c956ae93f89187" providerId="Windows Live" clId="Web-{A2CE9F73-76AE-4505-9351-F0CE42FB4739}" dt="2021-07-28T14:34:49.877" v="0"/>
          <pc:sldLayoutMkLst>
            <pc:docMk/>
            <pc:sldMasterMk cId="2260042849" sldId="2147483704"/>
            <pc:sldLayoutMk cId="4189906280" sldId="2147483721"/>
          </pc:sldLayoutMkLst>
        </pc:sldLayoutChg>
      </pc:sldMasterChg>
      <pc:sldMasterChg chg="add addSldLayout modSldLayout">
        <pc:chgData name="Guest User" userId="65c956ae93f89187" providerId="Windows Live" clId="Web-{A2CE9F73-76AE-4505-9351-F0CE42FB4739}" dt="2021-07-28T14:34:49.877" v="0"/>
        <pc:sldMasterMkLst>
          <pc:docMk/>
          <pc:sldMasterMk cId="1131643734" sldId="2147483722"/>
        </pc:sldMasterMkLst>
        <pc:sldLayoutChg chg="add mod replId">
          <pc:chgData name="Guest User" userId="65c956ae93f89187" providerId="Windows Live" clId="Web-{A2CE9F73-76AE-4505-9351-F0CE42FB4739}" dt="2021-07-28T14:34:49.877" v="0"/>
          <pc:sldLayoutMkLst>
            <pc:docMk/>
            <pc:sldMasterMk cId="1131643734" sldId="2147483722"/>
            <pc:sldLayoutMk cId="1394757549" sldId="2147483723"/>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3588565140" sldId="2147483724"/>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4140250785" sldId="2147483725"/>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2750443802" sldId="2147483726"/>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605776387" sldId="2147483727"/>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1390465262" sldId="2147483728"/>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803465158" sldId="2147483729"/>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3325971369" sldId="2147483730"/>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1264402921" sldId="2147483731"/>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1253212974" sldId="2147483732"/>
          </pc:sldLayoutMkLst>
        </pc:sldLayoutChg>
        <pc:sldLayoutChg chg="add mod replId">
          <pc:chgData name="Guest User" userId="65c956ae93f89187" providerId="Windows Live" clId="Web-{A2CE9F73-76AE-4505-9351-F0CE42FB4739}" dt="2021-07-28T14:34:49.877" v="0"/>
          <pc:sldLayoutMkLst>
            <pc:docMk/>
            <pc:sldMasterMk cId="1131643734" sldId="2147483722"/>
            <pc:sldLayoutMk cId="1088782892" sldId="2147483733"/>
          </pc:sldLayoutMkLst>
        </pc:sldLayoutChg>
      </pc:sldMasterChg>
    </pc:docChg>
  </pc:docChgLst>
  <pc:docChgLst>
    <pc:chgData name="Guest User" userId="65c956ae93f89187" providerId="Windows Live" clId="Web-{0C8A1254-EEBE-476F-BD29-F49A69A38D57}"/>
    <pc:docChg chg="modSld">
      <pc:chgData name="Guest User" userId="65c956ae93f89187" providerId="Windows Live" clId="Web-{0C8A1254-EEBE-476F-BD29-F49A69A38D57}" dt="2021-04-13T04:36:38.799" v="30" actId="20577"/>
      <pc:docMkLst>
        <pc:docMk/>
      </pc:docMkLst>
      <pc:sldChg chg="modSp">
        <pc:chgData name="Guest User" userId="65c956ae93f89187" providerId="Windows Live" clId="Web-{0C8A1254-EEBE-476F-BD29-F49A69A38D57}" dt="2021-04-13T04:36:38.799" v="30" actId="20577"/>
        <pc:sldMkLst>
          <pc:docMk/>
          <pc:sldMk cId="109857222" sldId="256"/>
        </pc:sldMkLst>
        <pc:spChg chg="mod">
          <ac:chgData name="Guest User" userId="65c956ae93f89187" providerId="Windows Live" clId="Web-{0C8A1254-EEBE-476F-BD29-F49A69A38D57}" dt="2021-04-13T04:36:38.799" v="30" actId="20577"/>
          <ac:spMkLst>
            <pc:docMk/>
            <pc:sldMk cId="109857222" sldId="256"/>
            <ac:spMk id="3" creationId="{00000000-0000-0000-0000-000000000000}"/>
          </ac:spMkLst>
        </pc:spChg>
      </pc:sldChg>
    </pc:docChg>
  </pc:docChgLst>
  <pc:docChgLst>
    <pc:chgData name="Guest User" userId="65c956ae93f89187" providerId="Windows Live" clId="Web-{E2210104-E9FB-48D4-983F-513DE483D794}"/>
    <pc:docChg chg="addSld modSld">
      <pc:chgData name="Guest User" userId="65c956ae93f89187" providerId="Windows Live" clId="Web-{E2210104-E9FB-48D4-983F-513DE483D794}" dt="2021-04-10T06:12:20.050" v="971"/>
      <pc:docMkLst>
        <pc:docMk/>
      </pc:docMkLst>
      <pc:sldChg chg="addSp modSp mod setBg setClrOvrMap">
        <pc:chgData name="Guest User" userId="65c956ae93f89187" providerId="Windows Live" clId="Web-{E2210104-E9FB-48D4-983F-513DE483D794}" dt="2021-04-10T05:40:32.508" v="77" actId="20577"/>
        <pc:sldMkLst>
          <pc:docMk/>
          <pc:sldMk cId="4021045933" sldId="260"/>
        </pc:sldMkLst>
        <pc:spChg chg="mod">
          <ac:chgData name="Guest User" userId="65c956ae93f89187" providerId="Windows Live" clId="Web-{E2210104-E9FB-48D4-983F-513DE483D794}" dt="2021-04-10T05:40:15.399" v="76"/>
          <ac:spMkLst>
            <pc:docMk/>
            <pc:sldMk cId="4021045933" sldId="260"/>
            <ac:spMk id="2" creationId="{97AB9E2C-49BC-4419-AB61-8102EBA95065}"/>
          </ac:spMkLst>
        </pc:spChg>
        <pc:spChg chg="mod">
          <ac:chgData name="Guest User" userId="65c956ae93f89187" providerId="Windows Live" clId="Web-{E2210104-E9FB-48D4-983F-513DE483D794}" dt="2021-04-10T05:40:32.508" v="77" actId="20577"/>
          <ac:spMkLst>
            <pc:docMk/>
            <pc:sldMk cId="4021045933" sldId="260"/>
            <ac:spMk id="3" creationId="{A070432F-0593-421B-9ECC-7A0CE1CCEA8A}"/>
          </ac:spMkLst>
        </pc:spChg>
        <pc:spChg chg="add">
          <ac:chgData name="Guest User" userId="65c956ae93f89187" providerId="Windows Live" clId="Web-{E2210104-E9FB-48D4-983F-513DE483D794}" dt="2021-04-10T05:40:15.399" v="76"/>
          <ac:spMkLst>
            <pc:docMk/>
            <pc:sldMk cId="4021045933" sldId="260"/>
            <ac:spMk id="8" creationId="{C314C310-850D-4491-AA52-C75BEA68B68C}"/>
          </ac:spMkLst>
        </pc:spChg>
        <pc:spChg chg="add">
          <ac:chgData name="Guest User" userId="65c956ae93f89187" providerId="Windows Live" clId="Web-{E2210104-E9FB-48D4-983F-513DE483D794}" dt="2021-04-10T05:40:15.399" v="76"/>
          <ac:spMkLst>
            <pc:docMk/>
            <pc:sldMk cId="4021045933" sldId="260"/>
            <ac:spMk id="16" creationId="{0308D749-5984-4BB8-A788-A85D24304A0A}"/>
          </ac:spMkLst>
        </pc:spChg>
        <pc:spChg chg="add">
          <ac:chgData name="Guest User" userId="65c956ae93f89187" providerId="Windows Live" clId="Web-{E2210104-E9FB-48D4-983F-513DE483D794}" dt="2021-04-10T05:40:15.399" v="76"/>
          <ac:spMkLst>
            <pc:docMk/>
            <pc:sldMk cId="4021045933" sldId="260"/>
            <ac:spMk id="18" creationId="{95B8172D-A4C8-41B4-8991-78BBEC4039D5}"/>
          </ac:spMkLst>
        </pc:spChg>
        <pc:grpChg chg="add">
          <ac:chgData name="Guest User" userId="65c956ae93f89187" providerId="Windows Live" clId="Web-{E2210104-E9FB-48D4-983F-513DE483D794}" dt="2021-04-10T05:40:15.399" v="76"/>
          <ac:grpSpMkLst>
            <pc:docMk/>
            <pc:sldMk cId="4021045933" sldId="260"/>
            <ac:grpSpMk id="10" creationId="{D4EC3799-3F52-48CE-85CC-83AED368EB42}"/>
          </ac:grpSpMkLst>
        </pc:grpChg>
        <pc:cxnChg chg="add">
          <ac:chgData name="Guest User" userId="65c956ae93f89187" providerId="Windows Live" clId="Web-{E2210104-E9FB-48D4-983F-513DE483D794}" dt="2021-04-10T05:40:15.399" v="76"/>
          <ac:cxnSpMkLst>
            <pc:docMk/>
            <pc:sldMk cId="4021045933" sldId="260"/>
            <ac:cxnSpMk id="14" creationId="{789E20C7-BB50-4317-93C7-90C8ED80B275}"/>
          </ac:cxnSpMkLst>
        </pc:cxnChg>
      </pc:sldChg>
      <pc:sldChg chg="addSp modSp new mod setBg setClrOvrMap">
        <pc:chgData name="Guest User" userId="65c956ae93f89187" providerId="Windows Live" clId="Web-{E2210104-E9FB-48D4-983F-513DE483D794}" dt="2021-04-10T05:43:05.793" v="160"/>
        <pc:sldMkLst>
          <pc:docMk/>
          <pc:sldMk cId="3831783963" sldId="261"/>
        </pc:sldMkLst>
        <pc:spChg chg="mod">
          <ac:chgData name="Guest User" userId="65c956ae93f89187" providerId="Windows Live" clId="Web-{E2210104-E9FB-48D4-983F-513DE483D794}" dt="2021-04-10T05:43:05.793" v="160"/>
          <ac:spMkLst>
            <pc:docMk/>
            <pc:sldMk cId="3831783963" sldId="261"/>
            <ac:spMk id="2" creationId="{2F55CD64-6D5E-4B2E-8CE5-E9EBE0CD7EC9}"/>
          </ac:spMkLst>
        </pc:spChg>
        <pc:spChg chg="mod">
          <ac:chgData name="Guest User" userId="65c956ae93f89187" providerId="Windows Live" clId="Web-{E2210104-E9FB-48D4-983F-513DE483D794}" dt="2021-04-10T05:43:05.793" v="160"/>
          <ac:spMkLst>
            <pc:docMk/>
            <pc:sldMk cId="3831783963" sldId="261"/>
            <ac:spMk id="3" creationId="{C1DD2DC5-C587-4536-8969-6DE302C15AD5}"/>
          </ac:spMkLst>
        </pc:spChg>
        <pc:spChg chg="add">
          <ac:chgData name="Guest User" userId="65c956ae93f89187" providerId="Windows Live" clId="Web-{E2210104-E9FB-48D4-983F-513DE483D794}" dt="2021-04-10T05:43:05.793" v="160"/>
          <ac:spMkLst>
            <pc:docMk/>
            <pc:sldMk cId="3831783963" sldId="261"/>
            <ac:spMk id="8" creationId="{C314C310-850D-4491-AA52-C75BEA68B68C}"/>
          </ac:spMkLst>
        </pc:spChg>
        <pc:spChg chg="add">
          <ac:chgData name="Guest User" userId="65c956ae93f89187" providerId="Windows Live" clId="Web-{E2210104-E9FB-48D4-983F-513DE483D794}" dt="2021-04-10T05:43:05.793" v="160"/>
          <ac:spMkLst>
            <pc:docMk/>
            <pc:sldMk cId="3831783963" sldId="261"/>
            <ac:spMk id="16" creationId="{0308D749-5984-4BB8-A788-A85D24304A0A}"/>
          </ac:spMkLst>
        </pc:spChg>
        <pc:spChg chg="add">
          <ac:chgData name="Guest User" userId="65c956ae93f89187" providerId="Windows Live" clId="Web-{E2210104-E9FB-48D4-983F-513DE483D794}" dt="2021-04-10T05:43:05.793" v="160"/>
          <ac:spMkLst>
            <pc:docMk/>
            <pc:sldMk cId="3831783963" sldId="261"/>
            <ac:spMk id="18" creationId="{95B8172D-A4C8-41B4-8991-78BBEC4039D5}"/>
          </ac:spMkLst>
        </pc:spChg>
        <pc:grpChg chg="add">
          <ac:chgData name="Guest User" userId="65c956ae93f89187" providerId="Windows Live" clId="Web-{E2210104-E9FB-48D4-983F-513DE483D794}" dt="2021-04-10T05:43:05.793" v="160"/>
          <ac:grpSpMkLst>
            <pc:docMk/>
            <pc:sldMk cId="3831783963" sldId="261"/>
            <ac:grpSpMk id="10" creationId="{D4EC3799-3F52-48CE-85CC-83AED368EB42}"/>
          </ac:grpSpMkLst>
        </pc:grpChg>
        <pc:cxnChg chg="add">
          <ac:chgData name="Guest User" userId="65c956ae93f89187" providerId="Windows Live" clId="Web-{E2210104-E9FB-48D4-983F-513DE483D794}" dt="2021-04-10T05:43:05.793" v="160"/>
          <ac:cxnSpMkLst>
            <pc:docMk/>
            <pc:sldMk cId="3831783963" sldId="261"/>
            <ac:cxnSpMk id="14" creationId="{789E20C7-BB50-4317-93C7-90C8ED80B275}"/>
          </ac:cxnSpMkLst>
        </pc:cxnChg>
      </pc:sldChg>
      <pc:sldChg chg="addSp modSp new mod setBg setClrOvrMap">
        <pc:chgData name="Guest User" userId="65c956ae93f89187" providerId="Windows Live" clId="Web-{E2210104-E9FB-48D4-983F-513DE483D794}" dt="2021-04-10T05:46:43.126" v="250" actId="20577"/>
        <pc:sldMkLst>
          <pc:docMk/>
          <pc:sldMk cId="2875229428" sldId="262"/>
        </pc:sldMkLst>
        <pc:spChg chg="mod">
          <ac:chgData name="Guest User" userId="65c956ae93f89187" providerId="Windows Live" clId="Web-{E2210104-E9FB-48D4-983F-513DE483D794}" dt="2021-04-10T05:44:26.701" v="205"/>
          <ac:spMkLst>
            <pc:docMk/>
            <pc:sldMk cId="2875229428" sldId="262"/>
            <ac:spMk id="2" creationId="{E0D19EEF-302D-4DCA-8BB4-699E9A7A4A75}"/>
          </ac:spMkLst>
        </pc:spChg>
        <pc:spChg chg="mod">
          <ac:chgData name="Guest User" userId="65c956ae93f89187" providerId="Windows Live" clId="Web-{E2210104-E9FB-48D4-983F-513DE483D794}" dt="2021-04-10T05:46:43.126" v="250" actId="20577"/>
          <ac:spMkLst>
            <pc:docMk/>
            <pc:sldMk cId="2875229428" sldId="262"/>
            <ac:spMk id="3" creationId="{31325421-66BA-495F-BE45-A632E718340F}"/>
          </ac:spMkLst>
        </pc:spChg>
        <pc:spChg chg="add">
          <ac:chgData name="Guest User" userId="65c956ae93f89187" providerId="Windows Live" clId="Web-{E2210104-E9FB-48D4-983F-513DE483D794}" dt="2021-04-10T05:44:26.701" v="205"/>
          <ac:spMkLst>
            <pc:docMk/>
            <pc:sldMk cId="2875229428" sldId="262"/>
            <ac:spMk id="8" creationId="{B219AE65-9B94-44EA-BEF3-EF4BFA169C81}"/>
          </ac:spMkLst>
        </pc:spChg>
        <pc:spChg chg="add">
          <ac:chgData name="Guest User" userId="65c956ae93f89187" providerId="Windows Live" clId="Web-{E2210104-E9FB-48D4-983F-513DE483D794}" dt="2021-04-10T05:44:26.701" v="205"/>
          <ac:spMkLst>
            <pc:docMk/>
            <pc:sldMk cId="2875229428" sldId="262"/>
            <ac:spMk id="10" creationId="{F0C81A57-9CD5-461B-8FFE-4A8CB6CFBE01}"/>
          </ac:spMkLst>
        </pc:spChg>
        <pc:grpChg chg="add">
          <ac:chgData name="Guest User" userId="65c956ae93f89187" providerId="Windows Live" clId="Web-{E2210104-E9FB-48D4-983F-513DE483D794}" dt="2021-04-10T05:44:26.701" v="205"/>
          <ac:grpSpMkLst>
            <pc:docMk/>
            <pc:sldMk cId="2875229428" sldId="262"/>
            <ac:grpSpMk id="12" creationId="{3086C462-37F4-494D-8292-CCB95221CC1A}"/>
          </ac:grpSpMkLst>
        </pc:grpChg>
      </pc:sldChg>
      <pc:sldChg chg="addSp modSp new mod setBg setClrOvrMap">
        <pc:chgData name="Guest User" userId="65c956ae93f89187" providerId="Windows Live" clId="Web-{E2210104-E9FB-48D4-983F-513DE483D794}" dt="2021-04-10T05:49:14.957" v="352" actId="20577"/>
        <pc:sldMkLst>
          <pc:docMk/>
          <pc:sldMk cId="4052066257" sldId="263"/>
        </pc:sldMkLst>
        <pc:spChg chg="mod">
          <ac:chgData name="Guest User" userId="65c956ae93f89187" providerId="Windows Live" clId="Web-{E2210104-E9FB-48D4-983F-513DE483D794}" dt="2021-04-10T05:48:59.488" v="351"/>
          <ac:spMkLst>
            <pc:docMk/>
            <pc:sldMk cId="4052066257" sldId="263"/>
            <ac:spMk id="2" creationId="{2F7A2E79-DEB6-4361-A251-8F26DD6E3C6F}"/>
          </ac:spMkLst>
        </pc:spChg>
        <pc:spChg chg="mod">
          <ac:chgData name="Guest User" userId="65c956ae93f89187" providerId="Windows Live" clId="Web-{E2210104-E9FB-48D4-983F-513DE483D794}" dt="2021-04-10T05:49:14.957" v="352" actId="20577"/>
          <ac:spMkLst>
            <pc:docMk/>
            <pc:sldMk cId="4052066257" sldId="263"/>
            <ac:spMk id="3" creationId="{A7C0C72B-5EA7-4A0A-80D6-8747E9821EC6}"/>
          </ac:spMkLst>
        </pc:spChg>
        <pc:spChg chg="add">
          <ac:chgData name="Guest User" userId="65c956ae93f89187" providerId="Windows Live" clId="Web-{E2210104-E9FB-48D4-983F-513DE483D794}" dt="2021-04-10T05:48:59.488" v="351"/>
          <ac:spMkLst>
            <pc:docMk/>
            <pc:sldMk cId="4052066257" sldId="263"/>
            <ac:spMk id="8" creationId="{C314C310-850D-4491-AA52-C75BEA68B68C}"/>
          </ac:spMkLst>
        </pc:spChg>
        <pc:spChg chg="add">
          <ac:chgData name="Guest User" userId="65c956ae93f89187" providerId="Windows Live" clId="Web-{E2210104-E9FB-48D4-983F-513DE483D794}" dt="2021-04-10T05:48:59.488" v="351"/>
          <ac:spMkLst>
            <pc:docMk/>
            <pc:sldMk cId="4052066257" sldId="263"/>
            <ac:spMk id="16" creationId="{0308D749-5984-4BB8-A788-A85D24304A0A}"/>
          </ac:spMkLst>
        </pc:spChg>
        <pc:spChg chg="add">
          <ac:chgData name="Guest User" userId="65c956ae93f89187" providerId="Windows Live" clId="Web-{E2210104-E9FB-48D4-983F-513DE483D794}" dt="2021-04-10T05:48:59.488" v="351"/>
          <ac:spMkLst>
            <pc:docMk/>
            <pc:sldMk cId="4052066257" sldId="263"/>
            <ac:spMk id="18" creationId="{95B8172D-A4C8-41B4-8991-78BBEC4039D5}"/>
          </ac:spMkLst>
        </pc:spChg>
        <pc:grpChg chg="add">
          <ac:chgData name="Guest User" userId="65c956ae93f89187" providerId="Windows Live" clId="Web-{E2210104-E9FB-48D4-983F-513DE483D794}" dt="2021-04-10T05:48:59.488" v="351"/>
          <ac:grpSpMkLst>
            <pc:docMk/>
            <pc:sldMk cId="4052066257" sldId="263"/>
            <ac:grpSpMk id="10" creationId="{D4EC3799-3F52-48CE-85CC-83AED368EB42}"/>
          </ac:grpSpMkLst>
        </pc:grpChg>
        <pc:cxnChg chg="add">
          <ac:chgData name="Guest User" userId="65c956ae93f89187" providerId="Windows Live" clId="Web-{E2210104-E9FB-48D4-983F-513DE483D794}" dt="2021-04-10T05:48:59.488" v="351"/>
          <ac:cxnSpMkLst>
            <pc:docMk/>
            <pc:sldMk cId="4052066257" sldId="263"/>
            <ac:cxnSpMk id="14" creationId="{789E20C7-BB50-4317-93C7-90C8ED80B275}"/>
          </ac:cxnSpMkLst>
        </pc:cxnChg>
      </pc:sldChg>
      <pc:sldChg chg="addSp modSp new mod setBg setClrOvrMap">
        <pc:chgData name="Guest User" userId="65c956ae93f89187" providerId="Windows Live" clId="Web-{E2210104-E9FB-48D4-983F-513DE483D794}" dt="2021-04-10T05:53:43.901" v="560"/>
        <pc:sldMkLst>
          <pc:docMk/>
          <pc:sldMk cId="1778152537" sldId="264"/>
        </pc:sldMkLst>
        <pc:spChg chg="mod">
          <ac:chgData name="Guest User" userId="65c956ae93f89187" providerId="Windows Live" clId="Web-{E2210104-E9FB-48D4-983F-513DE483D794}" dt="2021-04-10T05:53:43.901" v="560"/>
          <ac:spMkLst>
            <pc:docMk/>
            <pc:sldMk cId="1778152537" sldId="264"/>
            <ac:spMk id="2" creationId="{FD10A9B6-E6FB-44CD-9CC1-3E320885DCF5}"/>
          </ac:spMkLst>
        </pc:spChg>
        <pc:spChg chg="mod">
          <ac:chgData name="Guest User" userId="65c956ae93f89187" providerId="Windows Live" clId="Web-{E2210104-E9FB-48D4-983F-513DE483D794}" dt="2021-04-10T05:53:43.901" v="560"/>
          <ac:spMkLst>
            <pc:docMk/>
            <pc:sldMk cId="1778152537" sldId="264"/>
            <ac:spMk id="3" creationId="{68885A6C-A38F-48DB-B636-9D1BCE6BDFBA}"/>
          </ac:spMkLst>
        </pc:spChg>
        <pc:spChg chg="add">
          <ac:chgData name="Guest User" userId="65c956ae93f89187" providerId="Windows Live" clId="Web-{E2210104-E9FB-48D4-983F-513DE483D794}" dt="2021-04-10T05:53:43.901" v="560"/>
          <ac:spMkLst>
            <pc:docMk/>
            <pc:sldMk cId="1778152537" sldId="264"/>
            <ac:spMk id="8" creationId="{C314C310-850D-4491-AA52-C75BEA68B68C}"/>
          </ac:spMkLst>
        </pc:spChg>
        <pc:spChg chg="add">
          <ac:chgData name="Guest User" userId="65c956ae93f89187" providerId="Windows Live" clId="Web-{E2210104-E9FB-48D4-983F-513DE483D794}" dt="2021-04-10T05:53:43.901" v="560"/>
          <ac:spMkLst>
            <pc:docMk/>
            <pc:sldMk cId="1778152537" sldId="264"/>
            <ac:spMk id="16" creationId="{0308D749-5984-4BB8-A788-A85D24304A0A}"/>
          </ac:spMkLst>
        </pc:spChg>
        <pc:spChg chg="add">
          <ac:chgData name="Guest User" userId="65c956ae93f89187" providerId="Windows Live" clId="Web-{E2210104-E9FB-48D4-983F-513DE483D794}" dt="2021-04-10T05:53:43.901" v="560"/>
          <ac:spMkLst>
            <pc:docMk/>
            <pc:sldMk cId="1778152537" sldId="264"/>
            <ac:spMk id="18" creationId="{95B8172D-A4C8-41B4-8991-78BBEC4039D5}"/>
          </ac:spMkLst>
        </pc:spChg>
        <pc:grpChg chg="add">
          <ac:chgData name="Guest User" userId="65c956ae93f89187" providerId="Windows Live" clId="Web-{E2210104-E9FB-48D4-983F-513DE483D794}" dt="2021-04-10T05:53:43.901" v="560"/>
          <ac:grpSpMkLst>
            <pc:docMk/>
            <pc:sldMk cId="1778152537" sldId="264"/>
            <ac:grpSpMk id="10" creationId="{D4EC3799-3F52-48CE-85CC-83AED368EB42}"/>
          </ac:grpSpMkLst>
        </pc:grpChg>
        <pc:cxnChg chg="add">
          <ac:chgData name="Guest User" userId="65c956ae93f89187" providerId="Windows Live" clId="Web-{E2210104-E9FB-48D4-983F-513DE483D794}" dt="2021-04-10T05:53:43.901" v="560"/>
          <ac:cxnSpMkLst>
            <pc:docMk/>
            <pc:sldMk cId="1778152537" sldId="264"/>
            <ac:cxnSpMk id="14" creationId="{789E20C7-BB50-4317-93C7-90C8ED80B275}"/>
          </ac:cxnSpMkLst>
        </pc:cxnChg>
      </pc:sldChg>
      <pc:sldChg chg="addSp modSp new mod setBg setClrOvrMap">
        <pc:chgData name="Guest User" userId="65c956ae93f89187" providerId="Windows Live" clId="Web-{E2210104-E9FB-48D4-983F-513DE483D794}" dt="2021-04-10T06:02:46.709" v="800" actId="20577"/>
        <pc:sldMkLst>
          <pc:docMk/>
          <pc:sldMk cId="2409458859" sldId="265"/>
        </pc:sldMkLst>
        <pc:spChg chg="mod">
          <ac:chgData name="Guest User" userId="65c956ae93f89187" providerId="Windows Live" clId="Web-{E2210104-E9FB-48D4-983F-513DE483D794}" dt="2021-04-10T06:02:30.537" v="798"/>
          <ac:spMkLst>
            <pc:docMk/>
            <pc:sldMk cId="2409458859" sldId="265"/>
            <ac:spMk id="2" creationId="{2FE4F537-98FA-4656-83E8-F45588A895D9}"/>
          </ac:spMkLst>
        </pc:spChg>
        <pc:spChg chg="mod">
          <ac:chgData name="Guest User" userId="65c956ae93f89187" providerId="Windows Live" clId="Web-{E2210104-E9FB-48D4-983F-513DE483D794}" dt="2021-04-10T06:02:46.709" v="800" actId="20577"/>
          <ac:spMkLst>
            <pc:docMk/>
            <pc:sldMk cId="2409458859" sldId="265"/>
            <ac:spMk id="3" creationId="{AA84F7D6-89A7-4AA1-A189-520E94C79279}"/>
          </ac:spMkLst>
        </pc:spChg>
        <pc:spChg chg="add">
          <ac:chgData name="Guest User" userId="65c956ae93f89187" providerId="Windows Live" clId="Web-{E2210104-E9FB-48D4-983F-513DE483D794}" dt="2021-04-10T06:02:30.537" v="798"/>
          <ac:spMkLst>
            <pc:docMk/>
            <pc:sldMk cId="2409458859" sldId="265"/>
            <ac:spMk id="8" creationId="{FB3EF4D6-026A-4D52-B916-967329EE3FFE}"/>
          </ac:spMkLst>
        </pc:spChg>
        <pc:spChg chg="add">
          <ac:chgData name="Guest User" userId="65c956ae93f89187" providerId="Windows Live" clId="Web-{E2210104-E9FB-48D4-983F-513DE483D794}" dt="2021-04-10T06:02:30.537" v="798"/>
          <ac:spMkLst>
            <pc:docMk/>
            <pc:sldMk cId="2409458859" sldId="265"/>
            <ac:spMk id="10" creationId="{4DB4846F-6AA5-4DB3-9581-D95F22BD5662}"/>
          </ac:spMkLst>
        </pc:spChg>
        <pc:spChg chg="add">
          <ac:chgData name="Guest User" userId="65c956ae93f89187" providerId="Windows Live" clId="Web-{E2210104-E9FB-48D4-983F-513DE483D794}" dt="2021-04-10T06:02:30.537" v="798"/>
          <ac:spMkLst>
            <pc:docMk/>
            <pc:sldMk cId="2409458859" sldId="265"/>
            <ac:spMk id="12" creationId="{D54EC22E-2292-4292-A80B-E81DF64BFB26}"/>
          </ac:spMkLst>
        </pc:spChg>
        <pc:grpChg chg="add">
          <ac:chgData name="Guest User" userId="65c956ae93f89187" providerId="Windows Live" clId="Web-{E2210104-E9FB-48D4-983F-513DE483D794}" dt="2021-04-10T06:02:30.537" v="798"/>
          <ac:grpSpMkLst>
            <pc:docMk/>
            <pc:sldMk cId="2409458859" sldId="265"/>
            <ac:grpSpMk id="14" creationId="{992A2039-50D4-4D49-A79F-C82A1D913162}"/>
          </ac:grpSpMkLst>
        </pc:grpChg>
      </pc:sldChg>
      <pc:sldChg chg="addSp delSp modSp new mod setBg setClrOvrMap">
        <pc:chgData name="Guest User" userId="65c956ae93f89187" providerId="Windows Live" clId="Web-{E2210104-E9FB-48D4-983F-513DE483D794}" dt="2021-04-10T06:11:05.126" v="954"/>
        <pc:sldMkLst>
          <pc:docMk/>
          <pc:sldMk cId="2869084545" sldId="266"/>
        </pc:sldMkLst>
        <pc:spChg chg="mod">
          <ac:chgData name="Guest User" userId="65c956ae93f89187" providerId="Windows Live" clId="Web-{E2210104-E9FB-48D4-983F-513DE483D794}" dt="2021-04-10T06:11:05.126" v="954"/>
          <ac:spMkLst>
            <pc:docMk/>
            <pc:sldMk cId="2869084545" sldId="266"/>
            <ac:spMk id="2" creationId="{D2F24D42-7B9F-4EA5-9783-E9131D9BD795}"/>
          </ac:spMkLst>
        </pc:spChg>
        <pc:spChg chg="mod">
          <ac:chgData name="Guest User" userId="65c956ae93f89187" providerId="Windows Live" clId="Web-{E2210104-E9FB-48D4-983F-513DE483D794}" dt="2021-04-10T06:11:05.126" v="954"/>
          <ac:spMkLst>
            <pc:docMk/>
            <pc:sldMk cId="2869084545" sldId="266"/>
            <ac:spMk id="3" creationId="{4818C3C4-ADF5-465A-AE9E-160F38A23DA2}"/>
          </ac:spMkLst>
        </pc:spChg>
        <pc:spChg chg="add">
          <ac:chgData name="Guest User" userId="65c956ae93f89187" providerId="Windows Live" clId="Web-{E2210104-E9FB-48D4-983F-513DE483D794}" dt="2021-04-10T06:11:05.126" v="954"/>
          <ac:spMkLst>
            <pc:docMk/>
            <pc:sldMk cId="2869084545" sldId="266"/>
            <ac:spMk id="5" creationId="{01109B5D-BC35-4376-98A2-F53B03E4E1B4}"/>
          </ac:spMkLst>
        </pc:spChg>
        <pc:spChg chg="add">
          <ac:chgData name="Guest User" userId="65c956ae93f89187" providerId="Windows Live" clId="Web-{E2210104-E9FB-48D4-983F-513DE483D794}" dt="2021-04-10T06:11:05.126" v="954"/>
          <ac:spMkLst>
            <pc:docMk/>
            <pc:sldMk cId="2869084545" sldId="266"/>
            <ac:spMk id="6" creationId="{94D90C11-98A3-40E3-B04C-A3025D6458A3}"/>
          </ac:spMkLst>
        </pc:spChg>
        <pc:spChg chg="add">
          <ac:chgData name="Guest User" userId="65c956ae93f89187" providerId="Windows Live" clId="Web-{E2210104-E9FB-48D4-983F-513DE483D794}" dt="2021-04-10T06:11:05.126" v="954"/>
          <ac:spMkLst>
            <pc:docMk/>
            <pc:sldMk cId="2869084545" sldId="266"/>
            <ac:spMk id="7" creationId="{A3B28FB1-97C9-4A9E-A45B-356508C2C38B}"/>
          </ac:spMkLst>
        </pc:spChg>
        <pc:spChg chg="add del">
          <ac:chgData name="Guest User" userId="65c956ae93f89187" providerId="Windows Live" clId="Web-{E2210104-E9FB-48D4-983F-513DE483D794}" dt="2021-04-10T06:11:05.079" v="953"/>
          <ac:spMkLst>
            <pc:docMk/>
            <pc:sldMk cId="2869084545" sldId="266"/>
            <ac:spMk id="8" creationId="{FB3EF4D6-026A-4D52-B916-967329EE3FFE}"/>
          </ac:spMkLst>
        </pc:spChg>
        <pc:spChg chg="add del">
          <ac:chgData name="Guest User" userId="65c956ae93f89187" providerId="Windows Live" clId="Web-{E2210104-E9FB-48D4-983F-513DE483D794}" dt="2021-04-10T06:11:05.079" v="953"/>
          <ac:spMkLst>
            <pc:docMk/>
            <pc:sldMk cId="2869084545" sldId="266"/>
            <ac:spMk id="10" creationId="{4DB4846F-6AA5-4DB3-9581-D95F22BD5662}"/>
          </ac:spMkLst>
        </pc:spChg>
        <pc:spChg chg="add del">
          <ac:chgData name="Guest User" userId="65c956ae93f89187" providerId="Windows Live" clId="Web-{E2210104-E9FB-48D4-983F-513DE483D794}" dt="2021-04-10T06:11:05.079" v="953"/>
          <ac:spMkLst>
            <pc:docMk/>
            <pc:sldMk cId="2869084545" sldId="266"/>
            <ac:spMk id="12" creationId="{D54EC22E-2292-4292-A80B-E81DF64BFB26}"/>
          </ac:spMkLst>
        </pc:spChg>
        <pc:grpChg chg="add del">
          <ac:chgData name="Guest User" userId="65c956ae93f89187" providerId="Windows Live" clId="Web-{E2210104-E9FB-48D4-983F-513DE483D794}" dt="2021-04-10T06:11:05.079" v="953"/>
          <ac:grpSpMkLst>
            <pc:docMk/>
            <pc:sldMk cId="2869084545" sldId="266"/>
            <ac:grpSpMk id="14" creationId="{992A2039-50D4-4D49-A79F-C82A1D913162}"/>
          </ac:grpSpMkLst>
        </pc:grpChg>
      </pc:sldChg>
      <pc:sldChg chg="addSp delSp modSp new mod setBg setClrOvrMap">
        <pc:chgData name="Guest User" userId="65c956ae93f89187" providerId="Windows Live" clId="Web-{E2210104-E9FB-48D4-983F-513DE483D794}" dt="2021-04-10T06:12:20.050" v="971"/>
        <pc:sldMkLst>
          <pc:docMk/>
          <pc:sldMk cId="978552412" sldId="267"/>
        </pc:sldMkLst>
        <pc:spChg chg="mod">
          <ac:chgData name="Guest User" userId="65c956ae93f89187" providerId="Windows Live" clId="Web-{E2210104-E9FB-48D4-983F-513DE483D794}" dt="2021-04-10T06:12:20.050" v="971"/>
          <ac:spMkLst>
            <pc:docMk/>
            <pc:sldMk cId="978552412" sldId="267"/>
            <ac:spMk id="2" creationId="{6C63DC2D-886E-4049-81D4-4F6008C372E3}"/>
          </ac:spMkLst>
        </pc:spChg>
        <pc:spChg chg="add">
          <ac:chgData name="Guest User" userId="65c956ae93f89187" providerId="Windows Live" clId="Web-{E2210104-E9FB-48D4-983F-513DE483D794}" dt="2021-04-10T06:12:20.050" v="971"/>
          <ac:spMkLst>
            <pc:docMk/>
            <pc:sldMk cId="978552412" sldId="267"/>
            <ac:spMk id="5" creationId="{CB300B9C-C1F6-47BC-A43F-3B172CD7FF3C}"/>
          </ac:spMkLst>
        </pc:spChg>
        <pc:spChg chg="add del">
          <ac:chgData name="Guest User" userId="65c956ae93f89187" providerId="Windows Live" clId="Web-{E2210104-E9FB-48D4-983F-513DE483D794}" dt="2021-04-10T06:12:19.972" v="970"/>
          <ac:spMkLst>
            <pc:docMk/>
            <pc:sldMk cId="978552412" sldId="267"/>
            <ac:spMk id="14" creationId="{CB300B9C-C1F6-47BC-A43F-3B172CD7FF3C}"/>
          </ac:spMkLst>
        </pc:spChg>
        <pc:spChg chg="add del">
          <ac:chgData name="Guest User" userId="65c956ae93f89187" providerId="Windows Live" clId="Web-{E2210104-E9FB-48D4-983F-513DE483D794}" dt="2021-04-10T06:12:19.972" v="970"/>
          <ac:spMkLst>
            <pc:docMk/>
            <pc:sldMk cId="978552412" sldId="267"/>
            <ac:spMk id="16" creationId="{B219AE65-9B94-44EA-BEF3-EF4BFA169C81}"/>
          </ac:spMkLst>
        </pc:spChg>
        <pc:spChg chg="add del">
          <ac:chgData name="Guest User" userId="65c956ae93f89187" providerId="Windows Live" clId="Web-{E2210104-E9FB-48D4-983F-513DE483D794}" dt="2021-04-10T06:12:19.972" v="970"/>
          <ac:spMkLst>
            <pc:docMk/>
            <pc:sldMk cId="978552412" sldId="267"/>
            <ac:spMk id="18" creationId="{F0C81A57-9CD5-461B-8FFE-4A8CB6CFBE01}"/>
          </ac:spMkLst>
        </pc:spChg>
        <pc:grpChg chg="add">
          <ac:chgData name="Guest User" userId="65c956ae93f89187" providerId="Windows Live" clId="Web-{E2210104-E9FB-48D4-983F-513DE483D794}" dt="2021-04-10T06:12:20.050" v="971"/>
          <ac:grpSpMkLst>
            <pc:docMk/>
            <pc:sldMk cId="978552412" sldId="267"/>
            <ac:grpSpMk id="4" creationId="{46AC64B6-5299-4EDC-A5BA-C486DE605216}"/>
          </ac:grpSpMkLst>
        </pc:grpChg>
        <pc:grpChg chg="add">
          <ac:chgData name="Guest User" userId="65c956ae93f89187" providerId="Windows Live" clId="Web-{E2210104-E9FB-48D4-983F-513DE483D794}" dt="2021-04-10T06:12:20.050" v="971"/>
          <ac:grpSpMkLst>
            <pc:docMk/>
            <pc:sldMk cId="978552412" sldId="267"/>
            <ac:grpSpMk id="6" creationId="{D4EC3799-3F52-48CE-85CC-83AED368EB42}"/>
          </ac:grpSpMkLst>
        </pc:grpChg>
        <pc:grpChg chg="add del">
          <ac:chgData name="Guest User" userId="65c956ae93f89187" providerId="Windows Live" clId="Web-{E2210104-E9FB-48D4-983F-513DE483D794}" dt="2021-04-10T06:12:19.972" v="970"/>
          <ac:grpSpMkLst>
            <pc:docMk/>
            <pc:sldMk cId="978552412" sldId="267"/>
            <ac:grpSpMk id="7" creationId="{46AC64B6-5299-4EDC-A5BA-C486DE605216}"/>
          </ac:grpSpMkLst>
        </pc:grpChg>
        <pc:grpChg chg="add del">
          <ac:chgData name="Guest User" userId="65c956ae93f89187" providerId="Windows Live" clId="Web-{E2210104-E9FB-48D4-983F-513DE483D794}" dt="2021-04-10T06:12:19.972" v="970"/>
          <ac:grpSpMkLst>
            <pc:docMk/>
            <pc:sldMk cId="978552412" sldId="267"/>
            <ac:grpSpMk id="20" creationId="{3086C462-37F4-494D-8292-CCB95221CC1A}"/>
          </ac:grpSpMkLst>
        </pc:grpChg>
        <pc:cxnChg chg="add">
          <ac:chgData name="Guest User" userId="65c956ae93f89187" providerId="Windows Live" clId="Web-{E2210104-E9FB-48D4-983F-513DE483D794}" dt="2021-04-10T06:12:20.050" v="971"/>
          <ac:cxnSpMkLst>
            <pc:docMk/>
            <pc:sldMk cId="978552412" sldId="267"/>
            <ac:cxnSpMk id="15" creationId="{789E20C7-BB50-4317-93C7-90C8ED80B275}"/>
          </ac:cxnSpMkLst>
        </pc:cxnChg>
      </pc:sldChg>
    </pc:docChg>
  </pc:docChgLst>
  <pc:docChgLst>
    <pc:chgData name="Guest User" userId="65c956ae93f89187" providerId="Windows Live" clId="Web-{8287D824-F9D2-48B3-8C29-40E2ABC0E575}"/>
    <pc:docChg chg="addSld delSld modSld sldOrd addMainMaster delMainMaster">
      <pc:chgData name="Guest User" userId="65c956ae93f89187" providerId="Windows Live" clId="Web-{8287D824-F9D2-48B3-8C29-40E2ABC0E575}" dt="2021-04-10T04:30:14.027" v="802" actId="20577"/>
      <pc:docMkLst>
        <pc:docMk/>
      </pc:docMkLst>
      <pc:sldChg chg="addSp delSp modSp mod modClrScheme delDesignElem chgLayout">
        <pc:chgData name="Guest User" userId="65c956ae93f89187" providerId="Windows Live" clId="Web-{8287D824-F9D2-48B3-8C29-40E2ABC0E575}" dt="2021-04-10T04:27:29.072" v="780"/>
        <pc:sldMkLst>
          <pc:docMk/>
          <pc:sldMk cId="109857222" sldId="256"/>
        </pc:sldMkLst>
        <pc:spChg chg="mod ord">
          <ac:chgData name="Guest User" userId="65c956ae93f89187" providerId="Windows Live" clId="Web-{8287D824-F9D2-48B3-8C29-40E2ABC0E575}" dt="2021-04-10T04:27:29.072" v="780"/>
          <ac:spMkLst>
            <pc:docMk/>
            <pc:sldMk cId="109857222" sldId="256"/>
            <ac:spMk id="2" creationId="{00000000-0000-0000-0000-000000000000}"/>
          </ac:spMkLst>
        </pc:spChg>
        <pc:spChg chg="mod ord">
          <ac:chgData name="Guest User" userId="65c956ae93f89187" providerId="Windows Live" clId="Web-{8287D824-F9D2-48B3-8C29-40E2ABC0E575}" dt="2021-04-10T04:27:29.072" v="780"/>
          <ac:spMkLst>
            <pc:docMk/>
            <pc:sldMk cId="109857222" sldId="256"/>
            <ac:spMk id="3" creationId="{00000000-0000-0000-0000-000000000000}"/>
          </ac:spMkLst>
        </pc:spChg>
        <pc:spChg chg="add del">
          <ac:chgData name="Guest User" userId="65c956ae93f89187" providerId="Windows Live" clId="Web-{8287D824-F9D2-48B3-8C29-40E2ABC0E575}" dt="2021-04-10T03:57:03.682" v="4"/>
          <ac:spMkLst>
            <pc:docMk/>
            <pc:sldMk cId="109857222" sldId="256"/>
            <ac:spMk id="8" creationId="{3698ABF1-2D7A-4C8C-A41A-095741274679}"/>
          </ac:spMkLst>
        </pc:spChg>
        <pc:spChg chg="add del">
          <ac:chgData name="Guest User" userId="65c956ae93f89187" providerId="Windows Live" clId="Web-{8287D824-F9D2-48B3-8C29-40E2ABC0E575}" dt="2021-04-10T03:57:03.682" v="4"/>
          <ac:spMkLst>
            <pc:docMk/>
            <pc:sldMk cId="109857222" sldId="256"/>
            <ac:spMk id="10" creationId="{C5E160AE-3C66-4235-84C0-BD472DE6AC3E}"/>
          </ac:spMkLst>
        </pc:spChg>
        <pc:spChg chg="add del">
          <ac:chgData name="Guest User" userId="65c956ae93f89187" providerId="Windows Live" clId="Web-{8287D824-F9D2-48B3-8C29-40E2ABC0E575}" dt="2021-04-10T03:57:03.682" v="4"/>
          <ac:spMkLst>
            <pc:docMk/>
            <pc:sldMk cId="109857222" sldId="256"/>
            <ac:spMk id="12" creationId="{A39CC7EE-929B-4FA6-BA5A-86D02B792418}"/>
          </ac:spMkLst>
        </pc:spChg>
        <pc:spChg chg="add del">
          <ac:chgData name="Guest User" userId="65c956ae93f89187" providerId="Windows Live" clId="Web-{8287D824-F9D2-48B3-8C29-40E2ABC0E575}" dt="2021-04-10T03:57:03.682" v="4"/>
          <ac:spMkLst>
            <pc:docMk/>
            <pc:sldMk cId="109857222" sldId="256"/>
            <ac:spMk id="14" creationId="{94BB87F2-3BE0-433A-AD90-24CE82FBFE43}"/>
          </ac:spMkLst>
        </pc:spChg>
        <pc:spChg chg="add del">
          <ac:chgData name="Guest User" userId="65c956ae93f89187" providerId="Windows Live" clId="Web-{8287D824-F9D2-48B3-8C29-40E2ABC0E575}" dt="2021-04-10T03:57:03.682" v="4"/>
          <ac:spMkLst>
            <pc:docMk/>
            <pc:sldMk cId="109857222" sldId="256"/>
            <ac:spMk id="16" creationId="{366B6A15-54B2-4DFA-B2EF-ED937D8CC3E7}"/>
          </ac:spMkLst>
        </pc:spChg>
        <pc:spChg chg="add del">
          <ac:chgData name="Guest User" userId="65c956ae93f89187" providerId="Windows Live" clId="Web-{8287D824-F9D2-48B3-8C29-40E2ABC0E575}" dt="2021-04-10T03:57:03.682" v="4"/>
          <ac:spMkLst>
            <pc:docMk/>
            <pc:sldMk cId="109857222" sldId="256"/>
            <ac:spMk id="18" creationId="{A60DA6D8-1AE1-42F8-808F-E247404A4473}"/>
          </ac:spMkLst>
        </pc:spChg>
      </pc:sldChg>
      <pc:sldChg chg="new del mod ord modClrScheme chgLayout">
        <pc:chgData name="Guest User" userId="65c956ae93f89187" providerId="Windows Live" clId="Web-{8287D824-F9D2-48B3-8C29-40E2ABC0E575}" dt="2021-04-10T04:10:34.149" v="165"/>
        <pc:sldMkLst>
          <pc:docMk/>
          <pc:sldMk cId="3752926560" sldId="257"/>
        </pc:sldMkLst>
      </pc:sldChg>
      <pc:sldChg chg="addSp delSp modSp new mod setBg modClrScheme setClrOvrMap delDesignElem chgLayout">
        <pc:chgData name="Guest User" userId="65c956ae93f89187" providerId="Windows Live" clId="Web-{8287D824-F9D2-48B3-8C29-40E2ABC0E575}" dt="2021-04-10T04:27:29.072" v="780"/>
        <pc:sldMkLst>
          <pc:docMk/>
          <pc:sldMk cId="1056295408" sldId="258"/>
        </pc:sldMkLst>
        <pc:spChg chg="mod ord">
          <ac:chgData name="Guest User" userId="65c956ae93f89187" providerId="Windows Live" clId="Web-{8287D824-F9D2-48B3-8C29-40E2ABC0E575}" dt="2021-04-10T04:27:29.072" v="780"/>
          <ac:spMkLst>
            <pc:docMk/>
            <pc:sldMk cId="1056295408" sldId="258"/>
            <ac:spMk id="2" creationId="{2AF7049B-EBE3-40B2-9C87-8C8B8DC77944}"/>
          </ac:spMkLst>
        </pc:spChg>
        <pc:spChg chg="mod ord">
          <ac:chgData name="Guest User" userId="65c956ae93f89187" providerId="Windows Live" clId="Web-{8287D824-F9D2-48B3-8C29-40E2ABC0E575}" dt="2021-04-10T04:27:29.072" v="780"/>
          <ac:spMkLst>
            <pc:docMk/>
            <pc:sldMk cId="1056295408" sldId="258"/>
            <ac:spMk id="3" creationId="{73FE13A7-35FC-4BD7-BB42-84ACC5646A8D}"/>
          </ac:spMkLst>
        </pc:spChg>
        <pc:spChg chg="add del mod">
          <ac:chgData name="Guest User" userId="65c956ae93f89187" providerId="Windows Live" clId="Web-{8287D824-F9D2-48B3-8C29-40E2ABC0E575}" dt="2021-04-10T04:02:30.734" v="41"/>
          <ac:spMkLst>
            <pc:docMk/>
            <pc:sldMk cId="1056295408" sldId="258"/>
            <ac:spMk id="4" creationId="{ADBF0E3B-3F55-47BE-9675-CB66576424CC}"/>
          </ac:spMkLst>
        </pc:spChg>
        <pc:spChg chg="add del">
          <ac:chgData name="Guest User" userId="65c956ae93f89187" providerId="Windows Live" clId="Web-{8287D824-F9D2-48B3-8C29-40E2ABC0E575}" dt="2021-04-10T04:27:29.072" v="780"/>
          <ac:spMkLst>
            <pc:docMk/>
            <pc:sldMk cId="1056295408" sldId="258"/>
            <ac:spMk id="8" creationId="{C314C310-850D-4491-AA52-C75BEA68B68C}"/>
          </ac:spMkLst>
        </pc:spChg>
        <pc:grpChg chg="add del">
          <ac:chgData name="Guest User" userId="65c956ae93f89187" providerId="Windows Live" clId="Web-{8287D824-F9D2-48B3-8C29-40E2ABC0E575}" dt="2021-04-10T04:27:29.072" v="780"/>
          <ac:grpSpMkLst>
            <pc:docMk/>
            <pc:sldMk cId="1056295408" sldId="258"/>
            <ac:grpSpMk id="10" creationId="{D4EC3799-3F52-48CE-85CC-83AED368EB42}"/>
          </ac:grpSpMkLst>
        </pc:grpChg>
        <pc:cxnChg chg="add del">
          <ac:chgData name="Guest User" userId="65c956ae93f89187" providerId="Windows Live" clId="Web-{8287D824-F9D2-48B3-8C29-40E2ABC0E575}" dt="2021-04-10T04:27:29.072" v="780"/>
          <ac:cxnSpMkLst>
            <pc:docMk/>
            <pc:sldMk cId="1056295408" sldId="258"/>
            <ac:cxnSpMk id="14" creationId="{789E20C7-BB50-4317-93C7-90C8ED80B275}"/>
          </ac:cxnSpMkLst>
        </pc:cxnChg>
      </pc:sldChg>
      <pc:sldChg chg="addSp delSp modSp new mod setBg modClrScheme setClrOvrMap chgLayout">
        <pc:chgData name="Guest User" userId="65c956ae93f89187" providerId="Windows Live" clId="Web-{8287D824-F9D2-48B3-8C29-40E2ABC0E575}" dt="2021-04-10T04:28:19.291" v="787"/>
        <pc:sldMkLst>
          <pc:docMk/>
          <pc:sldMk cId="2172656026" sldId="259"/>
        </pc:sldMkLst>
        <pc:spChg chg="mod ord">
          <ac:chgData name="Guest User" userId="65c956ae93f89187" providerId="Windows Live" clId="Web-{8287D824-F9D2-48B3-8C29-40E2ABC0E575}" dt="2021-04-10T04:28:19.291" v="787"/>
          <ac:spMkLst>
            <pc:docMk/>
            <pc:sldMk cId="2172656026" sldId="259"/>
            <ac:spMk id="2" creationId="{20E2902D-0FF3-430D-AF18-BB876BD8C9D9}"/>
          </ac:spMkLst>
        </pc:spChg>
        <pc:spChg chg="mod ord">
          <ac:chgData name="Guest User" userId="65c956ae93f89187" providerId="Windows Live" clId="Web-{8287D824-F9D2-48B3-8C29-40E2ABC0E575}" dt="2021-04-10T04:28:19.291" v="787"/>
          <ac:spMkLst>
            <pc:docMk/>
            <pc:sldMk cId="2172656026" sldId="259"/>
            <ac:spMk id="3" creationId="{D2CE465C-B23B-4552-B15A-E7A29ADBE132}"/>
          </ac:spMkLst>
        </pc:spChg>
        <pc:spChg chg="add del">
          <ac:chgData name="Guest User" userId="65c956ae93f89187" providerId="Windows Live" clId="Web-{8287D824-F9D2-48B3-8C29-40E2ABC0E575}" dt="2021-04-10T04:16:04.092" v="184"/>
          <ac:spMkLst>
            <pc:docMk/>
            <pc:sldMk cId="2172656026" sldId="259"/>
            <ac:spMk id="4" creationId="{2C8DFE85-63EA-4596-9F8A-4FC782C66096}"/>
          </ac:spMkLst>
        </pc:spChg>
        <pc:spChg chg="add del">
          <ac:chgData name="Guest User" userId="65c956ae93f89187" providerId="Windows Live" clId="Web-{8287D824-F9D2-48B3-8C29-40E2ABC0E575}" dt="2021-04-10T04:28:11.103" v="784"/>
          <ac:spMkLst>
            <pc:docMk/>
            <pc:sldMk cId="2172656026" sldId="259"/>
            <ac:spMk id="5" creationId="{C314C310-850D-4491-AA52-C75BEA68B68C}"/>
          </ac:spMkLst>
        </pc:spChg>
        <pc:spChg chg="add del">
          <ac:chgData name="Guest User" userId="65c956ae93f89187" providerId="Windows Live" clId="Web-{8287D824-F9D2-48B3-8C29-40E2ABC0E575}" dt="2021-04-10T04:28:19.244" v="786"/>
          <ac:spMkLst>
            <pc:docMk/>
            <pc:sldMk cId="2172656026" sldId="259"/>
            <ac:spMk id="7" creationId="{01109B5D-BC35-4376-98A2-F53B03E4E1B4}"/>
          </ac:spMkLst>
        </pc:spChg>
        <pc:spChg chg="add del">
          <ac:chgData name="Guest User" userId="65c956ae93f89187" providerId="Windows Live" clId="Web-{8287D824-F9D2-48B3-8C29-40E2ABC0E575}" dt="2021-04-10T04:27:57.494" v="782"/>
          <ac:spMkLst>
            <pc:docMk/>
            <pc:sldMk cId="2172656026" sldId="259"/>
            <ac:spMk id="8" creationId="{B219AE65-9B94-44EA-BEF3-EF4BFA169C81}"/>
          </ac:spMkLst>
        </pc:spChg>
        <pc:spChg chg="add del">
          <ac:chgData name="Guest User" userId="65c956ae93f89187" providerId="Windows Live" clId="Web-{8287D824-F9D2-48B3-8C29-40E2ABC0E575}" dt="2021-04-10T04:28:19.244" v="786"/>
          <ac:spMkLst>
            <pc:docMk/>
            <pc:sldMk cId="2172656026" sldId="259"/>
            <ac:spMk id="9" creationId="{94D90C11-98A3-40E3-B04C-A3025D6458A3}"/>
          </ac:spMkLst>
        </pc:spChg>
        <pc:spChg chg="add del">
          <ac:chgData name="Guest User" userId="65c956ae93f89187" providerId="Windows Live" clId="Web-{8287D824-F9D2-48B3-8C29-40E2ABC0E575}" dt="2021-04-10T04:27:57.494" v="782"/>
          <ac:spMkLst>
            <pc:docMk/>
            <pc:sldMk cId="2172656026" sldId="259"/>
            <ac:spMk id="10" creationId="{F0C81A57-9CD5-461B-8FFE-4A8CB6CFBE01}"/>
          </ac:spMkLst>
        </pc:spChg>
        <pc:spChg chg="add del">
          <ac:chgData name="Guest User" userId="65c956ae93f89187" providerId="Windows Live" clId="Web-{8287D824-F9D2-48B3-8C29-40E2ABC0E575}" dt="2021-04-10T04:28:19.244" v="786"/>
          <ac:spMkLst>
            <pc:docMk/>
            <pc:sldMk cId="2172656026" sldId="259"/>
            <ac:spMk id="11" creationId="{A3B28FB1-97C9-4A9E-A45B-356508C2C38B}"/>
          </ac:spMkLst>
        </pc:spChg>
        <pc:spChg chg="add del">
          <ac:chgData name="Guest User" userId="65c956ae93f89187" providerId="Windows Live" clId="Web-{8287D824-F9D2-48B3-8C29-40E2ABC0E575}" dt="2021-04-10T04:28:11.103" v="784"/>
          <ac:spMkLst>
            <pc:docMk/>
            <pc:sldMk cId="2172656026" sldId="259"/>
            <ac:spMk id="16" creationId="{0308D749-5984-4BB8-A788-A85D24304A0A}"/>
          </ac:spMkLst>
        </pc:spChg>
        <pc:spChg chg="add del">
          <ac:chgData name="Guest User" userId="65c956ae93f89187" providerId="Windows Live" clId="Web-{8287D824-F9D2-48B3-8C29-40E2ABC0E575}" dt="2021-04-10T04:28:11.103" v="784"/>
          <ac:spMkLst>
            <pc:docMk/>
            <pc:sldMk cId="2172656026" sldId="259"/>
            <ac:spMk id="18" creationId="{95B8172D-A4C8-41B4-8991-78BBEC4039D5}"/>
          </ac:spMkLst>
        </pc:spChg>
        <pc:spChg chg="add">
          <ac:chgData name="Guest User" userId="65c956ae93f89187" providerId="Windows Live" clId="Web-{8287D824-F9D2-48B3-8C29-40E2ABC0E575}" dt="2021-04-10T04:28:19.291" v="787"/>
          <ac:spMkLst>
            <pc:docMk/>
            <pc:sldMk cId="2172656026" sldId="259"/>
            <ac:spMk id="19" creationId="{324E43EB-867C-4B35-9A5C-E435157C7297}"/>
          </ac:spMkLst>
        </pc:spChg>
        <pc:grpChg chg="add del">
          <ac:chgData name="Guest User" userId="65c956ae93f89187" providerId="Windows Live" clId="Web-{8287D824-F9D2-48B3-8C29-40E2ABC0E575}" dt="2021-04-10T04:28:11.103" v="784"/>
          <ac:grpSpMkLst>
            <pc:docMk/>
            <pc:sldMk cId="2172656026" sldId="259"/>
            <ac:grpSpMk id="6" creationId="{D4EC3799-3F52-48CE-85CC-83AED368EB42}"/>
          </ac:grpSpMkLst>
        </pc:grpChg>
        <pc:grpChg chg="add del">
          <ac:chgData name="Guest User" userId="65c956ae93f89187" providerId="Windows Live" clId="Web-{8287D824-F9D2-48B3-8C29-40E2ABC0E575}" dt="2021-04-10T04:27:57.494" v="782"/>
          <ac:grpSpMkLst>
            <pc:docMk/>
            <pc:sldMk cId="2172656026" sldId="259"/>
            <ac:grpSpMk id="12" creationId="{3086C462-37F4-494D-8292-CCB95221CC1A}"/>
          </ac:grpSpMkLst>
        </pc:grpChg>
        <pc:grpChg chg="add">
          <ac:chgData name="Guest User" userId="65c956ae93f89187" providerId="Windows Live" clId="Web-{8287D824-F9D2-48B3-8C29-40E2ABC0E575}" dt="2021-04-10T04:28:19.291" v="787"/>
          <ac:grpSpMkLst>
            <pc:docMk/>
            <pc:sldMk cId="2172656026" sldId="259"/>
            <ac:grpSpMk id="20" creationId="{E9E30886-05F9-4600-87C6-A496E2500DDC}"/>
          </ac:grpSpMkLst>
        </pc:grpChg>
        <pc:cxnChg chg="add del">
          <ac:chgData name="Guest User" userId="65c956ae93f89187" providerId="Windows Live" clId="Web-{8287D824-F9D2-48B3-8C29-40E2ABC0E575}" dt="2021-04-10T04:28:11.103" v="784"/>
          <ac:cxnSpMkLst>
            <pc:docMk/>
            <pc:sldMk cId="2172656026" sldId="259"/>
            <ac:cxnSpMk id="14" creationId="{789E20C7-BB50-4317-93C7-90C8ED80B275}"/>
          </ac:cxnSpMkLst>
        </pc:cxnChg>
      </pc:sldChg>
      <pc:sldChg chg="modSp new">
        <pc:chgData name="Guest User" userId="65c956ae93f89187" providerId="Windows Live" clId="Web-{8287D824-F9D2-48B3-8C29-40E2ABC0E575}" dt="2021-04-10T04:30:14.027" v="802" actId="20577"/>
        <pc:sldMkLst>
          <pc:docMk/>
          <pc:sldMk cId="4021045933" sldId="260"/>
        </pc:sldMkLst>
        <pc:spChg chg="mod">
          <ac:chgData name="Guest User" userId="65c956ae93f89187" providerId="Windows Live" clId="Web-{8287D824-F9D2-48B3-8C29-40E2ABC0E575}" dt="2021-04-10T04:30:14.027" v="802" actId="20577"/>
          <ac:spMkLst>
            <pc:docMk/>
            <pc:sldMk cId="4021045933" sldId="260"/>
            <ac:spMk id="2" creationId="{97AB9E2C-49BC-4419-AB61-8102EBA95065}"/>
          </ac:spMkLst>
        </pc:spChg>
      </pc:sldChg>
      <pc:sldMasterChg chg="add del addSldLayout delSldLayout">
        <pc:chgData name="Guest User" userId="65c956ae93f89187" providerId="Windows Live" clId="Web-{8287D824-F9D2-48B3-8C29-40E2ABC0E575}" dt="2021-04-10T03:57:03.682" v="4"/>
        <pc:sldMasterMkLst>
          <pc:docMk/>
          <pc:sldMasterMk cId="4094478153" sldId="2147483685"/>
        </pc:sldMasterMkLst>
        <pc:sldLayoutChg chg="add del">
          <pc:chgData name="Guest User" userId="65c956ae93f89187" providerId="Windows Live" clId="Web-{8287D824-F9D2-48B3-8C29-40E2ABC0E575}" dt="2021-04-10T03:57:03.682" v="4"/>
          <pc:sldLayoutMkLst>
            <pc:docMk/>
            <pc:sldMasterMk cId="4094478153" sldId="2147483685"/>
            <pc:sldLayoutMk cId="3942097826" sldId="2147483674"/>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1260327881" sldId="2147483675"/>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3422857892" sldId="2147483676"/>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1004066578" sldId="2147483677"/>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3755746577" sldId="2147483678"/>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3231173657" sldId="2147483679"/>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1945054416" sldId="2147483680"/>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883664531" sldId="2147483681"/>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4269601682" sldId="2147483682"/>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1631268342" sldId="2147483683"/>
          </pc:sldLayoutMkLst>
        </pc:sldLayoutChg>
        <pc:sldLayoutChg chg="add del">
          <pc:chgData name="Guest User" userId="65c956ae93f89187" providerId="Windows Live" clId="Web-{8287D824-F9D2-48B3-8C29-40E2ABC0E575}" dt="2021-04-10T03:57:03.682" v="4"/>
          <pc:sldLayoutMkLst>
            <pc:docMk/>
            <pc:sldMasterMk cId="4094478153" sldId="2147483685"/>
            <pc:sldLayoutMk cId="1097008965" sldId="2147483684"/>
          </pc:sldLayoutMkLst>
        </pc:sldLayoutChg>
      </pc:sldMasterChg>
      <pc:sldMasterChg chg="add del addSldLayout delSldLayout modSldLayout">
        <pc:chgData name="Guest User" userId="65c956ae93f89187" providerId="Windows Live" clId="Web-{8287D824-F9D2-48B3-8C29-40E2ABC0E575}" dt="2021-04-10T03:56:46.478" v="3"/>
        <pc:sldMasterMkLst>
          <pc:docMk/>
          <pc:sldMasterMk cId="2173036046" sldId="2147483686"/>
        </pc:sldMasterMkLst>
        <pc:sldLayoutChg chg="add del mod replId">
          <pc:chgData name="Guest User" userId="65c956ae93f89187" providerId="Windows Live" clId="Web-{8287D824-F9D2-48B3-8C29-40E2ABC0E575}" dt="2021-04-10T03:56:46.478" v="3"/>
          <pc:sldLayoutMkLst>
            <pc:docMk/>
            <pc:sldMasterMk cId="2173036046" sldId="2147483686"/>
            <pc:sldLayoutMk cId="3818644127" sldId="2147483687"/>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2520454270" sldId="2147483688"/>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1409719556" sldId="2147483689"/>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3382496896" sldId="2147483690"/>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3633495567" sldId="2147483691"/>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2938906778" sldId="2147483692"/>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1748065088" sldId="2147483693"/>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4075597183" sldId="2147483694"/>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2945698901" sldId="2147483695"/>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1344561349" sldId="2147483696"/>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3044903454" sldId="2147483697"/>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1715174181" sldId="2147483698"/>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3121063192" sldId="2147483699"/>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1620054113" sldId="2147483700"/>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120639094" sldId="2147483701"/>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2442413006" sldId="2147483702"/>
          </pc:sldLayoutMkLst>
        </pc:sldLayoutChg>
        <pc:sldLayoutChg chg="add del mod replId">
          <pc:chgData name="Guest User" userId="65c956ae93f89187" providerId="Windows Live" clId="Web-{8287D824-F9D2-48B3-8C29-40E2ABC0E575}" dt="2021-04-10T03:56:46.478" v="3"/>
          <pc:sldLayoutMkLst>
            <pc:docMk/>
            <pc:sldMasterMk cId="2173036046" sldId="2147483686"/>
            <pc:sldLayoutMk cId="2712874724" sldId="2147483703"/>
          </pc:sldLayoutMkLst>
        </pc:sldLayoutChg>
      </pc:sldMasterChg>
      <pc:sldMasterChg chg="add del addSldLayout delSldLayout modSldLayout">
        <pc:chgData name="Guest User" userId="65c956ae93f89187" providerId="Windows Live" clId="Web-{8287D824-F9D2-48B3-8C29-40E2ABC0E575}" dt="2021-04-10T04:27:29.072" v="780"/>
        <pc:sldMasterMkLst>
          <pc:docMk/>
          <pc:sldMasterMk cId="3818054803" sldId="2147483686"/>
        </pc:sldMasterMkLst>
        <pc:sldLayoutChg chg="add del mod replId">
          <pc:chgData name="Guest User" userId="65c956ae93f89187" providerId="Windows Live" clId="Web-{8287D824-F9D2-48B3-8C29-40E2ABC0E575}" dt="2021-04-10T04:27:29.072" v="780"/>
          <pc:sldLayoutMkLst>
            <pc:docMk/>
            <pc:sldMasterMk cId="3818054803" sldId="2147483686"/>
            <pc:sldLayoutMk cId="3777069632" sldId="2147483687"/>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3173715954" sldId="2147483688"/>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1913415405" sldId="2147483689"/>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1245311684" sldId="2147483690"/>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1716865582" sldId="2147483691"/>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2632695689" sldId="2147483692"/>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227275756" sldId="2147483693"/>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2422255525" sldId="2147483694"/>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2478168796" sldId="2147483695"/>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242424497" sldId="2147483696"/>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1179048812" sldId="2147483697"/>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1750535873" sldId="2147483698"/>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3970682687" sldId="2147483699"/>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2204434894" sldId="2147483700"/>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1461347318" sldId="2147483701"/>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4181473535" sldId="2147483702"/>
          </pc:sldLayoutMkLst>
        </pc:sldLayoutChg>
        <pc:sldLayoutChg chg="add del mod replId">
          <pc:chgData name="Guest User" userId="65c956ae93f89187" providerId="Windows Live" clId="Web-{8287D824-F9D2-48B3-8C29-40E2ABC0E575}" dt="2021-04-10T04:27:29.072" v="780"/>
          <pc:sldLayoutMkLst>
            <pc:docMk/>
            <pc:sldMasterMk cId="3818054803" sldId="2147483686"/>
            <pc:sldLayoutMk cId="2663691893" sldId="2147483703"/>
          </pc:sldLayoutMkLst>
        </pc:sldLayoutChg>
      </pc:sldMasterChg>
      <pc:sldMasterChg chg="add addSldLayout modSldLayout">
        <pc:chgData name="Guest User" userId="65c956ae93f89187" providerId="Windows Live" clId="Web-{8287D824-F9D2-48B3-8C29-40E2ABC0E575}" dt="2021-04-10T04:27:29.072" v="780"/>
        <pc:sldMasterMkLst>
          <pc:docMk/>
          <pc:sldMasterMk cId="2260042849" sldId="2147483704"/>
        </pc:sldMasterMkLst>
        <pc:sldLayoutChg chg="add mod replId">
          <pc:chgData name="Guest User" userId="65c956ae93f89187" providerId="Windows Live" clId="Web-{8287D824-F9D2-48B3-8C29-40E2ABC0E575}" dt="2021-04-10T04:27:29.072" v="780"/>
          <pc:sldLayoutMkLst>
            <pc:docMk/>
            <pc:sldMasterMk cId="2260042849" sldId="2147483704"/>
            <pc:sldLayoutMk cId="2943533087" sldId="2147483705"/>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3386810920" sldId="2147483706"/>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1561734178" sldId="2147483707"/>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3887949878" sldId="2147483708"/>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2243207802" sldId="2147483709"/>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527352254" sldId="2147483710"/>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4097694418" sldId="2147483711"/>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2554459898" sldId="2147483712"/>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3919420827" sldId="2147483713"/>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3834924373" sldId="2147483714"/>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2595629385" sldId="2147483715"/>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837848420" sldId="2147483716"/>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4238015849" sldId="2147483717"/>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3323469938" sldId="2147483718"/>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1929695769" sldId="2147483719"/>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1757805413" sldId="2147483720"/>
          </pc:sldLayoutMkLst>
        </pc:sldLayoutChg>
        <pc:sldLayoutChg chg="add mod replId">
          <pc:chgData name="Guest User" userId="65c956ae93f89187" providerId="Windows Live" clId="Web-{8287D824-F9D2-48B3-8C29-40E2ABC0E575}" dt="2021-04-10T04:27:29.072" v="780"/>
          <pc:sldLayoutMkLst>
            <pc:docMk/>
            <pc:sldMasterMk cId="2260042849" sldId="2147483704"/>
            <pc:sldLayoutMk cId="4189906280" sldId="2147483721"/>
          </pc:sldLayoutMkLst>
        </pc:sldLayoutChg>
      </pc:sldMasterChg>
    </pc:docChg>
  </pc:docChgLst>
  <pc:docChgLst>
    <pc:chgData name="edbergdavidstars@outlook.com" userId="65c956ae93f89187" providerId="LiveId" clId="{2AD25D62-8E80-40B1-BE5D-15272A84EA9A}"/>
    <pc:docChg chg="addSld modSld">
      <pc:chgData name="edbergdavidstars@outlook.com" userId="65c956ae93f89187" providerId="LiveId" clId="{2AD25D62-8E80-40B1-BE5D-15272A84EA9A}" dt="2021-07-29T20:18:52.330" v="11" actId="931"/>
      <pc:docMkLst>
        <pc:docMk/>
      </pc:docMkLst>
      <pc:sldChg chg="addSp delSp modSp">
        <pc:chgData name="edbergdavidstars@outlook.com" userId="65c956ae93f89187" providerId="LiveId" clId="{2AD25D62-8E80-40B1-BE5D-15272A84EA9A}" dt="2021-07-29T20:17:27.739" v="1" actId="931"/>
        <pc:sldMkLst>
          <pc:docMk/>
          <pc:sldMk cId="2869084545" sldId="266"/>
        </pc:sldMkLst>
        <pc:picChg chg="add del mod">
          <ac:chgData name="edbergdavidstars@outlook.com" userId="65c956ae93f89187" providerId="LiveId" clId="{2AD25D62-8E80-40B1-BE5D-15272A84EA9A}" dt="2021-07-29T20:17:27.739" v="1" actId="931"/>
          <ac:picMkLst>
            <pc:docMk/>
            <pc:sldMk cId="2869084545" sldId="266"/>
            <ac:picMk id="5" creationId="{B51DEA64-A7DF-4A7C-889B-B89C82A03832}"/>
          </ac:picMkLst>
        </pc:picChg>
        <pc:picChg chg="add del mod">
          <ac:chgData name="edbergdavidstars@outlook.com" userId="65c956ae93f89187" providerId="LiveId" clId="{2AD25D62-8E80-40B1-BE5D-15272A84EA9A}" dt="2021-07-29T20:17:27.739" v="1" actId="931"/>
          <ac:picMkLst>
            <pc:docMk/>
            <pc:sldMk cId="2869084545" sldId="266"/>
            <ac:picMk id="7" creationId="{9BCCBCCB-CE0C-44CB-A392-38ED395A4007}"/>
          </ac:picMkLst>
        </pc:picChg>
        <pc:picChg chg="add del mod">
          <ac:chgData name="edbergdavidstars@outlook.com" userId="65c956ae93f89187" providerId="LiveId" clId="{2AD25D62-8E80-40B1-BE5D-15272A84EA9A}" dt="2021-07-29T20:17:27.739" v="1" actId="931"/>
          <ac:picMkLst>
            <pc:docMk/>
            <pc:sldMk cId="2869084545" sldId="266"/>
            <ac:picMk id="10" creationId="{19703D17-0DCB-4C22-B483-4701C23CF77A}"/>
          </ac:picMkLst>
        </pc:picChg>
        <pc:picChg chg="add del mod">
          <ac:chgData name="edbergdavidstars@outlook.com" userId="65c956ae93f89187" providerId="LiveId" clId="{2AD25D62-8E80-40B1-BE5D-15272A84EA9A}" dt="2021-07-29T20:17:27.739" v="1" actId="931"/>
          <ac:picMkLst>
            <pc:docMk/>
            <pc:sldMk cId="2869084545" sldId="266"/>
            <ac:picMk id="14" creationId="{FC375AE1-7B0C-4041-81C1-EBB72A2E1F42}"/>
          </ac:picMkLst>
        </pc:picChg>
        <pc:picChg chg="add del mod">
          <ac:chgData name="edbergdavidstars@outlook.com" userId="65c956ae93f89187" providerId="LiveId" clId="{2AD25D62-8E80-40B1-BE5D-15272A84EA9A}" dt="2021-07-29T20:17:27.739" v="1" actId="931"/>
          <ac:picMkLst>
            <pc:docMk/>
            <pc:sldMk cId="2869084545" sldId="266"/>
            <ac:picMk id="16" creationId="{AC3BC37B-9F2C-457E-89C6-B93909B59002}"/>
          </ac:picMkLst>
        </pc:picChg>
      </pc:sldChg>
      <pc:sldChg chg="addSp modSp new">
        <pc:chgData name="edbergdavidstars@outlook.com" userId="65c956ae93f89187" providerId="LiveId" clId="{2AD25D62-8E80-40B1-BE5D-15272A84EA9A}" dt="2021-07-29T20:17:51.254" v="3" actId="931"/>
        <pc:sldMkLst>
          <pc:docMk/>
          <pc:sldMk cId="1832622795" sldId="270"/>
        </pc:sldMkLst>
        <pc:picChg chg="add mod">
          <ac:chgData name="edbergdavidstars@outlook.com" userId="65c956ae93f89187" providerId="LiveId" clId="{2AD25D62-8E80-40B1-BE5D-15272A84EA9A}" dt="2021-07-29T20:17:51.254" v="3" actId="931"/>
          <ac:picMkLst>
            <pc:docMk/>
            <pc:sldMk cId="1832622795" sldId="270"/>
            <ac:picMk id="3" creationId="{815CC595-1028-4393-9100-8FF21A670EFC}"/>
          </ac:picMkLst>
        </pc:picChg>
      </pc:sldChg>
      <pc:sldChg chg="addSp modSp new">
        <pc:chgData name="edbergdavidstars@outlook.com" userId="65c956ae93f89187" providerId="LiveId" clId="{2AD25D62-8E80-40B1-BE5D-15272A84EA9A}" dt="2021-07-29T20:18:06.138" v="5" actId="931"/>
        <pc:sldMkLst>
          <pc:docMk/>
          <pc:sldMk cId="3426573467" sldId="271"/>
        </pc:sldMkLst>
        <pc:picChg chg="add mod">
          <ac:chgData name="edbergdavidstars@outlook.com" userId="65c956ae93f89187" providerId="LiveId" clId="{2AD25D62-8E80-40B1-BE5D-15272A84EA9A}" dt="2021-07-29T20:18:06.138" v="5" actId="931"/>
          <ac:picMkLst>
            <pc:docMk/>
            <pc:sldMk cId="3426573467" sldId="271"/>
            <ac:picMk id="3" creationId="{F052E4EF-6366-445A-824D-BEB37084B031}"/>
          </ac:picMkLst>
        </pc:picChg>
      </pc:sldChg>
      <pc:sldChg chg="addSp modSp new">
        <pc:chgData name="edbergdavidstars@outlook.com" userId="65c956ae93f89187" providerId="LiveId" clId="{2AD25D62-8E80-40B1-BE5D-15272A84EA9A}" dt="2021-07-29T20:18:17.066" v="7" actId="931"/>
        <pc:sldMkLst>
          <pc:docMk/>
          <pc:sldMk cId="3240323188" sldId="272"/>
        </pc:sldMkLst>
        <pc:picChg chg="add mod">
          <ac:chgData name="edbergdavidstars@outlook.com" userId="65c956ae93f89187" providerId="LiveId" clId="{2AD25D62-8E80-40B1-BE5D-15272A84EA9A}" dt="2021-07-29T20:18:17.066" v="7" actId="931"/>
          <ac:picMkLst>
            <pc:docMk/>
            <pc:sldMk cId="3240323188" sldId="272"/>
            <ac:picMk id="3" creationId="{10D7D694-0014-4A6A-8FB8-EBBE2C4469E5}"/>
          </ac:picMkLst>
        </pc:picChg>
      </pc:sldChg>
      <pc:sldChg chg="addSp modSp new">
        <pc:chgData name="edbergdavidstars@outlook.com" userId="65c956ae93f89187" providerId="LiveId" clId="{2AD25D62-8E80-40B1-BE5D-15272A84EA9A}" dt="2021-07-29T20:18:28.409" v="9" actId="931"/>
        <pc:sldMkLst>
          <pc:docMk/>
          <pc:sldMk cId="2002305411" sldId="273"/>
        </pc:sldMkLst>
        <pc:picChg chg="add mod">
          <ac:chgData name="edbergdavidstars@outlook.com" userId="65c956ae93f89187" providerId="LiveId" clId="{2AD25D62-8E80-40B1-BE5D-15272A84EA9A}" dt="2021-07-29T20:18:28.409" v="9" actId="931"/>
          <ac:picMkLst>
            <pc:docMk/>
            <pc:sldMk cId="2002305411" sldId="273"/>
            <ac:picMk id="3" creationId="{B49D22A0-BF42-4BE5-A7B3-2329E5AE554B}"/>
          </ac:picMkLst>
        </pc:picChg>
      </pc:sldChg>
      <pc:sldChg chg="addSp modSp new">
        <pc:chgData name="edbergdavidstars@outlook.com" userId="65c956ae93f89187" providerId="LiveId" clId="{2AD25D62-8E80-40B1-BE5D-15272A84EA9A}" dt="2021-07-29T20:18:52.330" v="11" actId="931"/>
        <pc:sldMkLst>
          <pc:docMk/>
          <pc:sldMk cId="1555525865" sldId="274"/>
        </pc:sldMkLst>
        <pc:picChg chg="add mod">
          <ac:chgData name="edbergdavidstars@outlook.com" userId="65c956ae93f89187" providerId="LiveId" clId="{2AD25D62-8E80-40B1-BE5D-15272A84EA9A}" dt="2021-07-29T20:18:52.330" v="11" actId="931"/>
          <ac:picMkLst>
            <pc:docMk/>
            <pc:sldMk cId="1555525865" sldId="274"/>
            <ac:picMk id="3" creationId="{37D7B8AF-88E7-4C7D-B66F-0DE6F4D5134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764DE79-268F-4C1A-8933-263129D2AF90}" type="datetimeFigureOut">
              <a:rPr lang="en-US" smtClean="0"/>
              <a:t>7/31/2021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696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6554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64DE79-268F-4C1A-8933-263129D2AF90}" type="datetimeFigureOut">
              <a:rPr lang="en-US" smtClean="0"/>
              <a:t>7/31/2021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6283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64DE79-268F-4C1A-8933-263129D2AF90}" type="datetimeFigureOut">
              <a:rPr lang="en-US" smtClean="0"/>
              <a:t>7/31/2021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9911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764DE79-268F-4C1A-8933-263129D2AF90}" type="datetimeFigureOut">
              <a:rPr lang="en-US" smtClean="0"/>
              <a:t>7/31/2021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5349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4375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31771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87037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764DE79-268F-4C1A-8933-263129D2AF90}" type="datetimeFigureOut">
              <a:rPr lang="en-US" smtClean="0"/>
              <a:t>7/31/2021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5186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624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764DE79-268F-4C1A-8933-263129D2AF90}" type="datetimeFigureOut">
              <a:rPr lang="en-US" smtClean="0"/>
              <a:t>7/31/2021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438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8864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11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7433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1543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017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3530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64DE79-268F-4C1A-8933-263129D2AF90}" type="datetimeFigureOut">
              <a:rPr lang="en-US" smtClean="0"/>
              <a:t>7/31/2021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506586554"/>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353" y="880106"/>
            <a:ext cx="10474322" cy="4421876"/>
          </a:xfrm>
        </p:spPr>
        <p:txBody>
          <a:bodyPr vert="horz" lIns="91440" tIns="45720" rIns="91440" bIns="45720" rtlCol="0" anchor="t">
            <a:normAutofit/>
          </a:bodyPr>
          <a:lstStyle/>
          <a:p>
            <a:pPr algn="r"/>
            <a:r>
              <a:rPr lang="en-US" sz="4000" kern="1200" dirty="0">
                <a:solidFill>
                  <a:schemeClr val="tx1"/>
                </a:solidFill>
                <a:latin typeface="+mj-lt"/>
                <a:ea typeface="+mj-ea"/>
                <a:cs typeface="+mj-cs"/>
              </a:rPr>
              <a:t>Customer Relationship </a:t>
            </a:r>
            <a:r>
              <a:rPr lang="en-US" sz="4000" kern="1200" dirty="0" smtClean="0">
                <a:solidFill>
                  <a:schemeClr val="tx1"/>
                </a:solidFill>
                <a:latin typeface="+mj-lt"/>
                <a:ea typeface="+mj-ea"/>
                <a:cs typeface="+mj-cs"/>
              </a:rPr>
              <a:t>ManageMEnt</a:t>
            </a:r>
            <a:endParaRPr lang="en-US" sz="4000" kern="1200" dirty="0">
              <a:solidFill>
                <a:schemeClr val="tx1"/>
              </a:solidFill>
              <a:latin typeface="+mj-lt"/>
              <a:ea typeface="+mj-ea"/>
              <a:cs typeface="+mj-cs"/>
            </a:endParaRPr>
          </a:p>
        </p:txBody>
      </p:sp>
      <p:sp>
        <p:nvSpPr>
          <p:cNvPr id="3" name="Subtitle 2"/>
          <p:cNvSpPr>
            <a:spLocks noGrp="1"/>
          </p:cNvSpPr>
          <p:nvPr>
            <p:ph type="subTitle" idx="1"/>
          </p:nvPr>
        </p:nvSpPr>
        <p:spPr>
          <a:xfrm>
            <a:off x="6998676" y="4631490"/>
            <a:ext cx="4970585" cy="4743174"/>
          </a:xfrm>
        </p:spPr>
        <p:txBody>
          <a:bodyPr vert="horz" lIns="91440" tIns="45720" rIns="91440" bIns="45720" rtlCol="0" anchor="t">
            <a:normAutofit/>
          </a:bodyPr>
          <a:lstStyle/>
          <a:p>
            <a:pPr indent="-228600" algn="l">
              <a:buFont typeface="Arial" panose="020B0604020202020204" pitchFamily="34" charset="0"/>
              <a:buChar char="•"/>
            </a:pPr>
            <a:r>
              <a:rPr lang="en-US" sz="1400" dirty="0" smtClean="0"/>
              <a:t>VIGNESH </a:t>
            </a:r>
            <a:r>
              <a:rPr lang="en-US" sz="1400" dirty="0"/>
              <a:t>V</a:t>
            </a:r>
            <a:r>
              <a:rPr lang="en-US" sz="1400" dirty="0" smtClean="0"/>
              <a:t>. </a:t>
            </a:r>
            <a:r>
              <a:rPr lang="en-US" sz="1400" dirty="0"/>
              <a:t>312018104071</a:t>
            </a:r>
          </a:p>
          <a:p>
            <a:pPr indent="-228600" algn="l">
              <a:buFont typeface="Arial" panose="020B0604020202020204" pitchFamily="34" charset="0"/>
              <a:buChar char="•"/>
            </a:pPr>
            <a:r>
              <a:rPr lang="en-US" sz="1400" dirty="0" smtClean="0"/>
              <a:t>ANDREWS D EDBERG.</a:t>
            </a:r>
            <a:r>
              <a:rPr lang="en-US" sz="1400" dirty="0"/>
              <a:t> 312018104007</a:t>
            </a:r>
          </a:p>
          <a:p>
            <a:pPr indent="-228600" algn="l">
              <a:buFont typeface="Arial" panose="020B0604020202020204" pitchFamily="34" charset="0"/>
              <a:buChar char="•"/>
            </a:pPr>
            <a:r>
              <a:rPr lang="en-US" sz="1400" dirty="0" smtClean="0"/>
              <a:t>ANISUR RAHMAN. </a:t>
            </a:r>
            <a:r>
              <a:rPr lang="en-US" sz="1400" dirty="0"/>
              <a:t>312018104008</a:t>
            </a:r>
          </a:p>
          <a:p>
            <a:pPr indent="-228600" algn="l">
              <a:buFont typeface="Arial" panose="020B0604020202020204" pitchFamily="34" charset="0"/>
              <a:buChar char="•"/>
            </a:pPr>
            <a:r>
              <a:rPr lang="en-US" sz="1400" dirty="0" smtClean="0"/>
              <a:t>JERIS </a:t>
            </a:r>
            <a:r>
              <a:rPr lang="en-US" sz="1400" dirty="0"/>
              <a:t>BABIYO. 312018104027</a:t>
            </a:r>
          </a:p>
          <a:p>
            <a:pPr indent="-228600" algn="l">
              <a:buFont typeface="Arial" panose="020B0604020202020204" pitchFamily="34" charset="0"/>
              <a:buChar char="•"/>
            </a:pPr>
            <a:endParaRPr lang="en-US" sz="14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8F12-87EF-47D1-89B3-08CFD5F4F07C}"/>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a:t>Data Flow ER Diagram </a:t>
            </a:r>
          </a:p>
        </p:txBody>
      </p:sp>
      <p:pic>
        <p:nvPicPr>
          <p:cNvPr id="4" name="Picture 4" descr="Diagram&#10;&#10;Description automatically generated">
            <a:extLst>
              <a:ext uri="{FF2B5EF4-FFF2-40B4-BE49-F238E27FC236}">
                <a16:creationId xmlns:a16="http://schemas.microsoft.com/office/drawing/2014/main" id="{30369DF4-95A9-4E3D-A191-963056B709C2}"/>
              </a:ext>
            </a:extLst>
          </p:cNvPr>
          <p:cNvPicPr>
            <a:picLocks noGrp="1" noChangeAspect="1"/>
          </p:cNvPicPr>
          <p:nvPr>
            <p:ph idx="1"/>
          </p:nvPr>
        </p:nvPicPr>
        <p:blipFill>
          <a:blip r:embed="rId2"/>
          <a:stretch>
            <a:fillRect/>
          </a:stretch>
        </p:blipFill>
        <p:spPr>
          <a:xfrm>
            <a:off x="1808869" y="1114621"/>
            <a:ext cx="5044967" cy="4628758"/>
          </a:xfrm>
          <a:prstGeom prst="rect">
            <a:avLst/>
          </a:prstGeom>
        </p:spPr>
      </p:pic>
    </p:spTree>
    <p:extLst>
      <p:ext uri="{BB962C8B-B14F-4D97-AF65-F5344CB8AC3E}">
        <p14:creationId xmlns:p14="http://schemas.microsoft.com/office/powerpoint/2010/main" val="349754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B16A-3310-4740-9E46-8EF670C4A4C1}"/>
              </a:ext>
            </a:extLst>
          </p:cNvPr>
          <p:cNvSpPr>
            <a:spLocks noGrp="1"/>
          </p:cNvSpPr>
          <p:nvPr>
            <p:ph type="title"/>
          </p:nvPr>
        </p:nvSpPr>
        <p:spPr>
          <a:xfrm>
            <a:off x="1154955" y="2742083"/>
            <a:ext cx="3178260" cy="1020232"/>
          </a:xfrm>
        </p:spPr>
        <p:txBody>
          <a:bodyPr>
            <a:normAutofit/>
          </a:bodyPr>
          <a:lstStyle/>
          <a:p>
            <a:r>
              <a:rPr lang="en-US" sz="3300"/>
              <a:t>Class Diagram</a:t>
            </a:r>
          </a:p>
        </p:txBody>
      </p:sp>
      <p:sp>
        <p:nvSpPr>
          <p:cNvPr id="8" name="Content Placeholder 7">
            <a:extLst>
              <a:ext uri="{FF2B5EF4-FFF2-40B4-BE49-F238E27FC236}">
                <a16:creationId xmlns:a16="http://schemas.microsoft.com/office/drawing/2014/main" id="{475AC15B-8704-440C-A2B6-3A15CD33DFB5}"/>
              </a:ext>
            </a:extLst>
          </p:cNvPr>
          <p:cNvSpPr>
            <a:spLocks noGrp="1"/>
          </p:cNvSpPr>
          <p:nvPr>
            <p:ph idx="1"/>
          </p:nvPr>
        </p:nvSpPr>
        <p:spPr>
          <a:xfrm>
            <a:off x="1154955" y="2120900"/>
            <a:ext cx="3133726" cy="3898900"/>
          </a:xfrm>
        </p:spPr>
        <p:txBody>
          <a:bodyPr>
            <a:normAutofit/>
          </a:bodyPr>
          <a:lstStyle/>
          <a:p>
            <a:endParaRPr lang="en-US">
              <a:solidFill>
                <a:schemeClr val="bg1"/>
              </a:solidFill>
            </a:endParaRPr>
          </a:p>
        </p:txBody>
      </p:sp>
      <p:pic>
        <p:nvPicPr>
          <p:cNvPr id="4" name="Picture 4" descr="A picture containing text, receipt, screenshot&#10;&#10;Description automatically generated">
            <a:extLst>
              <a:ext uri="{FF2B5EF4-FFF2-40B4-BE49-F238E27FC236}">
                <a16:creationId xmlns:a16="http://schemas.microsoft.com/office/drawing/2014/main" id="{0A9EE4B8-9BA2-4027-A843-AAFEE952846B}"/>
              </a:ext>
            </a:extLst>
          </p:cNvPr>
          <p:cNvPicPr>
            <a:picLocks noChangeAspect="1"/>
          </p:cNvPicPr>
          <p:nvPr/>
        </p:nvPicPr>
        <p:blipFill>
          <a:blip r:embed="rId2"/>
          <a:stretch>
            <a:fillRect/>
          </a:stretch>
        </p:blipFill>
        <p:spPr>
          <a:xfrm>
            <a:off x="5334476" y="1068997"/>
            <a:ext cx="6251664" cy="4720006"/>
          </a:xfrm>
          <a:prstGeom prst="rect">
            <a:avLst/>
          </a:prstGeom>
        </p:spPr>
      </p:pic>
    </p:spTree>
    <p:extLst>
      <p:ext uri="{BB962C8B-B14F-4D97-AF65-F5344CB8AC3E}">
        <p14:creationId xmlns:p14="http://schemas.microsoft.com/office/powerpoint/2010/main" val="173250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4D42-7B9F-4EA5-9783-E9131D9BD795}"/>
              </a:ext>
            </a:extLst>
          </p:cNvPr>
          <p:cNvSpPr>
            <a:spLocks noGrp="1"/>
          </p:cNvSpPr>
          <p:nvPr>
            <p:ph type="title"/>
          </p:nvPr>
        </p:nvSpPr>
        <p:spPr>
          <a:xfrm>
            <a:off x="656823" y="962166"/>
            <a:ext cx="3103808" cy="4421876"/>
          </a:xfrm>
        </p:spPr>
        <p:txBody>
          <a:bodyPr anchor="t">
            <a:normAutofit/>
          </a:bodyPr>
          <a:lstStyle/>
          <a:p>
            <a:pPr algn="r"/>
            <a:r>
              <a:rPr lang="en-US" sz="4000"/>
              <a:t>REFERENCE</a:t>
            </a:r>
          </a:p>
        </p:txBody>
      </p:sp>
      <p:sp>
        <p:nvSpPr>
          <p:cNvPr id="3" name="Content Placeholder 2">
            <a:extLst>
              <a:ext uri="{FF2B5EF4-FFF2-40B4-BE49-F238E27FC236}">
                <a16:creationId xmlns:a16="http://schemas.microsoft.com/office/drawing/2014/main" id="{4818C3C4-ADF5-465A-AE9E-160F38A23DA2}"/>
              </a:ext>
            </a:extLst>
          </p:cNvPr>
          <p:cNvSpPr>
            <a:spLocks noGrp="1"/>
          </p:cNvSpPr>
          <p:nvPr>
            <p:ph idx="1"/>
          </p:nvPr>
        </p:nvSpPr>
        <p:spPr>
          <a:xfrm>
            <a:off x="4088929" y="962167"/>
            <a:ext cx="6858113" cy="4743174"/>
          </a:xfrm>
        </p:spPr>
        <p:txBody>
          <a:bodyPr vert="horz" lIns="91440" tIns="45720" rIns="91440" bIns="45720" rtlCol="0" anchor="t">
            <a:normAutofit/>
          </a:bodyPr>
          <a:lstStyle/>
          <a:p>
            <a:r>
              <a:rPr lang="en-US" sz="2000"/>
              <a:t>Customer Relationship Management casts and cases by RAI</a:t>
            </a:r>
          </a:p>
          <a:p>
            <a:r>
              <a:rPr lang="en-US" sz="2000"/>
              <a:t>Buttle F.(2009)CRM concepts and Technologies.2nd Ed. USA: Elsevier Ltd</a:t>
            </a:r>
          </a:p>
          <a:p>
            <a:r>
              <a:rPr lang="en-US" sz="2000"/>
              <a:t>HILBERT M.(2007)Digital process and democratic Theory . Nurenberg.</a:t>
            </a:r>
          </a:p>
          <a:p>
            <a:endParaRPr lang="en-US" sz="2000"/>
          </a:p>
        </p:txBody>
      </p:sp>
    </p:spTree>
    <p:extLst>
      <p:ext uri="{BB962C8B-B14F-4D97-AF65-F5344CB8AC3E}">
        <p14:creationId xmlns:p14="http://schemas.microsoft.com/office/powerpoint/2010/main" val="286908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5CC595-1028-4393-9100-8FF21A670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83262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52E4EF-6366-445A-824D-BEB37084B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42657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D7D694-0014-4A6A-8FB8-EBBE2C446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24032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9D22A0-BF42-4BE5-A7B3-2329E5AE5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00230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7B8AF-88E7-4C7D-B66F-0DE6F4D51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5555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F537-98FA-4656-83E8-F45588A895D9}"/>
              </a:ext>
            </a:extLst>
          </p:cNvPr>
          <p:cNvSpPr>
            <a:spLocks noGrp="1"/>
          </p:cNvSpPr>
          <p:nvPr>
            <p:ph type="title"/>
          </p:nvPr>
        </p:nvSpPr>
        <p:spPr>
          <a:xfrm>
            <a:off x="1178416" y="962166"/>
            <a:ext cx="4290809" cy="4421876"/>
          </a:xfrm>
        </p:spPr>
        <p:txBody>
          <a:bodyPr anchor="t">
            <a:normAutofit/>
          </a:bodyPr>
          <a:lstStyle/>
          <a:p>
            <a:pPr algn="r"/>
            <a:r>
              <a:rPr lang="en-US" sz="4000" dirty="0"/>
              <a:t>CONCLUSION</a:t>
            </a:r>
          </a:p>
        </p:txBody>
      </p:sp>
      <p:sp>
        <p:nvSpPr>
          <p:cNvPr id="3" name="Content Placeholder 2">
            <a:extLst>
              <a:ext uri="{FF2B5EF4-FFF2-40B4-BE49-F238E27FC236}">
                <a16:creationId xmlns:a16="http://schemas.microsoft.com/office/drawing/2014/main" id="{AA84F7D6-89A7-4AA1-A189-520E94C79279}"/>
              </a:ext>
            </a:extLst>
          </p:cNvPr>
          <p:cNvSpPr>
            <a:spLocks noGrp="1"/>
          </p:cNvSpPr>
          <p:nvPr>
            <p:ph idx="1"/>
          </p:nvPr>
        </p:nvSpPr>
        <p:spPr>
          <a:xfrm>
            <a:off x="5017477" y="2474444"/>
            <a:ext cx="6096000" cy="4743174"/>
          </a:xfrm>
        </p:spPr>
        <p:txBody>
          <a:bodyPr vert="horz" lIns="91440" tIns="45720" rIns="91440" bIns="45720" rtlCol="0" anchor="t">
            <a:normAutofit/>
          </a:bodyPr>
          <a:lstStyle/>
          <a:p>
            <a:pPr marL="0" indent="0">
              <a:buNone/>
            </a:pPr>
            <a:r>
              <a:rPr lang="en-US" sz="2000" dirty="0"/>
              <a:t>&gt;CRM enables a company to align its strategy with the needs of the customer in order to meet those needs and thus ensure long-term customer loyalty. It is faster and more </a:t>
            </a:r>
            <a:r>
              <a:rPr lang="en-US" sz="2000" dirty="0" smtClean="0"/>
              <a:t>secured</a:t>
            </a:r>
          </a:p>
          <a:p>
            <a:pPr marL="0" indent="0">
              <a:buNone/>
            </a:pPr>
            <a:endParaRPr lang="en-US" sz="2000" dirty="0"/>
          </a:p>
        </p:txBody>
      </p:sp>
    </p:spTree>
    <p:extLst>
      <p:ext uri="{BB962C8B-B14F-4D97-AF65-F5344CB8AC3E}">
        <p14:creationId xmlns:p14="http://schemas.microsoft.com/office/powerpoint/2010/main" val="2409458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DC2D-886E-4049-81D4-4F6008C372E3}"/>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a:solidFill>
                  <a:schemeClr val="tx1"/>
                </a:solidFill>
                <a:latin typeface="+mj-lt"/>
                <a:ea typeface="+mj-ea"/>
                <a:cs typeface="+mj-cs"/>
              </a:rPr>
              <a:t>THANK YOU</a:t>
            </a:r>
          </a:p>
        </p:txBody>
      </p:sp>
    </p:spTree>
    <p:extLst>
      <p:ext uri="{BB962C8B-B14F-4D97-AF65-F5344CB8AC3E}">
        <p14:creationId xmlns:p14="http://schemas.microsoft.com/office/powerpoint/2010/main" val="97855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049B-EBE3-40B2-9C87-8C8B8DC77944}"/>
              </a:ext>
            </a:extLst>
          </p:cNvPr>
          <p:cNvSpPr>
            <a:spLocks noGrp="1"/>
          </p:cNvSpPr>
          <p:nvPr>
            <p:ph type="title"/>
          </p:nvPr>
        </p:nvSpPr>
        <p:spPr>
          <a:xfrm>
            <a:off x="1178416" y="962166"/>
            <a:ext cx="4290809" cy="4421876"/>
          </a:xfrm>
        </p:spPr>
        <p:txBody>
          <a:bodyPr anchor="t">
            <a:normAutofit/>
          </a:bodyPr>
          <a:lstStyle/>
          <a:p>
            <a:pPr algn="r"/>
            <a:r>
              <a:rPr lang="en-US" sz="4000" dirty="0"/>
              <a:t>Overview Of The Project</a:t>
            </a:r>
          </a:p>
        </p:txBody>
      </p:sp>
      <p:sp>
        <p:nvSpPr>
          <p:cNvPr id="3" name="Content Placeholder 2">
            <a:extLst>
              <a:ext uri="{FF2B5EF4-FFF2-40B4-BE49-F238E27FC236}">
                <a16:creationId xmlns:a16="http://schemas.microsoft.com/office/drawing/2014/main" id="{73FE13A7-35FC-4BD7-BB42-84ACC5646A8D}"/>
              </a:ext>
            </a:extLst>
          </p:cNvPr>
          <p:cNvSpPr>
            <a:spLocks noGrp="1"/>
          </p:cNvSpPr>
          <p:nvPr>
            <p:ph idx="1"/>
          </p:nvPr>
        </p:nvSpPr>
        <p:spPr>
          <a:xfrm>
            <a:off x="6096000" y="962167"/>
            <a:ext cx="4728692" cy="4743174"/>
          </a:xfrm>
        </p:spPr>
        <p:txBody>
          <a:bodyPr vert="horz" lIns="91440" tIns="45720" rIns="91440" bIns="45720" rtlCol="0" anchor="t">
            <a:normAutofit lnSpcReduction="10000"/>
          </a:bodyPr>
          <a:lstStyle/>
          <a:p>
            <a:r>
              <a:rPr lang="en-US" sz="2000" dirty="0"/>
              <a:t>&gt;</a:t>
            </a:r>
            <a:r>
              <a:rPr lang="en-US" sz="2000" dirty="0" smtClean="0"/>
              <a:t>Abstract</a:t>
            </a:r>
          </a:p>
          <a:p>
            <a:r>
              <a:rPr lang="en-US" sz="2000" dirty="0" smtClean="0"/>
              <a:t>&gt;Introduction</a:t>
            </a:r>
            <a:endParaRPr lang="en-US" sz="2000" dirty="0"/>
          </a:p>
          <a:p>
            <a:r>
              <a:rPr lang="en-US" sz="2000" dirty="0"/>
              <a:t>&gt;Existing System</a:t>
            </a:r>
          </a:p>
          <a:p>
            <a:r>
              <a:rPr lang="en-US" sz="2000" dirty="0"/>
              <a:t>&gt;Limitations of Existing System</a:t>
            </a:r>
          </a:p>
          <a:p>
            <a:r>
              <a:rPr lang="en-US" sz="2000" dirty="0"/>
              <a:t>&gt;Proposed System</a:t>
            </a:r>
          </a:p>
          <a:p>
            <a:r>
              <a:rPr lang="en-US" sz="2000" dirty="0"/>
              <a:t>&gt;Advantages of Proposed System</a:t>
            </a:r>
          </a:p>
          <a:p>
            <a:r>
              <a:rPr lang="en-US" sz="2000" dirty="0" smtClean="0"/>
              <a:t>&gt;Modules</a:t>
            </a:r>
          </a:p>
          <a:p>
            <a:r>
              <a:rPr lang="en-US" sz="2000" dirty="0" smtClean="0"/>
              <a:t>&gt;Data Flow ER Diagram</a:t>
            </a:r>
          </a:p>
          <a:p>
            <a:r>
              <a:rPr lang="en-US" sz="2000" dirty="0" smtClean="0"/>
              <a:t>&gt;Use Case diagram</a:t>
            </a:r>
          </a:p>
          <a:p>
            <a:r>
              <a:rPr lang="en-US" sz="2000" dirty="0" smtClean="0"/>
              <a:t>&gt;Output Screenshots</a:t>
            </a:r>
            <a:endParaRPr lang="en-US" sz="2000" dirty="0"/>
          </a:p>
          <a:p>
            <a:r>
              <a:rPr lang="en-US" sz="2000" dirty="0"/>
              <a:t>&gt;Conclusions</a:t>
            </a:r>
          </a:p>
          <a:p>
            <a:r>
              <a:rPr lang="en-US" sz="2000" dirty="0"/>
              <a:t>&gt;</a:t>
            </a:r>
            <a:r>
              <a:rPr lang="en-US" sz="2000" dirty="0" smtClean="0"/>
              <a:t>References(IEEE Format)</a:t>
            </a:r>
            <a:endParaRPr lang="en-US" sz="2000" dirty="0"/>
          </a:p>
        </p:txBody>
      </p:sp>
    </p:spTree>
    <p:extLst>
      <p:ext uri="{BB962C8B-B14F-4D97-AF65-F5344CB8AC3E}">
        <p14:creationId xmlns:p14="http://schemas.microsoft.com/office/powerpoint/2010/main" val="105629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902D-0FF3-430D-AF18-BB876BD8C9D9}"/>
              </a:ext>
            </a:extLst>
          </p:cNvPr>
          <p:cNvSpPr>
            <a:spLocks noGrp="1"/>
          </p:cNvSpPr>
          <p:nvPr>
            <p:ph type="title"/>
          </p:nvPr>
        </p:nvSpPr>
        <p:spPr>
          <a:xfrm>
            <a:off x="994087" y="1130603"/>
            <a:ext cx="3342442" cy="4596794"/>
          </a:xfrm>
        </p:spPr>
        <p:txBody>
          <a:bodyPr anchor="ctr">
            <a:normAutofit/>
          </a:bodyPr>
          <a:lstStyle/>
          <a:p>
            <a:r>
              <a:rPr lang="en-US" sz="3200" dirty="0">
                <a:solidFill>
                  <a:srgbClr val="EBEBEB"/>
                </a:solidFill>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D2CE465C-B23B-4552-B15A-E7A29ADBE132}"/>
              </a:ext>
            </a:extLst>
          </p:cNvPr>
          <p:cNvSpPr>
            <a:spLocks noGrp="1"/>
          </p:cNvSpPr>
          <p:nvPr>
            <p:ph idx="1"/>
          </p:nvPr>
        </p:nvSpPr>
        <p:spPr>
          <a:xfrm>
            <a:off x="5290077" y="437513"/>
            <a:ext cx="5502614" cy="5954325"/>
          </a:xfrm>
        </p:spPr>
        <p:txBody>
          <a:bodyPr vert="horz" lIns="91440" tIns="45720" rIns="91440" bIns="45720" rtlCol="0" anchor="ctr">
            <a:normAutofit/>
          </a:bodyPr>
          <a:lstStyle/>
          <a:p>
            <a:pPr>
              <a:lnSpc>
                <a:spcPct val="90000"/>
              </a:lnSpc>
            </a:pPr>
            <a:r>
              <a:rPr lang="en-US" sz="1600"/>
              <a:t>&gt;Customer Relationship Manager(CRM) is a combination of people,processes and technology that seeks to understand a company's customers.</a:t>
            </a:r>
          </a:p>
          <a:p>
            <a:pPr>
              <a:lnSpc>
                <a:spcPct val="90000"/>
              </a:lnSpc>
            </a:pPr>
            <a:r>
              <a:rPr lang="en-US" sz="1600"/>
              <a:t>&gt;It is an integrated approach to managing relationship's by focusing on customer retention and relationship development.CRM has evolved from advances in information technology and organizational changes in customer-centric processes</a:t>
            </a:r>
          </a:p>
          <a:p>
            <a:pPr>
              <a:lnSpc>
                <a:spcPct val="90000"/>
              </a:lnSpc>
            </a:pPr>
            <a:r>
              <a:rPr lang="en-US" sz="1600"/>
              <a:t>&gt;Companies that successfully implement CRM will reap the rewards in customer loyality and long run profitablity.However,successful implementation is elusive to many companies,mostly because they do not understand that CRM requires company-wide,cross-functional,customer-focused business process re-engineering.</a:t>
            </a:r>
          </a:p>
          <a:p>
            <a:pPr>
              <a:lnSpc>
                <a:spcPct val="90000"/>
              </a:lnSpc>
            </a:pPr>
            <a:r>
              <a:rPr lang="en-US" sz="1600"/>
              <a:t>&gt;Although a large portion of CRM is technology,viewing CRM as a technology-only solution is likely to fail.</a:t>
            </a:r>
          </a:p>
          <a:p>
            <a:pPr>
              <a:lnSpc>
                <a:spcPct val="90000"/>
              </a:lnSpc>
            </a:pPr>
            <a:r>
              <a:rPr lang="en-US" sz="1600"/>
              <a:t>&gt;Managing a successful CRM implementation requires an integrated and balanced approach to technology,process and people.</a:t>
            </a:r>
          </a:p>
        </p:txBody>
      </p:sp>
    </p:spTree>
    <p:extLst>
      <p:ext uri="{BB962C8B-B14F-4D97-AF65-F5344CB8AC3E}">
        <p14:creationId xmlns:p14="http://schemas.microsoft.com/office/powerpoint/2010/main" val="217265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CRM(Customer Relationship Management)is a company wide business strategy designed to reduce costs and increase profitability by solidifying customer loyalty.</a:t>
            </a:r>
          </a:p>
          <a:p>
            <a:r>
              <a:rPr lang="en-IN" dirty="0" smtClean="0"/>
              <a:t>True CRM brings together information from all data sources within an organization(and where appropriate,from outside the organization)to give one,holistic view of each customer in real time</a:t>
            </a:r>
          </a:p>
          <a:p>
            <a:endParaRPr lang="en-IN" dirty="0"/>
          </a:p>
        </p:txBody>
      </p:sp>
    </p:spTree>
    <p:extLst>
      <p:ext uri="{BB962C8B-B14F-4D97-AF65-F5344CB8AC3E}">
        <p14:creationId xmlns:p14="http://schemas.microsoft.com/office/powerpoint/2010/main" val="10208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9E2C-49BC-4419-AB61-8102EBA95065}"/>
              </a:ext>
            </a:extLst>
          </p:cNvPr>
          <p:cNvSpPr>
            <a:spLocks noGrp="1"/>
          </p:cNvSpPr>
          <p:nvPr>
            <p:ph type="title"/>
          </p:nvPr>
        </p:nvSpPr>
        <p:spPr>
          <a:xfrm>
            <a:off x="656823" y="962166"/>
            <a:ext cx="3103808" cy="4421876"/>
          </a:xfrm>
        </p:spPr>
        <p:txBody>
          <a:bodyPr anchor="t">
            <a:normAutofit/>
          </a:bodyPr>
          <a:lstStyle/>
          <a:p>
            <a:pPr algn="r"/>
            <a:r>
              <a:rPr lang="en-US" sz="4000" dirty="0"/>
              <a:t>EXISTING SYSTEM</a:t>
            </a:r>
          </a:p>
        </p:txBody>
      </p:sp>
      <p:sp>
        <p:nvSpPr>
          <p:cNvPr id="3" name="Content Placeholder 2">
            <a:extLst>
              <a:ext uri="{FF2B5EF4-FFF2-40B4-BE49-F238E27FC236}">
                <a16:creationId xmlns:a16="http://schemas.microsoft.com/office/drawing/2014/main" id="{A070432F-0593-421B-9ECC-7A0CE1CCEA8A}"/>
              </a:ext>
            </a:extLst>
          </p:cNvPr>
          <p:cNvSpPr>
            <a:spLocks noGrp="1"/>
          </p:cNvSpPr>
          <p:nvPr>
            <p:ph idx="1"/>
          </p:nvPr>
        </p:nvSpPr>
        <p:spPr>
          <a:xfrm>
            <a:off x="4088929" y="962167"/>
            <a:ext cx="6858113" cy="4743174"/>
          </a:xfrm>
        </p:spPr>
        <p:txBody>
          <a:bodyPr vert="horz" lIns="91440" tIns="45720" rIns="91440" bIns="45720" rtlCol="0" anchor="t">
            <a:normAutofit/>
          </a:bodyPr>
          <a:lstStyle/>
          <a:p>
            <a:r>
              <a:rPr lang="en-US" sz="2000" dirty="0"/>
              <a:t>&gt;It is built in JSP servlet</a:t>
            </a:r>
          </a:p>
          <a:p>
            <a:r>
              <a:rPr lang="en-US" sz="2000" dirty="0" smtClean="0"/>
              <a:t>Customer Relationship Management(CRM)can help you gain an insight into the behaviour of your customers and modify your business operations to ensure  that customers are served in the best possible way.CRM can help you recognise the value of your customers and to capitalise on improved customer relations</a:t>
            </a:r>
          </a:p>
          <a:p>
            <a:r>
              <a:rPr lang="en-US" sz="2000" dirty="0"/>
              <a:t>CRM is about  making each and every customer have one to one relationship with you.Effective CRM  gives you the opportunity to show your customers that:* you know and recognize them.*you understand them.*you care about their needs and concerns.*you appreciate their business. *you want to deliver services and the product they need the most.</a:t>
            </a:r>
            <a:endParaRPr lang="en-US" sz="2000" dirty="0" smtClean="0"/>
          </a:p>
          <a:p>
            <a:endParaRPr lang="en-US" sz="2000" dirty="0"/>
          </a:p>
        </p:txBody>
      </p:sp>
    </p:spTree>
    <p:extLst>
      <p:ext uri="{BB962C8B-B14F-4D97-AF65-F5344CB8AC3E}">
        <p14:creationId xmlns:p14="http://schemas.microsoft.com/office/powerpoint/2010/main" val="402104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CD64-6D5E-4B2E-8CE5-E9EBE0CD7EC9}"/>
              </a:ext>
            </a:extLst>
          </p:cNvPr>
          <p:cNvSpPr>
            <a:spLocks noGrp="1"/>
          </p:cNvSpPr>
          <p:nvPr>
            <p:ph type="title"/>
          </p:nvPr>
        </p:nvSpPr>
        <p:spPr>
          <a:xfrm>
            <a:off x="0" y="2579951"/>
            <a:ext cx="4290809" cy="4421876"/>
          </a:xfrm>
        </p:spPr>
        <p:txBody>
          <a:bodyPr anchor="t">
            <a:normAutofit/>
          </a:bodyPr>
          <a:lstStyle/>
          <a:p>
            <a:pPr algn="r"/>
            <a:r>
              <a:rPr lang="en-US" sz="4000" dirty="0"/>
              <a:t>LIMITATIONS OF EXISTING SYSTEM</a:t>
            </a:r>
          </a:p>
        </p:txBody>
      </p:sp>
      <p:sp>
        <p:nvSpPr>
          <p:cNvPr id="3" name="Content Placeholder 2">
            <a:extLst>
              <a:ext uri="{FF2B5EF4-FFF2-40B4-BE49-F238E27FC236}">
                <a16:creationId xmlns:a16="http://schemas.microsoft.com/office/drawing/2014/main" id="{C1DD2DC5-C587-4536-8969-6DE302C15AD5}"/>
              </a:ext>
            </a:extLst>
          </p:cNvPr>
          <p:cNvSpPr>
            <a:spLocks noGrp="1"/>
          </p:cNvSpPr>
          <p:nvPr>
            <p:ph idx="1"/>
          </p:nvPr>
        </p:nvSpPr>
        <p:spPr>
          <a:xfrm>
            <a:off x="4290809" y="1501429"/>
            <a:ext cx="7549662" cy="4743174"/>
          </a:xfrm>
        </p:spPr>
        <p:txBody>
          <a:bodyPr vert="horz" lIns="91440" tIns="45720" rIns="91440" bIns="45720" rtlCol="0" anchor="t">
            <a:normAutofit/>
          </a:bodyPr>
          <a:lstStyle/>
          <a:p>
            <a:r>
              <a:rPr lang="en-US" sz="2000" dirty="0"/>
              <a:t>&gt;It cannot handle heavy load</a:t>
            </a:r>
          </a:p>
          <a:p>
            <a:r>
              <a:rPr lang="en-US" sz="2000" dirty="0"/>
              <a:t>&gt;It is comparatively slow</a:t>
            </a:r>
          </a:p>
          <a:p>
            <a:r>
              <a:rPr lang="en-US" sz="2000" dirty="0"/>
              <a:t>&gt;Low level API handling</a:t>
            </a:r>
          </a:p>
          <a:p>
            <a:r>
              <a:rPr lang="en-US" sz="2000" dirty="0" smtClean="0"/>
              <a:t>Customer Relationship Management are strategies that companies employ when dealing with customers.Many kimitations with CRM solutions exist and overcoming these challenges has become has become a point of interest in business </a:t>
            </a:r>
          </a:p>
          <a:p>
            <a:pPr marL="0" indent="0">
              <a:buNone/>
            </a:pPr>
            <a:endParaRPr lang="en-US" sz="2000" dirty="0" smtClean="0"/>
          </a:p>
          <a:p>
            <a:endParaRPr lang="en-US" sz="2000" dirty="0"/>
          </a:p>
        </p:txBody>
      </p:sp>
    </p:spTree>
    <p:extLst>
      <p:ext uri="{BB962C8B-B14F-4D97-AF65-F5344CB8AC3E}">
        <p14:creationId xmlns:p14="http://schemas.microsoft.com/office/powerpoint/2010/main" val="383178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9EEF-302D-4DCA-8BB4-699E9A7A4A75}"/>
              </a:ext>
            </a:extLst>
          </p:cNvPr>
          <p:cNvSpPr>
            <a:spLocks noGrp="1"/>
          </p:cNvSpPr>
          <p:nvPr>
            <p:ph type="title"/>
          </p:nvPr>
        </p:nvSpPr>
        <p:spPr>
          <a:xfrm>
            <a:off x="656823" y="962166"/>
            <a:ext cx="3103808" cy="4421876"/>
          </a:xfrm>
        </p:spPr>
        <p:txBody>
          <a:bodyPr anchor="t">
            <a:normAutofit/>
          </a:bodyPr>
          <a:lstStyle/>
          <a:p>
            <a:pPr algn="r"/>
            <a:r>
              <a:rPr lang="en-US" sz="4000"/>
              <a:t>PROPOSED SYSTEM</a:t>
            </a:r>
          </a:p>
        </p:txBody>
      </p:sp>
      <p:sp>
        <p:nvSpPr>
          <p:cNvPr id="3" name="Content Placeholder 2">
            <a:extLst>
              <a:ext uri="{FF2B5EF4-FFF2-40B4-BE49-F238E27FC236}">
                <a16:creationId xmlns:a16="http://schemas.microsoft.com/office/drawing/2014/main" id="{31325421-66BA-495F-BE45-A632E718340F}"/>
              </a:ext>
            </a:extLst>
          </p:cNvPr>
          <p:cNvSpPr>
            <a:spLocks noGrp="1"/>
          </p:cNvSpPr>
          <p:nvPr>
            <p:ph idx="1"/>
          </p:nvPr>
        </p:nvSpPr>
        <p:spPr>
          <a:xfrm>
            <a:off x="4088929" y="962167"/>
            <a:ext cx="6858113" cy="4743174"/>
          </a:xfrm>
        </p:spPr>
        <p:txBody>
          <a:bodyPr vert="horz" lIns="91440" tIns="45720" rIns="91440" bIns="45720" rtlCol="0" anchor="t">
            <a:normAutofit lnSpcReduction="10000"/>
          </a:bodyPr>
          <a:lstStyle/>
          <a:p>
            <a:r>
              <a:rPr lang="en-US" sz="2000" dirty="0"/>
              <a:t>&gt;Spring boot with </a:t>
            </a:r>
            <a:r>
              <a:rPr lang="en-US" sz="2000" dirty="0" smtClean="0"/>
              <a:t>Hibernate</a:t>
            </a:r>
            <a:endParaRPr lang="en-US" sz="2000" dirty="0"/>
          </a:p>
          <a:p>
            <a:r>
              <a:rPr lang="en-IN" dirty="0"/>
              <a:t>Customer Relationship Management (CRM) is a process that can cover every </a:t>
            </a:r>
            <a:r>
              <a:rPr lang="en-IN" b="1" dirty="0"/>
              <a:t>mode of customer interaction</a:t>
            </a:r>
            <a:r>
              <a:rPr lang="en-IN" dirty="0"/>
              <a:t>. This concept has been widely used in business language, enabling companies to gain more knowledge about their customers which can be used to improve marketing and sales targeting, improving their results</a:t>
            </a:r>
            <a:r>
              <a:rPr lang="en-IN" dirty="0" smtClean="0"/>
              <a:t>.</a:t>
            </a:r>
          </a:p>
          <a:p>
            <a:r>
              <a:rPr lang="en-US" sz="2000" dirty="0"/>
              <a:t>CRM solution helps you focus on your organisation's relationships with individual people — including customers, service users, colleagues, or suppliers — throughout your lifecycle with them, including finding new customers, winning their business, and providing support and additional services throughout the ...</a:t>
            </a:r>
            <a:endParaRPr lang="en-US" sz="2000" dirty="0"/>
          </a:p>
        </p:txBody>
      </p:sp>
    </p:spTree>
    <p:extLst>
      <p:ext uri="{BB962C8B-B14F-4D97-AF65-F5344CB8AC3E}">
        <p14:creationId xmlns:p14="http://schemas.microsoft.com/office/powerpoint/2010/main" val="287522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2E79-DEB6-4361-A251-8F26DD6E3C6F}"/>
              </a:ext>
            </a:extLst>
          </p:cNvPr>
          <p:cNvSpPr>
            <a:spLocks noGrp="1"/>
          </p:cNvSpPr>
          <p:nvPr>
            <p:ph type="title"/>
          </p:nvPr>
        </p:nvSpPr>
        <p:spPr>
          <a:xfrm>
            <a:off x="1178416" y="962166"/>
            <a:ext cx="4290809" cy="4421876"/>
          </a:xfrm>
        </p:spPr>
        <p:txBody>
          <a:bodyPr anchor="t">
            <a:normAutofit/>
          </a:bodyPr>
          <a:lstStyle/>
          <a:p>
            <a:pPr algn="r"/>
            <a:r>
              <a:rPr lang="en-US" sz="4000" dirty="0"/>
              <a:t>ADVANTAGES OF PROPOSED SYSTEM</a:t>
            </a:r>
          </a:p>
        </p:txBody>
      </p:sp>
      <p:sp>
        <p:nvSpPr>
          <p:cNvPr id="3" name="Content Placeholder 2">
            <a:extLst>
              <a:ext uri="{FF2B5EF4-FFF2-40B4-BE49-F238E27FC236}">
                <a16:creationId xmlns:a16="http://schemas.microsoft.com/office/drawing/2014/main" id="{A7C0C72B-5EA7-4A0A-80D6-8747E9821EC6}"/>
              </a:ext>
            </a:extLst>
          </p:cNvPr>
          <p:cNvSpPr>
            <a:spLocks noGrp="1"/>
          </p:cNvSpPr>
          <p:nvPr>
            <p:ph idx="1"/>
          </p:nvPr>
        </p:nvSpPr>
        <p:spPr>
          <a:xfrm>
            <a:off x="6096000" y="962167"/>
            <a:ext cx="4728692" cy="4743174"/>
          </a:xfrm>
        </p:spPr>
        <p:txBody>
          <a:bodyPr vert="horz" lIns="91440" tIns="45720" rIns="91440" bIns="45720" rtlCol="0" anchor="t">
            <a:normAutofit/>
          </a:bodyPr>
          <a:lstStyle/>
          <a:p>
            <a:r>
              <a:rPr lang="en-US" sz="2000" dirty="0"/>
              <a:t>&gt;High level API handling</a:t>
            </a:r>
          </a:p>
          <a:p>
            <a:r>
              <a:rPr lang="en-US" sz="2000" dirty="0"/>
              <a:t>&gt;Flexibility of configuring spring(xml based and annotation based)</a:t>
            </a:r>
          </a:p>
          <a:p>
            <a:r>
              <a:rPr lang="en-US" sz="2000" dirty="0"/>
              <a:t>&gt;Use of modularity</a:t>
            </a:r>
          </a:p>
          <a:p>
            <a:r>
              <a:rPr lang="en-US" sz="2000" dirty="0"/>
              <a:t>&gt;Well designed web </a:t>
            </a:r>
            <a:r>
              <a:rPr lang="en-US" sz="2000" dirty="0" smtClean="0"/>
              <a:t>framework</a:t>
            </a:r>
          </a:p>
          <a:p>
            <a:r>
              <a:rPr lang="en-IN" dirty="0"/>
              <a:t>Accessibility across devices for </a:t>
            </a:r>
            <a:r>
              <a:rPr lang="en-IN" dirty="0" smtClean="0"/>
              <a:t>users</a:t>
            </a:r>
            <a:endParaRPr lang="en-IN" dirty="0"/>
          </a:p>
          <a:p>
            <a:r>
              <a:rPr lang="en-IN" dirty="0"/>
              <a:t>Customisation for different </a:t>
            </a:r>
            <a:r>
              <a:rPr lang="en-IN" dirty="0" smtClean="0"/>
              <a:t>devices</a:t>
            </a:r>
            <a:endParaRPr lang="en-IN" dirty="0"/>
          </a:p>
          <a:p>
            <a:r>
              <a:rPr lang="en-IN" dirty="0"/>
              <a:t>Integration with other systems.</a:t>
            </a:r>
          </a:p>
          <a:p>
            <a:endParaRPr lang="en-US" sz="2000" dirty="0"/>
          </a:p>
          <a:p>
            <a:endParaRPr lang="en-US" sz="2000" dirty="0"/>
          </a:p>
        </p:txBody>
      </p:sp>
    </p:spTree>
    <p:extLst>
      <p:ext uri="{BB962C8B-B14F-4D97-AF65-F5344CB8AC3E}">
        <p14:creationId xmlns:p14="http://schemas.microsoft.com/office/powerpoint/2010/main" val="405206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A9B6-E6FB-44CD-9CC1-3E320885DCF5}"/>
              </a:ext>
            </a:extLst>
          </p:cNvPr>
          <p:cNvSpPr>
            <a:spLocks noGrp="1"/>
          </p:cNvSpPr>
          <p:nvPr>
            <p:ph type="title"/>
          </p:nvPr>
        </p:nvSpPr>
        <p:spPr>
          <a:xfrm>
            <a:off x="656823" y="962166"/>
            <a:ext cx="3103808" cy="4421876"/>
          </a:xfrm>
        </p:spPr>
        <p:txBody>
          <a:bodyPr anchor="t">
            <a:normAutofit/>
          </a:bodyPr>
          <a:lstStyle/>
          <a:p>
            <a:pPr algn="r"/>
            <a:r>
              <a:rPr lang="en-US" sz="4000"/>
              <a:t>MODULES</a:t>
            </a:r>
          </a:p>
        </p:txBody>
      </p:sp>
      <p:sp>
        <p:nvSpPr>
          <p:cNvPr id="3" name="Content Placeholder 2">
            <a:extLst>
              <a:ext uri="{FF2B5EF4-FFF2-40B4-BE49-F238E27FC236}">
                <a16:creationId xmlns:a16="http://schemas.microsoft.com/office/drawing/2014/main" id="{68885A6C-A38F-48DB-B636-9D1BCE6BDFBA}"/>
              </a:ext>
            </a:extLst>
          </p:cNvPr>
          <p:cNvSpPr>
            <a:spLocks noGrp="1"/>
          </p:cNvSpPr>
          <p:nvPr>
            <p:ph idx="1"/>
          </p:nvPr>
        </p:nvSpPr>
        <p:spPr>
          <a:xfrm>
            <a:off x="4088929" y="962167"/>
            <a:ext cx="6858113" cy="4743174"/>
          </a:xfrm>
        </p:spPr>
        <p:txBody>
          <a:bodyPr vert="horz" lIns="91440" tIns="45720" rIns="91440" bIns="45720" rtlCol="0" anchor="t">
            <a:normAutofit/>
          </a:bodyPr>
          <a:lstStyle/>
          <a:p>
            <a:r>
              <a:rPr lang="en-US" sz="2000"/>
              <a:t>&gt;Create and maven project using spring MBC</a:t>
            </a:r>
          </a:p>
          <a:p>
            <a:r>
              <a:rPr lang="en-US" sz="2000"/>
              <a:t>&gt;Creating front end with HTML and CSS</a:t>
            </a:r>
          </a:p>
          <a:p>
            <a:r>
              <a:rPr lang="en-US" sz="2000"/>
              <a:t>&gt;Design a database for customers</a:t>
            </a:r>
          </a:p>
          <a:p>
            <a:r>
              <a:rPr lang="en-US" sz="2000"/>
              <a:t>&gt;Implement DAO pattern to execute thread operation</a:t>
            </a:r>
          </a:p>
          <a:p>
            <a:r>
              <a:rPr lang="en-US" sz="2000"/>
              <a:t>&gt;Build the front end using HTML and CSS</a:t>
            </a:r>
          </a:p>
          <a:p>
            <a:r>
              <a:rPr lang="en-US" sz="2000"/>
              <a:t>&gt;Integrate the database with DAO controller</a:t>
            </a:r>
          </a:p>
          <a:p>
            <a:endParaRPr lang="en-US" sz="2000"/>
          </a:p>
          <a:p>
            <a:endParaRPr lang="en-US" sz="2000"/>
          </a:p>
        </p:txBody>
      </p:sp>
    </p:spTree>
    <p:extLst>
      <p:ext uri="{BB962C8B-B14F-4D97-AF65-F5344CB8AC3E}">
        <p14:creationId xmlns:p14="http://schemas.microsoft.com/office/powerpoint/2010/main" val="17781525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117</TotalTime>
  <Words>678</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Century Gothic</vt:lpstr>
      <vt:lpstr>Vapor Trail</vt:lpstr>
      <vt:lpstr>Customer Relationship ManageMEnt</vt:lpstr>
      <vt:lpstr>Overview Of The Project</vt:lpstr>
      <vt:lpstr>ABSTRACT</vt:lpstr>
      <vt:lpstr>Introduction</vt:lpstr>
      <vt:lpstr>EXISTING SYSTEM</vt:lpstr>
      <vt:lpstr>LIMITATIONS OF EXISTING SYSTEM</vt:lpstr>
      <vt:lpstr>PROPOSED SYSTEM</vt:lpstr>
      <vt:lpstr>ADVANTAGES OF PROPOSED SYSTEM</vt:lpstr>
      <vt:lpstr>MODULES</vt:lpstr>
      <vt:lpstr>Data Flow ER Diagram </vt:lpstr>
      <vt:lpstr>Class Diagram</vt:lpstr>
      <vt:lpstr>REFERENCE</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Andrews Newton</dc:creator>
  <cp:lastModifiedBy>Andrews Newton</cp:lastModifiedBy>
  <cp:revision>475</cp:revision>
  <dcterms:created xsi:type="dcterms:W3CDTF">2021-04-09T17:29:50Z</dcterms:created>
  <dcterms:modified xsi:type="dcterms:W3CDTF">2021-07-31T06:32:50Z</dcterms:modified>
</cp:coreProperties>
</file>